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406" autoAdjust="0"/>
  </p:normalViewPr>
  <p:slideViewPr>
    <p:cSldViewPr>
      <p:cViewPr varScale="1">
        <p:scale>
          <a:sx n="47" d="100"/>
          <a:sy n="47" d="100"/>
        </p:scale>
        <p:origin x="-65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487B-8533-4EC0-BEF1-3D72EF1CA6E1}" type="datetimeFigureOut">
              <a:rPr lang="fr-FR" smtClean="0"/>
              <a:pPr/>
              <a:t>23/08/2015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6E63C-5354-49DE-8F51-E4D326BE37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6E63C-5354-49DE-8F51-E4D326BE3786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3B02-1CBC-4894-A4BB-9D2784BF9C9A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0461-013D-4B80-8562-A3EE07F34AD3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1009-F1E6-4546-8BE5-6E1372C4ED89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D2BF-B09E-4D20-A619-E3C97BE39A35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EE4-C84D-41A3-92FC-F6ADAAEA3F47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1DBB-1359-4D70-8066-FB27FC9C79D9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3E0B-D685-41DB-9D59-41D8FAC10F21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EB8C-9A59-4FBC-A277-49C49F91CA4E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0751-2EF9-4692-BB48-1161EB4FAB89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D559-415D-44ED-B9A8-2B0F59B2E3B3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DF5-4852-4CB5-BCC2-98C7AA871C5D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8A6D-D14A-4D06-B97C-716CEAE17E4B}" type="datetime1">
              <a:rPr lang="fr-FR" smtClean="0"/>
              <a:pPr/>
              <a:t>23/08/2015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9023-CA31-42FC-A1DB-AF62F3FEE3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Extraction des contours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BE9023-CA31-42FC-A1DB-AF62F3FEE38D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409700"/>
            <a:ext cx="82867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Binarisation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BE9023-CA31-42FC-A1DB-AF62F3FEE38D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" y="1755775"/>
            <a:ext cx="8299450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Floutage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BE9023-CA31-42FC-A1DB-AF62F3FEE38D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787525"/>
            <a:ext cx="828675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L’amélioration du Contraste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BE9023-CA31-42FC-A1DB-AF62F3FEE38D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1892300"/>
            <a:ext cx="8280400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Segmentation et l’étiquetage des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BE9023-CA31-42FC-A1DB-AF62F3FEE38D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774825"/>
            <a:ext cx="82867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Traitement d’images : Vue globale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645795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Composantes </a:t>
            </a:r>
            <a:r>
              <a:rPr lang="fr-FR" dirty="0" smtClean="0"/>
              <a:t>d’un système de traitement d’image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dispositifs d’acquisition</a:t>
            </a:r>
          </a:p>
          <a:p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quipement de traitement</a:t>
            </a:r>
          </a:p>
          <a:p>
            <a:r>
              <a:rPr lang="fr-FR" dirty="0" smtClean="0"/>
              <a:t>L’équipement d’affichage</a:t>
            </a:r>
          </a:p>
          <a:p>
            <a:r>
              <a:rPr lang="fr-FR" dirty="0" smtClean="0"/>
              <a:t>L’équipement de stockage</a:t>
            </a:r>
          </a:p>
          <a:p>
            <a:r>
              <a:rPr lang="fr-FR" dirty="0" smtClean="0"/>
              <a:t>La solution logicielle : librairies et logiciels dédiés (</a:t>
            </a:r>
            <a:r>
              <a:rPr lang="fr-FR" dirty="0" err="1" smtClean="0"/>
              <a:t>Matlab</a:t>
            </a:r>
            <a:r>
              <a:rPr lang="fr-FR" dirty="0" smtClean="0"/>
              <a:t>, </a:t>
            </a:r>
            <a:r>
              <a:rPr lang="fr-FR" dirty="0" err="1" smtClean="0"/>
              <a:t>OpenCV</a:t>
            </a:r>
            <a:r>
              <a:rPr lang="fr-FR" dirty="0" smtClean="0"/>
              <a:t>, …)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vision par ordinateur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" y="1793875"/>
            <a:ext cx="761365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 visuel humain (SVH)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Rapide : temps d’observation et temps réaction ultra-rapide</a:t>
            </a:r>
          </a:p>
          <a:p>
            <a:r>
              <a:rPr lang="fr-FR" dirty="0" smtClean="0"/>
              <a:t>Performent dans les conditions difficiles : mauvais éclairage, angle de vision non approprié</a:t>
            </a:r>
          </a:p>
          <a:p>
            <a:r>
              <a:rPr lang="fr-FR" dirty="0" smtClean="0"/>
              <a:t>L’apprentissage rapide</a:t>
            </a:r>
          </a:p>
          <a:p>
            <a:r>
              <a:rPr lang="fr-FR" dirty="0" smtClean="0"/>
              <a:t>Une très grande base de connaissances acquise au long de la vie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séance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bases du </a:t>
            </a:r>
            <a:r>
              <a:rPr lang="fr-FR" smtClean="0"/>
              <a:t>traitement d’images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de la séance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C’est quoi le traitement d’image?</a:t>
            </a:r>
          </a:p>
          <a:p>
            <a:r>
              <a:rPr lang="fr-FR" dirty="0" smtClean="0"/>
              <a:t>Quel les sont les applications principales du traitement d’image</a:t>
            </a:r>
          </a:p>
          <a:p>
            <a:r>
              <a:rPr lang="fr-FR" dirty="0" smtClean="0"/>
              <a:t>C’est quoi une image ?</a:t>
            </a:r>
          </a:p>
          <a:p>
            <a:r>
              <a:rPr lang="fr-FR" dirty="0" smtClean="0"/>
              <a:t>C’est quoi une image numérique ? </a:t>
            </a:r>
          </a:p>
          <a:p>
            <a:r>
              <a:rPr lang="fr-FR" dirty="0" smtClean="0"/>
              <a:t>Quel est l’objectif des algorithmes de traitement d’image ?</a:t>
            </a:r>
          </a:p>
          <a:p>
            <a:r>
              <a:rPr lang="fr-FR" dirty="0" smtClean="0"/>
              <a:t>Quelle sont les traitement les plus utilisés ?</a:t>
            </a:r>
          </a:p>
          <a:p>
            <a:r>
              <a:rPr lang="fr-FR" dirty="0" smtClean="0"/>
              <a:t>Quel sont les moyen logiciels et matériels nécessaires ?</a:t>
            </a:r>
          </a:p>
          <a:p>
            <a:r>
              <a:rPr lang="fr-FR" dirty="0" smtClean="0"/>
              <a:t>C’est quoi un système de vision par ordinateur ?</a:t>
            </a:r>
          </a:p>
          <a:p>
            <a:r>
              <a:rPr lang="fr-FR" dirty="0" smtClean="0"/>
              <a:t>Pourquoi est-ce difficile d’atteindre les performance du système visuel humain ?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BE9023-CA31-42FC-A1DB-AF62F3FEE38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Médecine : IRM , radios , …</a:t>
            </a:r>
          </a:p>
          <a:p>
            <a:r>
              <a:rPr lang="fr-FR" dirty="0" smtClean="0"/>
              <a:t>Industrie : Contrôle qualité</a:t>
            </a:r>
          </a:p>
          <a:p>
            <a:r>
              <a:rPr lang="fr-FR" dirty="0" smtClean="0"/>
              <a:t>Militaire : images SAR , drones , …</a:t>
            </a:r>
          </a:p>
          <a:p>
            <a:r>
              <a:rPr lang="fr-FR" dirty="0" smtClean="0"/>
              <a:t>Sécurisation : pièces d’identité biométriques, </a:t>
            </a:r>
          </a:p>
          <a:p>
            <a:r>
              <a:rPr lang="fr-FR" dirty="0" smtClean="0"/>
              <a:t>Commerce : caméras , appareil photos , …</a:t>
            </a:r>
          </a:p>
          <a:p>
            <a:r>
              <a:rPr lang="fr-FR" dirty="0" smtClean="0"/>
              <a:t>Internet : les tags sur des photos , …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BE9023-CA31-42FC-A1DB-AF62F3FEE38D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une image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représentation visuel d’un objet, produite par un système optique (miroir , caméra , scanner, …)</a:t>
            </a:r>
          </a:p>
          <a:p>
            <a:r>
              <a:rPr lang="fr-FR" dirty="0" smtClean="0"/>
              <a:t>La représentation est 2D 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BE9023-CA31-42FC-A1DB-AF62F3FEE38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C’est quoi une image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 version discrète d’une image 2D</a:t>
            </a:r>
          </a:p>
          <a:p>
            <a:r>
              <a:rPr lang="fr-FR" dirty="0" smtClean="0"/>
              <a:t>Utilisation d’un nombre fini de points</a:t>
            </a:r>
          </a:p>
          <a:p>
            <a:r>
              <a:rPr lang="fr-FR" dirty="0" smtClean="0"/>
              <a:t>Un point est dit pixel ( </a:t>
            </a:r>
            <a:r>
              <a:rPr lang="en-US" dirty="0" smtClean="0"/>
              <a:t>Picture element </a:t>
            </a:r>
            <a:r>
              <a:rPr lang="fr-FR" dirty="0" smtClean="0"/>
              <a:t>)</a:t>
            </a:r>
          </a:p>
          <a:p>
            <a:r>
              <a:rPr lang="fr-FR" dirty="0" smtClean="0"/>
              <a:t>Chaque pixel est représenté par une ou plusieurs valeurs numériques :</a:t>
            </a:r>
          </a:p>
          <a:p>
            <a:pPr lvl="1"/>
            <a:r>
              <a:rPr lang="fr-FR" dirty="0" smtClean="0"/>
              <a:t>Monochromatique : 1 valeurs (en général entre 0 et 255)	 </a:t>
            </a:r>
          </a:p>
          <a:p>
            <a:pPr lvl="1"/>
            <a:r>
              <a:rPr lang="fr-FR" dirty="0" smtClean="0"/>
              <a:t>Couleur : 3 valeurs (RGB) ou bien d’autres représentations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niveaux des traitements d’images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traitements bas niveau : réduction de bruit, amélioration du contraste</a:t>
            </a:r>
          </a:p>
          <a:p>
            <a:endParaRPr lang="fr-FR" dirty="0" smtClean="0"/>
          </a:p>
          <a:p>
            <a:r>
              <a:rPr lang="fr-FR" dirty="0" smtClean="0"/>
              <a:t>Les traitements moyen niveau : Extraction des caractéristiques (arrêtes , contours , …)</a:t>
            </a:r>
          </a:p>
          <a:p>
            <a:endParaRPr lang="fr-FR" dirty="0" smtClean="0"/>
          </a:p>
          <a:p>
            <a:r>
              <a:rPr lang="fr-FR" dirty="0" smtClean="0"/>
              <a:t>Les traitements haut niveau : analyse sémantique du contenu de l’image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Exemples de traitements d’images : </a:t>
            </a:r>
            <a:br>
              <a:rPr lang="fr-FR" dirty="0" smtClean="0"/>
            </a:br>
            <a:r>
              <a:rPr lang="fr-FR" dirty="0" smtClean="0"/>
              <a:t> « </a:t>
            </a:r>
            <a:r>
              <a:rPr lang="fr-FR" dirty="0" err="1" smtClean="0"/>
              <a:t>Sharpening</a:t>
            </a:r>
            <a:r>
              <a:rPr lang="fr-FR" dirty="0" smtClean="0"/>
              <a:t> »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023-CA31-42FC-A1DB-AF62F3FEE38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6872"/>
            <a:ext cx="835025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Elimination du bruit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BE9023-CA31-42FC-A1DB-AF62F3FEE38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124744"/>
            <a:ext cx="72707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Elimination du flou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BE9023-CA31-42FC-A1DB-AF62F3FEE38D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638300"/>
            <a:ext cx="82867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393</Words>
  <Application>Microsoft Office PowerPoint</Application>
  <PresentationFormat>Affichage à l'écran (4:3)</PresentationFormat>
  <Paragraphs>94</Paragraphs>
  <Slides>19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Introduction </vt:lpstr>
      <vt:lpstr>Objectif de la séance</vt:lpstr>
      <vt:lpstr>Applications</vt:lpstr>
      <vt:lpstr>C’est quoi une image ?</vt:lpstr>
      <vt:lpstr>C’est quoi une image numérique</vt:lpstr>
      <vt:lpstr>Les niveaux des traitements d’images</vt:lpstr>
      <vt:lpstr>Exemples de traitements d’images :   « Sharpening »</vt:lpstr>
      <vt:lpstr>Elimination du bruit</vt:lpstr>
      <vt:lpstr>Elimination du flou</vt:lpstr>
      <vt:lpstr>Extraction des contours</vt:lpstr>
      <vt:lpstr>Binarisation</vt:lpstr>
      <vt:lpstr>Floutage</vt:lpstr>
      <vt:lpstr>L’amélioration du Contraste</vt:lpstr>
      <vt:lpstr>La Segmentation et l’étiquetage des objets</vt:lpstr>
      <vt:lpstr>Traitement d’images : Vue globale</vt:lpstr>
      <vt:lpstr>Composantes d’un système de traitement d’image</vt:lpstr>
      <vt:lpstr>La vision par ordinateur</vt:lpstr>
      <vt:lpstr>Le système visuel humain (SVH)</vt:lpstr>
      <vt:lpstr>Prochaine séance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dido moh</dc:creator>
  <cp:lastModifiedBy>dido moh</cp:lastModifiedBy>
  <cp:revision>71</cp:revision>
  <dcterms:created xsi:type="dcterms:W3CDTF">2015-08-19T07:36:18Z</dcterms:created>
  <dcterms:modified xsi:type="dcterms:W3CDTF">2015-08-23T08:02:55Z</dcterms:modified>
</cp:coreProperties>
</file>