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4"/>
  </p:notesMasterIdLst>
  <p:sldIdLst>
    <p:sldId id="256" r:id="rId2"/>
    <p:sldId id="270" r:id="rId3"/>
    <p:sldId id="257" r:id="rId4"/>
    <p:sldId id="258" r:id="rId5"/>
    <p:sldId id="259" r:id="rId6"/>
    <p:sldId id="261" r:id="rId7"/>
    <p:sldId id="266" r:id="rId8"/>
    <p:sldId id="267" r:id="rId9"/>
    <p:sldId id="268" r:id="rId10"/>
    <p:sldId id="264" r:id="rId11"/>
    <p:sldId id="265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26" autoAdjust="0"/>
  </p:normalViewPr>
  <p:slideViewPr>
    <p:cSldViewPr>
      <p:cViewPr varScale="1">
        <p:scale>
          <a:sx n="63" d="100"/>
          <a:sy n="63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F37A2-20AD-4FF9-B5FB-F6840A00D2BB}" type="datetimeFigureOut">
              <a:rPr lang="fr-FR" smtClean="0"/>
              <a:pPr/>
              <a:t>26/08/2015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ABCB-3D77-4BC5-9338-029EA805D6D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first case, the ultimate goal is an improved version of the original image, whose interpretation will be left to a human expert—for example, an enhanced X-ray image that will be used by a medical doctor to evaluate the possibility of a fractured bone</a:t>
            </a:r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second scenario, the goal is to serve as an intermediate step toward an automated solution that will be able to derive the semantic contents of the 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—for example, by improving the contrast between characters and background on a page of text before it is examined by an OCR algorithm.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these goals can be at odds with each other. For example, sharpening an image to allow inspection of additional fine-grained details is usually desired for human viewing, whereas blurring an image to reduce the amount of irrelevant information is often preferred in the preprocessing steps of a machine vision solution</a:t>
            </a:r>
            <a:endParaRPr lang="fr-FR" dirty="0" smtClean="0"/>
          </a:p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way to put it is to say that image enhancement techniques are used when either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(1) an image needs improvement,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(2) the low-level features must be detected [SS01]. Image enhancement methods “improve the </a:t>
            </a:r>
            <a:r>
              <a:rPr lang="en-US" dirty="0" err="1" smtClean="0"/>
              <a:t>detectability</a:t>
            </a:r>
            <a:r>
              <a:rPr lang="en-US" dirty="0" smtClean="0"/>
              <a:t> of important image details or objects by man or machine” [SS01]. This is different than attempting to restore a degraded image to its original (or ideal) condition, which is the scope of image restoration techniques 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7D6-6E13-45E6-963F-411B6ABBA325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DB1-95E7-4F89-82A7-8AC3DEA8B629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8969-63D1-480A-B7AF-32497ECE8DC0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FE4-5C49-4974-825E-72E09DA5A278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41BF-BAC1-4F7B-B6C2-42756F173FBF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4C07-A846-4B90-9877-F8DF7D0D8436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85C-D157-4D3E-952B-D606EA27A9A1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5F75-AD7D-43E1-A844-77C8896016FC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8922-8F9A-4ABF-9D8E-C7941DF4C42D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E38F-2B28-4483-B689-A393B1B8CD6B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7D9F-4840-48F0-A4DF-C448B46DEBF3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44C595-6AE5-4925-8E38-7D1A4760641F}" type="datetime1">
              <a:rPr lang="fr-FR" smtClean="0"/>
              <a:pPr/>
              <a:t>26/08/2015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transformation en niveau de gris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Transformations </a:t>
            </a:r>
            <a:r>
              <a:rPr lang="fr-FR" dirty="0" smtClean="0"/>
              <a:t> 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7920880" cy="38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628800"/>
            <a:ext cx="242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Transformations linéaires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8030979" cy="334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484784"/>
            <a:ext cx="1781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séance	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Manipulation de l’histogramme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de la séance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827584" y="1772816"/>
            <a:ext cx="7772400" cy="3600400"/>
          </a:xfrm>
        </p:spPr>
        <p:txBody>
          <a:bodyPr/>
          <a:lstStyle/>
          <a:p>
            <a:r>
              <a:rPr lang="fr-FR" dirty="0" smtClean="0"/>
              <a:t>Que signifie « Améliorer une image » ?</a:t>
            </a:r>
          </a:p>
          <a:p>
            <a:r>
              <a:rPr lang="fr-FR" dirty="0" smtClean="0"/>
              <a:t>Pourquoi améliorer une image ?</a:t>
            </a:r>
          </a:p>
          <a:p>
            <a:r>
              <a:rPr lang="fr-FR" dirty="0" smtClean="0"/>
              <a:t>Comprendre quelque traitements en niveau de gris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améliorer une image?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Améliorer la qualité subjective de l’image :</a:t>
            </a:r>
          </a:p>
          <a:p>
            <a:r>
              <a:rPr lang="fr-FR" dirty="0" smtClean="0"/>
              <a:t>Modifier les images pour facilité les traitement ultérieurs </a:t>
            </a:r>
          </a:p>
          <a:p>
            <a:endParaRPr lang="fr-FR" dirty="0" smtClean="0"/>
          </a:p>
          <a:p>
            <a:r>
              <a:rPr lang="fr-FR" dirty="0" smtClean="0"/>
              <a:t>Ne dépond pas de la position (</a:t>
            </a:r>
            <a:r>
              <a:rPr lang="fr-FR" dirty="0" err="1" smtClean="0"/>
              <a:t>x,y</a:t>
            </a:r>
            <a:r>
              <a:rPr lang="fr-FR" dirty="0" smtClean="0"/>
              <a:t>) du pixel mais plutôt de son niveau de gris !!!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Résumé des transformation en niveau de gris 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420888"/>
            <a:ext cx="6414521" cy="372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700808"/>
            <a:ext cx="134112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691680" y="3816042"/>
            <a:ext cx="360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s</a:t>
            </a:r>
            <a:endParaRPr lang="fr-FR" sz="2500" dirty="0"/>
          </a:p>
        </p:txBody>
      </p:sp>
      <p:sp>
        <p:nvSpPr>
          <p:cNvPr id="9" name="ZoneTexte 8"/>
          <p:cNvSpPr txBox="1"/>
          <p:nvPr/>
        </p:nvSpPr>
        <p:spPr>
          <a:xfrm>
            <a:off x="3563888" y="5805264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r</a:t>
            </a:r>
            <a:endParaRPr lang="fr-FR" sz="25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7772400" cy="4572000"/>
          </a:xfrm>
        </p:spPr>
        <p:txBody>
          <a:bodyPr/>
          <a:lstStyle/>
          <a:p>
            <a:r>
              <a:rPr lang="fr-FR" dirty="0" smtClean="0"/>
              <a:t>Manipulation  du contraste</a:t>
            </a:r>
          </a:p>
          <a:p>
            <a:r>
              <a:rPr lang="fr-FR" dirty="0" smtClean="0"/>
              <a:t>Négatif</a:t>
            </a:r>
          </a:p>
          <a:p>
            <a:r>
              <a:rPr lang="fr-FR" dirty="0" smtClean="0"/>
              <a:t>Transformations Gamma (Power Law)</a:t>
            </a:r>
          </a:p>
          <a:p>
            <a:r>
              <a:rPr lang="fr-FR" dirty="0" smtClean="0"/>
              <a:t>Transformations logarithmiques</a:t>
            </a:r>
          </a:p>
          <a:p>
            <a:r>
              <a:rPr lang="fr-FR" dirty="0" smtClean="0"/>
              <a:t>Transformations linéaire par partie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Manipulation du contraste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226" y="1933574"/>
            <a:ext cx="6773174" cy="32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du </a:t>
            </a:r>
            <a:r>
              <a:rPr lang="fr-FR" dirty="0" smtClean="0"/>
              <a:t>contraste (suite)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la fonction d’auto-contraste : </a:t>
            </a:r>
          </a:p>
          <a:p>
            <a:pPr>
              <a:buNone/>
            </a:pPr>
            <a:r>
              <a:rPr lang="fr-FR" dirty="0" smtClean="0"/>
              <a:t>	 </a:t>
            </a:r>
          </a:p>
          <a:p>
            <a:endParaRPr lang="fr-F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340768"/>
            <a:ext cx="6127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5013176"/>
            <a:ext cx="4914721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du </a:t>
            </a:r>
            <a:r>
              <a:rPr lang="fr-FR" dirty="0" smtClean="0"/>
              <a:t>contraste (suite)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88840"/>
            <a:ext cx="7258637" cy="267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2267744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[ 90, 162]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012160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[ 0, 255]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0"/>
            <a:ext cx="7772400" cy="1143000"/>
          </a:xfrm>
        </p:spPr>
        <p:txBody>
          <a:bodyPr/>
          <a:lstStyle/>
          <a:p>
            <a:r>
              <a:rPr lang="fr-FR" dirty="0" smtClean="0"/>
              <a:t>La correction Gamma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96752"/>
            <a:ext cx="7293885" cy="519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6381328"/>
            <a:ext cx="676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6451426"/>
            <a:ext cx="3524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6379418"/>
            <a:ext cx="257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3933056"/>
            <a:ext cx="1647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3288</TotalTime>
  <Words>404</Words>
  <Application>Microsoft Office PowerPoint</Application>
  <PresentationFormat>Affichage à l'écran (4:3)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Capitaux</vt:lpstr>
      <vt:lpstr>Les transformation en niveau de gris</vt:lpstr>
      <vt:lpstr>Objectif de la séance</vt:lpstr>
      <vt:lpstr>Pourquoi améliorer une image?</vt:lpstr>
      <vt:lpstr>Résumé des transformation en niveau de gris </vt:lpstr>
      <vt:lpstr>Exemples</vt:lpstr>
      <vt:lpstr>Manipulation du contraste</vt:lpstr>
      <vt:lpstr>Manipulation du contraste (suite)</vt:lpstr>
      <vt:lpstr>Manipulation du contraste (suite)</vt:lpstr>
      <vt:lpstr>La correction Gamma</vt:lpstr>
      <vt:lpstr>Transformations  Log</vt:lpstr>
      <vt:lpstr>Transformations linéaires</vt:lpstr>
      <vt:lpstr>Prochaine séance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transformation en niveau de gris</dc:title>
  <dc:creator>Mohamed DJEBBAR</dc:creator>
  <cp:lastModifiedBy>dido moh</cp:lastModifiedBy>
  <cp:revision>73</cp:revision>
  <dcterms:created xsi:type="dcterms:W3CDTF">2015-08-21T17:45:38Z</dcterms:created>
  <dcterms:modified xsi:type="dcterms:W3CDTF">2015-08-26T09:46:45Z</dcterms:modified>
</cp:coreProperties>
</file>