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70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4660"/>
  </p:normalViewPr>
  <p:slideViewPr>
    <p:cSldViewPr>
      <p:cViewPr>
        <p:scale>
          <a:sx n="75" d="100"/>
          <a:sy n="75" d="100"/>
        </p:scale>
        <p:origin x="-1507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37A2-20AD-4FF9-B5FB-F6840A00D2BB}" type="datetimeFigureOut">
              <a:rPr lang="fr-FR" smtClean="0"/>
              <a:pPr/>
              <a:t>14/11/2015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ABCB-3D77-4BC5-9338-029EA805D6D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14/11/2015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traitements morphologiques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opérations composées :</a:t>
            </a:r>
            <a:br>
              <a:rPr lang="fr-FR" dirty="0" smtClean="0"/>
            </a:br>
            <a:r>
              <a:rPr lang="fr-FR" dirty="0" smtClean="0"/>
              <a:t>              L’ouverture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L’ouverture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Effet </a:t>
            </a:r>
            <a:r>
              <a:rPr lang="fr-FR" dirty="0" smtClean="0"/>
              <a:t>unique (idempotent) :</a:t>
            </a:r>
            <a:endParaRPr lang="fr-F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988840"/>
            <a:ext cx="3286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780928"/>
            <a:ext cx="3838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941168"/>
            <a:ext cx="2943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opérations composées :</a:t>
            </a:r>
            <a:br>
              <a:rPr lang="fr-FR" dirty="0" smtClean="0"/>
            </a:br>
            <a:r>
              <a:rPr lang="fr-FR" dirty="0" smtClean="0"/>
              <a:t>              La fermeture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9913" y="3119438"/>
            <a:ext cx="29241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132856"/>
            <a:ext cx="299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Dualité : ouverture-</a:t>
            </a:r>
            <a:r>
              <a:rPr lang="fr-FR" dirty="0" err="1" smtClean="0"/>
              <a:t>feméture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348880"/>
            <a:ext cx="2714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Matlab</a:t>
            </a:r>
            <a:r>
              <a:rPr lang="fr-FR" dirty="0" smtClean="0"/>
              <a:t> :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C’est quoi une morphologie mathématique ?</a:t>
            </a:r>
          </a:p>
          <a:p>
            <a:r>
              <a:rPr lang="fr-FR" dirty="0" smtClean="0"/>
              <a:t>Quel sont les principales opérations morphologiques ?</a:t>
            </a:r>
          </a:p>
          <a:p>
            <a:r>
              <a:rPr lang="fr-FR" dirty="0" smtClean="0"/>
              <a:t>C’est quoi un élément structurant ?</a:t>
            </a:r>
          </a:p>
          <a:p>
            <a:r>
              <a:rPr lang="fr-FR" dirty="0" smtClean="0"/>
              <a:t>Les principaux algorithmes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travaux de Jean Serra dans les années1980</a:t>
            </a: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opérations fondamentales de la théorie des ensembles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union(∪)</a:t>
            </a:r>
          </a:p>
          <a:p>
            <a:r>
              <a:rPr lang="fr-FR" dirty="0" smtClean="0"/>
              <a:t>intersection (∩)</a:t>
            </a:r>
          </a:p>
          <a:p>
            <a:r>
              <a:rPr lang="fr-FR" dirty="0" smtClean="0"/>
              <a:t>Complémentaire</a:t>
            </a:r>
          </a:p>
          <a:p>
            <a:r>
              <a:rPr lang="fr-FR" dirty="0" smtClean="0"/>
              <a:t>La différence :</a:t>
            </a:r>
          </a:p>
          <a:p>
            <a:r>
              <a:rPr lang="fr-FR" dirty="0" smtClean="0"/>
              <a:t>Translation :</a:t>
            </a:r>
          </a:p>
          <a:p>
            <a:r>
              <a:rPr lang="fr-FR" dirty="0" smtClean="0"/>
              <a:t>Le réflexion :  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420888"/>
            <a:ext cx="2016224" cy="43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852936"/>
            <a:ext cx="46325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356992"/>
            <a:ext cx="4795441" cy="45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3789040"/>
            <a:ext cx="4392488" cy="48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Élément structurant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La structure de voisinage basique associée à une opération morphologique</a:t>
            </a:r>
          </a:p>
          <a:p>
            <a:r>
              <a:rPr lang="fr-FR" dirty="0" err="1" smtClean="0"/>
              <a:t>Matlab</a:t>
            </a:r>
            <a:r>
              <a:rPr lang="fr-FR" dirty="0" smtClean="0"/>
              <a:t> : variable de type « </a:t>
            </a:r>
            <a:r>
              <a:rPr lang="fr-FR" dirty="0" err="1" smtClean="0"/>
              <a:t>strel</a:t>
            </a:r>
            <a:r>
              <a:rPr lang="fr-FR" dirty="0" smtClean="0"/>
              <a:t> »</a:t>
            </a:r>
          </a:p>
          <a:p>
            <a:r>
              <a:rPr lang="fr-FR" dirty="0" smtClean="0"/>
              <a:t>Exemple 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>
              <a:buNone/>
            </a:pPr>
            <a:r>
              <a:rPr lang="fr-FR" dirty="0" smtClean="0"/>
              <a:t>Gris =1</a:t>
            </a:r>
          </a:p>
          <a:p>
            <a:pPr lvl="1">
              <a:buNone/>
            </a:pPr>
            <a:r>
              <a:rPr lang="fr-FR" dirty="0" smtClean="0"/>
              <a:t>Blanc </a:t>
            </a:r>
            <a:r>
              <a:rPr lang="fr-FR" dirty="0" smtClean="0"/>
              <a:t>=0</a:t>
            </a:r>
            <a:endParaRPr lang="fr-FR" dirty="0" smtClean="0"/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068960"/>
            <a:ext cx="440704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Dilatation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dilation est une opération morphologique dont l’effet est d’agrandir les objets dans une image binaire. </a:t>
            </a:r>
          </a:p>
          <a:p>
            <a:r>
              <a:rPr lang="fr-FR" dirty="0" smtClean="0"/>
              <a:t>L’étendu et la direction est contrôler par la taille et la forme de l’élément structurant :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573016"/>
            <a:ext cx="3714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797152"/>
            <a:ext cx="40957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72400" cy="792088"/>
          </a:xfrm>
        </p:spPr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124744"/>
            <a:ext cx="674178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Érosion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Rendre les objet plus épais dans des image binaire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276872"/>
            <a:ext cx="39147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933056"/>
            <a:ext cx="44862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Dualité dilatation-érosion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2275" y="2767013"/>
            <a:ext cx="32194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3973</TotalTime>
  <Words>168</Words>
  <Application>Microsoft Office PowerPoint</Application>
  <PresentationFormat>Affichage à l'écran (4:3)</PresentationFormat>
  <Paragraphs>59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Capitaux</vt:lpstr>
      <vt:lpstr>Les traitements morphologiques</vt:lpstr>
      <vt:lpstr>Diapositive 2</vt:lpstr>
      <vt:lpstr>Introduction</vt:lpstr>
      <vt:lpstr>Les opérations fondamentales de la théorie des ensembles</vt:lpstr>
      <vt:lpstr>Élément structurant </vt:lpstr>
      <vt:lpstr>Dilatation</vt:lpstr>
      <vt:lpstr>Exemple</vt:lpstr>
      <vt:lpstr>Érosion</vt:lpstr>
      <vt:lpstr>Dualité dilatation-érosion</vt:lpstr>
      <vt:lpstr>Les opérations composées :               L’ouverture</vt:lpstr>
      <vt:lpstr>Les opérations composées :               La fermeture</vt:lpstr>
      <vt:lpstr>Dualité : ouverture-feméture </vt:lpstr>
      <vt:lpstr>Pratique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transformation en niveau de gris</dc:title>
  <dc:creator>Mohamed DJEBBAR</dc:creator>
  <cp:lastModifiedBy>dido moh</cp:lastModifiedBy>
  <cp:revision>72</cp:revision>
  <dcterms:created xsi:type="dcterms:W3CDTF">2015-08-21T17:45:38Z</dcterms:created>
  <dcterms:modified xsi:type="dcterms:W3CDTF">2015-11-14T19:01:50Z</dcterms:modified>
</cp:coreProperties>
</file>