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3"/>
    <p:sldMasterId id="2147483668" r:id="rId4"/>
  </p:sldMasterIdLst>
  <p:notesMasterIdLst>
    <p:notesMasterId r:id="rId7"/>
  </p:notesMasterIdLst>
  <p:sldIdLst>
    <p:sldId id="256" r:id="rId5"/>
    <p:sldId id="268" r:id="rId6"/>
    <p:sldId id="364" r:id="rId8"/>
    <p:sldId id="269" r:id="rId9"/>
    <p:sldId id="362" r:id="rId10"/>
    <p:sldId id="366" r:id="rId11"/>
    <p:sldId id="376" r:id="rId12"/>
    <p:sldId id="367" r:id="rId13"/>
    <p:sldId id="360" r:id="rId14"/>
    <p:sldId id="357" r:id="rId15"/>
    <p:sldId id="368" r:id="rId16"/>
    <p:sldId id="384" r:id="rId17"/>
    <p:sldId id="386" r:id="rId18"/>
    <p:sldId id="385" r:id="rId19"/>
    <p:sldId id="365" r:id="rId20"/>
    <p:sldId id="261" r:id="rId21"/>
  </p:sldIdLst>
  <p:sldSz cx="12192000" cy="6858000"/>
  <p:notesSz cx="6858000" cy="9144000"/>
  <p:defaultTextStyle>
    <a:defPPr>
      <a:defRPr lang="zh-CN"/>
    </a:defPPr>
    <a:lvl1pPr marL="0" lvl="0" indent="0" algn="l" defTabSz="913130" rtl="0" eaLnBrk="1" fontAlgn="base" latinLnBrk="0" hangingPunct="1">
      <a:lnSpc>
        <a:spcPct val="100000"/>
      </a:lnSpc>
      <a:spcBef>
        <a:spcPct val="0"/>
      </a:spcBef>
      <a:spcAft>
        <a:spcPct val="0"/>
      </a:spcAft>
      <a:buNone/>
      <a:defRPr sz="1900" b="0" i="0" u="none" kern="1200" baseline="0">
        <a:solidFill>
          <a:schemeClr val="tx1"/>
        </a:solidFill>
        <a:latin typeface="Arial" panose="02080604020202020204" pitchFamily="34" charset="0"/>
        <a:ea typeface="宋体" pitchFamily="2" charset="-122"/>
        <a:cs typeface="+mn-cs"/>
      </a:defRPr>
    </a:lvl1pPr>
    <a:lvl2pPr marL="455930" lvl="1" indent="1270" algn="l" defTabSz="913130" rtl="0" eaLnBrk="1" fontAlgn="base" latinLnBrk="0" hangingPunct="1">
      <a:lnSpc>
        <a:spcPct val="100000"/>
      </a:lnSpc>
      <a:spcBef>
        <a:spcPct val="0"/>
      </a:spcBef>
      <a:spcAft>
        <a:spcPct val="0"/>
      </a:spcAft>
      <a:buNone/>
      <a:defRPr sz="1900" b="0" i="0" u="none" kern="1200" baseline="0">
        <a:solidFill>
          <a:schemeClr val="tx1"/>
        </a:solidFill>
        <a:latin typeface="Arial" panose="02080604020202020204" pitchFamily="34" charset="0"/>
        <a:ea typeface="宋体" pitchFamily="2" charset="-122"/>
        <a:cs typeface="+mn-cs"/>
      </a:defRPr>
    </a:lvl2pPr>
    <a:lvl3pPr marL="913130" lvl="2" indent="1270" algn="l" defTabSz="913130" rtl="0" eaLnBrk="1" fontAlgn="base" latinLnBrk="0" hangingPunct="1">
      <a:lnSpc>
        <a:spcPct val="100000"/>
      </a:lnSpc>
      <a:spcBef>
        <a:spcPct val="0"/>
      </a:spcBef>
      <a:spcAft>
        <a:spcPct val="0"/>
      </a:spcAft>
      <a:buNone/>
      <a:defRPr sz="1900" b="0" i="0" u="none" kern="1200" baseline="0">
        <a:solidFill>
          <a:schemeClr val="tx1"/>
        </a:solidFill>
        <a:latin typeface="Arial" panose="02080604020202020204" pitchFamily="34" charset="0"/>
        <a:ea typeface="宋体" pitchFamily="2" charset="-122"/>
        <a:cs typeface="+mn-cs"/>
      </a:defRPr>
    </a:lvl3pPr>
    <a:lvl4pPr marL="1370330" lvl="3" indent="1270" algn="l" defTabSz="913130" rtl="0" eaLnBrk="1" fontAlgn="base" latinLnBrk="0" hangingPunct="1">
      <a:lnSpc>
        <a:spcPct val="100000"/>
      </a:lnSpc>
      <a:spcBef>
        <a:spcPct val="0"/>
      </a:spcBef>
      <a:spcAft>
        <a:spcPct val="0"/>
      </a:spcAft>
      <a:buNone/>
      <a:defRPr sz="1900" b="0" i="0" u="none" kern="1200" baseline="0">
        <a:solidFill>
          <a:schemeClr val="tx1"/>
        </a:solidFill>
        <a:latin typeface="Arial" panose="02080604020202020204" pitchFamily="34" charset="0"/>
        <a:ea typeface="宋体" pitchFamily="2" charset="-122"/>
        <a:cs typeface="+mn-cs"/>
      </a:defRPr>
    </a:lvl4pPr>
    <a:lvl5pPr marL="1827530" lvl="4" indent="1270" algn="l" defTabSz="913130" rtl="0" eaLnBrk="1" fontAlgn="base" latinLnBrk="0" hangingPunct="1">
      <a:lnSpc>
        <a:spcPct val="100000"/>
      </a:lnSpc>
      <a:spcBef>
        <a:spcPct val="0"/>
      </a:spcBef>
      <a:spcAft>
        <a:spcPct val="0"/>
      </a:spcAft>
      <a:buNone/>
      <a:defRPr sz="1900" b="0" i="0" u="none" kern="1200" baseline="0">
        <a:solidFill>
          <a:schemeClr val="tx1"/>
        </a:solidFill>
        <a:latin typeface="Arial" panose="02080604020202020204" pitchFamily="34" charset="0"/>
        <a:ea typeface="宋体" pitchFamily="2" charset="-122"/>
        <a:cs typeface="+mn-cs"/>
      </a:defRPr>
    </a:lvl5pPr>
    <a:lvl6pPr marL="2286000" lvl="5" indent="1270" algn="l" defTabSz="913130" rtl="0" eaLnBrk="1" fontAlgn="base" latinLnBrk="0" hangingPunct="1">
      <a:lnSpc>
        <a:spcPct val="100000"/>
      </a:lnSpc>
      <a:spcBef>
        <a:spcPct val="0"/>
      </a:spcBef>
      <a:spcAft>
        <a:spcPct val="0"/>
      </a:spcAft>
      <a:buNone/>
      <a:defRPr sz="1900" b="0" i="0" u="none" kern="1200" baseline="0">
        <a:solidFill>
          <a:schemeClr val="tx1"/>
        </a:solidFill>
        <a:latin typeface="Arial" panose="02080604020202020204" pitchFamily="34" charset="0"/>
        <a:ea typeface="宋体" pitchFamily="2" charset="-122"/>
        <a:cs typeface="+mn-cs"/>
      </a:defRPr>
    </a:lvl6pPr>
    <a:lvl7pPr marL="2743200" lvl="6" indent="1270" algn="l" defTabSz="913130" rtl="0" eaLnBrk="1" fontAlgn="base" latinLnBrk="0" hangingPunct="1">
      <a:lnSpc>
        <a:spcPct val="100000"/>
      </a:lnSpc>
      <a:spcBef>
        <a:spcPct val="0"/>
      </a:spcBef>
      <a:spcAft>
        <a:spcPct val="0"/>
      </a:spcAft>
      <a:buNone/>
      <a:defRPr sz="1900" b="0" i="0" u="none" kern="1200" baseline="0">
        <a:solidFill>
          <a:schemeClr val="tx1"/>
        </a:solidFill>
        <a:latin typeface="Arial" panose="02080604020202020204" pitchFamily="34" charset="0"/>
        <a:ea typeface="宋体" pitchFamily="2" charset="-122"/>
        <a:cs typeface="+mn-cs"/>
      </a:defRPr>
    </a:lvl7pPr>
    <a:lvl8pPr marL="3200400" lvl="7" indent="1270" algn="l" defTabSz="913130" rtl="0" eaLnBrk="1" fontAlgn="base" latinLnBrk="0" hangingPunct="1">
      <a:lnSpc>
        <a:spcPct val="100000"/>
      </a:lnSpc>
      <a:spcBef>
        <a:spcPct val="0"/>
      </a:spcBef>
      <a:spcAft>
        <a:spcPct val="0"/>
      </a:spcAft>
      <a:buNone/>
      <a:defRPr sz="1900" b="0" i="0" u="none" kern="1200" baseline="0">
        <a:solidFill>
          <a:schemeClr val="tx1"/>
        </a:solidFill>
        <a:latin typeface="Arial" panose="02080604020202020204" pitchFamily="34" charset="0"/>
        <a:ea typeface="宋体" pitchFamily="2" charset="-122"/>
        <a:cs typeface="+mn-cs"/>
      </a:defRPr>
    </a:lvl8pPr>
    <a:lvl9pPr marL="3657600" lvl="8" indent="1270" algn="l" defTabSz="913130" rtl="0" eaLnBrk="1" fontAlgn="base" latinLnBrk="0" hangingPunct="1">
      <a:lnSpc>
        <a:spcPct val="100000"/>
      </a:lnSpc>
      <a:spcBef>
        <a:spcPct val="0"/>
      </a:spcBef>
      <a:spcAft>
        <a:spcPct val="0"/>
      </a:spcAft>
      <a:buNone/>
      <a:defRPr sz="1900" b="0" i="0" u="none" kern="1200" baseline="0">
        <a:solidFill>
          <a:schemeClr val="tx1"/>
        </a:solidFill>
        <a:latin typeface="Arial" panose="02080604020202020204" pitchFamily="34" charset="0"/>
        <a:ea typeface="宋体"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赵 婉婷" initials="赵"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2FDB2607-1784-4EEB-B798-7EB5836EED8A}">
        <p14:showMediaCtrls xmlns:p14="http://schemas.microsoft.com/office/powerpoint/2010/main" val="1"/>
      </p:ext>
    </p:extLst>
  </p:showPr>
  <p:clrMru>
    <a:srgbClr val="04AC38"/>
    <a:srgbClr val="FF0066"/>
    <a:srgbClr val="FF0000"/>
    <a:srgbClr val="FA044A"/>
    <a:srgbClr val="E14849"/>
    <a:srgbClr val="D61E42"/>
    <a:srgbClr val="A80C26"/>
    <a:srgbClr val="2261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p:restoredTop sz="94660"/>
  </p:normalViewPr>
  <p:slideViewPr>
    <p:cSldViewPr snapToGrid="0" showGuides="1">
      <p:cViewPr varScale="1">
        <p:scale>
          <a:sx n="72" d="100"/>
          <a:sy n="72" d="100"/>
        </p:scale>
        <p:origin x="660" y="66"/>
      </p:cViewPr>
      <p:guideLst>
        <p:guide orient="horz" pos="2160"/>
        <p:guide pos="3917"/>
      </p:guideLst>
    </p:cSldViewPr>
  </p:slideViewPr>
  <p:outlineViewPr>
    <p:cViewPr>
      <p:scale>
        <a:sx n="33" d="100"/>
        <a:sy n="33" d="100"/>
      </p:scale>
      <p:origin x="0" y="0"/>
    </p:cViewPr>
  </p:outlineViewPr>
  <p:notesTextViewPr>
    <p:cViewPr>
      <p:scale>
        <a:sx n="3" d="2"/>
        <a:sy n="3" d="2"/>
      </p:scale>
      <p:origin x="0" y="0"/>
    </p:cViewPr>
  </p:notesTextViewPr>
  <p:sorterViewPr showFormatting="0">
    <p:cViewPr>
      <p:scale>
        <a:sx n="125" d="100"/>
        <a:sy n="125" d="100"/>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defTabSz="913130" eaLnBrk="1" fontAlgn="auto" hangingPunct="1">
              <a:spcBef>
                <a:spcPts val="0"/>
              </a:spcBef>
              <a:spcAft>
                <a:spcPts val="0"/>
              </a:spcAft>
              <a:buFontTx/>
              <a:buNone/>
              <a:defRPr sz="1200">
                <a:latin typeface="+mn-lt"/>
                <a:ea typeface="+mn-ea"/>
              </a:defRPr>
            </a:lvl1p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defTabSz="913130" eaLnBrk="1" fontAlgn="auto" hangingPunct="1">
              <a:spcBef>
                <a:spcPts val="0"/>
              </a:spcBef>
              <a:spcAft>
                <a:spcPts val="0"/>
              </a:spcAft>
              <a:buFontTx/>
              <a:buNone/>
              <a:defRPr sz="1200">
                <a:latin typeface="+mn-lt"/>
                <a:ea typeface="+mn-ea"/>
              </a:defRPr>
            </a:lvl1pPr>
          </a:lstStyle>
          <a:p>
            <a:pPr marL="0" marR="0" lvl="0" indent="0" algn="r" defTabSz="91313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313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313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5930" marR="0" lvl="1" indent="0" algn="l" defTabSz="91313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3130" marR="0" lvl="2" indent="0" algn="l" defTabSz="91313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0330" marR="0" lvl="3" indent="0" algn="l" defTabSz="91313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7530" marR="0" lvl="4" indent="0" algn="l" defTabSz="91313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defTabSz="913130" eaLnBrk="1" fontAlgn="auto" hangingPunct="1">
              <a:spcBef>
                <a:spcPts val="0"/>
              </a:spcBef>
              <a:spcAft>
                <a:spcPts val="0"/>
              </a:spcAft>
              <a:buFontTx/>
              <a:buNone/>
              <a:defRPr sz="1200">
                <a:latin typeface="+mn-lt"/>
                <a:ea typeface="+mn-ea"/>
              </a:defRPr>
            </a:lvl1p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lvl1pPr algn="r" defTabSz="912495" eaLnBrk="1" hangingPunct="1">
              <a:buFontTx/>
              <a:buNone/>
              <a:defRPr sz="1200">
                <a:latin typeface="Calibri" pitchFamily="34" charset="0"/>
              </a:defRPr>
            </a:lvl1pPr>
          </a:lstStyle>
          <a:p>
            <a:pPr marL="0" marR="0" lvl="0" indent="0" algn="r" defTabSz="912495" rtl="0" eaLnBrk="1" fontAlgn="base" latinLnBrk="0" hangingPunct="1">
              <a:lnSpc>
                <a:spcPct val="100000"/>
              </a:lnSpc>
              <a:spcBef>
                <a:spcPct val="0"/>
              </a:spcBef>
              <a:spcAft>
                <a:spcPct val="0"/>
              </a:spcAft>
              <a:buClrTx/>
              <a:buSzTx/>
              <a:buFontTx/>
              <a:buNone/>
              <a:defRPr/>
            </a:pPr>
            <a:fld id="{DE239E4D-DF2C-4731-A9D2-8612B766B9FB}" type="slidenum">
              <a:rPr kumimoji="0" lang="zh-CN" altLang="en-US" sz="1200" b="0" i="0" u="none" strike="noStrike" kern="1200" cap="none" spc="0" normalizeH="0" baseline="0" noProof="0">
                <a:ln>
                  <a:noFill/>
                </a:ln>
                <a:solidFill>
                  <a:schemeClr val="tx1"/>
                </a:solidFill>
                <a:effectLst/>
                <a:uLnTx/>
                <a:uFillTx/>
                <a:latin typeface="Calibri" pitchFamily="34" charset="0"/>
                <a:ea typeface="宋体"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defTabSz="913130" rtl="0" eaLnBrk="0" fontAlgn="base" hangingPunct="0">
      <a:spcBef>
        <a:spcPct val="30000"/>
      </a:spcBef>
      <a:spcAft>
        <a:spcPct val="0"/>
      </a:spcAft>
      <a:defRPr sz="1200" kern="1200">
        <a:solidFill>
          <a:schemeClr val="tx1"/>
        </a:solidFill>
        <a:latin typeface="+mn-lt"/>
        <a:ea typeface="+mn-ea"/>
        <a:cs typeface="+mn-cs"/>
      </a:defRPr>
    </a:lvl1pPr>
    <a:lvl2pPr marL="455930" algn="l" defTabSz="913130" rtl="0" eaLnBrk="0" fontAlgn="base" hangingPunct="0">
      <a:spcBef>
        <a:spcPct val="30000"/>
      </a:spcBef>
      <a:spcAft>
        <a:spcPct val="0"/>
      </a:spcAft>
      <a:defRPr sz="1200" kern="1200">
        <a:solidFill>
          <a:schemeClr val="tx1"/>
        </a:solidFill>
        <a:latin typeface="+mn-lt"/>
        <a:ea typeface="+mn-ea"/>
        <a:cs typeface="+mn-cs"/>
      </a:defRPr>
    </a:lvl2pPr>
    <a:lvl3pPr marL="913130" algn="l" defTabSz="913130" rtl="0" eaLnBrk="0" fontAlgn="base" hangingPunct="0">
      <a:spcBef>
        <a:spcPct val="30000"/>
      </a:spcBef>
      <a:spcAft>
        <a:spcPct val="0"/>
      </a:spcAft>
      <a:defRPr sz="1200" kern="1200">
        <a:solidFill>
          <a:schemeClr val="tx1"/>
        </a:solidFill>
        <a:latin typeface="+mn-lt"/>
        <a:ea typeface="+mn-ea"/>
        <a:cs typeface="+mn-cs"/>
      </a:defRPr>
    </a:lvl3pPr>
    <a:lvl4pPr marL="1370330" algn="l" defTabSz="913130" rtl="0" eaLnBrk="0" fontAlgn="base" hangingPunct="0">
      <a:spcBef>
        <a:spcPct val="30000"/>
      </a:spcBef>
      <a:spcAft>
        <a:spcPct val="0"/>
      </a:spcAft>
      <a:defRPr sz="1200" kern="1200">
        <a:solidFill>
          <a:schemeClr val="tx1"/>
        </a:solidFill>
        <a:latin typeface="+mn-lt"/>
        <a:ea typeface="+mn-ea"/>
        <a:cs typeface="+mn-cs"/>
      </a:defRPr>
    </a:lvl4pPr>
    <a:lvl5pPr marL="1827530" algn="l" defTabSz="913130" rtl="0" eaLnBrk="0" fontAlgn="base" hangingPunct="0">
      <a:spcBef>
        <a:spcPct val="30000"/>
      </a:spcBef>
      <a:spcAft>
        <a:spcPct val="0"/>
      </a:spcAft>
      <a:defRPr sz="1200" kern="1200">
        <a:solidFill>
          <a:schemeClr val="tx1"/>
        </a:solidFill>
        <a:latin typeface="+mn-lt"/>
        <a:ea typeface="+mn-ea"/>
        <a:cs typeface="+mn-cs"/>
      </a:defRPr>
    </a:lvl5pPr>
    <a:lvl6pPr marL="2284095" algn="l" defTabSz="913130" rtl="0" eaLnBrk="1" latinLnBrk="0" hangingPunct="1">
      <a:defRPr sz="1200" kern="1200">
        <a:solidFill>
          <a:schemeClr val="tx1"/>
        </a:solidFill>
        <a:latin typeface="+mn-lt"/>
        <a:ea typeface="+mn-ea"/>
        <a:cs typeface="+mn-cs"/>
      </a:defRPr>
    </a:lvl6pPr>
    <a:lvl7pPr marL="2740660" algn="l" defTabSz="913130" rtl="0" eaLnBrk="1" latinLnBrk="0" hangingPunct="1">
      <a:defRPr sz="1200" kern="1200">
        <a:solidFill>
          <a:schemeClr val="tx1"/>
        </a:solidFill>
        <a:latin typeface="+mn-lt"/>
        <a:ea typeface="+mn-ea"/>
        <a:cs typeface="+mn-cs"/>
      </a:defRPr>
    </a:lvl7pPr>
    <a:lvl8pPr marL="3197860" algn="l" defTabSz="913130" rtl="0" eaLnBrk="1" latinLnBrk="0" hangingPunct="1">
      <a:defRPr sz="1200" kern="1200">
        <a:solidFill>
          <a:schemeClr val="tx1"/>
        </a:solidFill>
        <a:latin typeface="+mn-lt"/>
        <a:ea typeface="+mn-ea"/>
        <a:cs typeface="+mn-cs"/>
      </a:defRPr>
    </a:lvl8pPr>
    <a:lvl9pPr marL="3654425" algn="l" defTabSz="91313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33794" name="备注占位符 2"/>
          <p:cNvSpPr>
            <a:spLocks noGrp="1"/>
          </p:cNvSpPr>
          <p:nvPr>
            <p:ph type="body"/>
          </p:nvPr>
        </p:nvSpPr>
        <p:spPr>
          <a:noFill/>
          <a:ln>
            <a:noFill/>
          </a:ln>
        </p:spPr>
        <p:txBody>
          <a:bodyPr wrap="square" lIns="91440" tIns="45720" rIns="91440" bIns="45720" anchor="t" anchorCtr="0"/>
          <a:p>
            <a:pPr lvl="0" eaLnBrk="1" hangingPunct="1">
              <a:spcBef>
                <a:spcPct val="0"/>
              </a:spcBef>
            </a:pPr>
            <a:endParaRPr lang="zh-CN" altLang="en-US" dirty="0"/>
          </a:p>
        </p:txBody>
      </p:sp>
      <p:sp>
        <p:nvSpPr>
          <p:cNvPr id="33795"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nchorCtr="0"/>
          <a:p>
            <a:pPr lvl="0" algn="r" eaLnBrk="1" hangingPunct="1">
              <a:buFontTx/>
            </a:pPr>
            <a:fld id="{9A0DB2DC-4C9A-4742-B13C-FB6460FD3503}" type="slidenum">
              <a:rPr lang="zh-CN" altLang="en-US" sz="1200" dirty="0">
                <a:solidFill>
                  <a:srgbClr val="000000"/>
                </a:solidFill>
                <a:latin typeface="Calibri" pitchFamily="34" charset="0"/>
                <a:ea typeface="宋体" pitchFamily="2" charset="-122"/>
              </a:rPr>
            </a:fld>
            <a:endParaRPr lang="zh-CN" altLang="en-US" sz="1200" dirty="0">
              <a:solidFill>
                <a:srgbClr val="000000"/>
              </a:solidFill>
              <a:latin typeface="Calibri" pitchFamily="34" charset="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幻灯片图像占位符 1"/>
          <p:cNvSpPr>
            <a:spLocks noGrp="1" noRot="1" noChangeAspect="1" noTextEdit="1"/>
          </p:cNvSpPr>
          <p:nvPr>
            <p:ph type="sldImg"/>
          </p:nvPr>
        </p:nvSpPr>
        <p:spPr>
          <a:ln>
            <a:solidFill>
              <a:srgbClr val="000000"/>
            </a:solidFill>
            <a:miter/>
          </a:ln>
        </p:spPr>
      </p:sp>
      <p:sp>
        <p:nvSpPr>
          <p:cNvPr id="35842" name="备注占位符 2"/>
          <p:cNvSpPr>
            <a:spLocks noGrp="1"/>
          </p:cNvSpPr>
          <p:nvPr>
            <p:ph type="body"/>
          </p:nvPr>
        </p:nvSpPr>
        <p:spPr>
          <a:noFill/>
          <a:ln>
            <a:noFill/>
          </a:ln>
        </p:spPr>
        <p:txBody>
          <a:bodyPr wrap="square" lIns="91440" tIns="45720" rIns="91440" bIns="45720" anchor="t" anchorCtr="0"/>
          <a:p>
            <a:pPr lvl="0" eaLnBrk="1" hangingPunct="1">
              <a:spcBef>
                <a:spcPct val="0"/>
              </a:spcBef>
            </a:pPr>
            <a:endParaRPr lang="zh-CN" altLang="en-US" dirty="0"/>
          </a:p>
        </p:txBody>
      </p:sp>
      <p:sp>
        <p:nvSpPr>
          <p:cNvPr id="35843"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nchorCtr="0"/>
          <a:p>
            <a:pPr lvl="0" algn="r" eaLnBrk="1" hangingPunct="1">
              <a:buFontTx/>
            </a:pPr>
            <a:fld id="{9A0DB2DC-4C9A-4742-B13C-FB6460FD3503}" type="slidenum">
              <a:rPr lang="zh-CN" altLang="en-US" sz="1200" dirty="0">
                <a:latin typeface="Calibri" pitchFamily="34" charset="0"/>
                <a:ea typeface="宋体" pitchFamily="2" charset="-122"/>
              </a:rPr>
            </a:fld>
            <a:endParaRPr lang="zh-CN" altLang="en-US" sz="1200" dirty="0">
              <a:latin typeface="Calibri" pitchFamily="34" charset="0"/>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幻灯片图像占位符 1"/>
          <p:cNvSpPr>
            <a:spLocks noGrp="1" noRot="1" noChangeAspect="1" noTextEdit="1"/>
          </p:cNvSpPr>
          <p:nvPr>
            <p:ph type="sldImg"/>
          </p:nvPr>
        </p:nvSpPr>
        <p:spPr>
          <a:ln>
            <a:solidFill>
              <a:srgbClr val="000000"/>
            </a:solidFill>
            <a:miter/>
          </a:ln>
        </p:spPr>
      </p:sp>
      <p:sp>
        <p:nvSpPr>
          <p:cNvPr id="37890" name="备注占位符 2"/>
          <p:cNvSpPr>
            <a:spLocks noGrp="1"/>
          </p:cNvSpPr>
          <p:nvPr>
            <p:ph type="body"/>
          </p:nvPr>
        </p:nvSpPr>
        <p:spPr>
          <a:noFill/>
          <a:ln>
            <a:noFill/>
          </a:ln>
        </p:spPr>
        <p:txBody>
          <a:bodyPr wrap="square" lIns="91440" tIns="45720" rIns="91440" bIns="45720" anchor="t" anchorCtr="0"/>
          <a:p>
            <a:pPr lvl="0" eaLnBrk="1" hangingPunct="1">
              <a:spcBef>
                <a:spcPct val="0"/>
              </a:spcBef>
            </a:pPr>
            <a:endParaRPr lang="zh-CN" altLang="en-US" dirty="0"/>
          </a:p>
        </p:txBody>
      </p:sp>
      <p:sp>
        <p:nvSpPr>
          <p:cNvPr id="37891"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nchorCtr="0"/>
          <a:p>
            <a:pPr lvl="0" algn="r" eaLnBrk="1" hangingPunct="1">
              <a:buFontTx/>
            </a:pPr>
            <a:fld id="{9A0DB2DC-4C9A-4742-B13C-FB6460FD3503}" type="slidenum">
              <a:rPr lang="zh-CN" altLang="en-US" sz="1200" dirty="0">
                <a:latin typeface="Calibri" pitchFamily="34" charset="0"/>
                <a:ea typeface="宋体" pitchFamily="2" charset="-122"/>
              </a:rPr>
            </a:fld>
            <a:endParaRPr lang="zh-CN" altLang="en-US" sz="1200" dirty="0">
              <a:latin typeface="Calibri" pitchFamily="34" charset="0"/>
              <a:ea typeface="宋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幻灯片图像占位符 1"/>
          <p:cNvSpPr>
            <a:spLocks noGrp="1" noRot="1" noChangeAspect="1" noTextEdit="1"/>
          </p:cNvSpPr>
          <p:nvPr>
            <p:ph type="sldImg"/>
          </p:nvPr>
        </p:nvSpPr>
        <p:spPr>
          <a:ln>
            <a:solidFill>
              <a:srgbClr val="000000"/>
            </a:solidFill>
            <a:miter/>
          </a:ln>
        </p:spPr>
      </p:sp>
      <p:sp>
        <p:nvSpPr>
          <p:cNvPr id="46082" name="备注占位符 2"/>
          <p:cNvSpPr>
            <a:spLocks noGrp="1"/>
          </p:cNvSpPr>
          <p:nvPr>
            <p:ph type="body"/>
          </p:nvPr>
        </p:nvSpPr>
        <p:spPr>
          <a:noFill/>
          <a:ln>
            <a:noFill/>
          </a:ln>
        </p:spPr>
        <p:txBody>
          <a:bodyPr wrap="square" lIns="91440" tIns="45720" rIns="91440" bIns="45720" anchor="t" anchorCtr="0"/>
          <a:p>
            <a:pPr lvl="0" eaLnBrk="1" hangingPunct="1">
              <a:spcBef>
                <a:spcPct val="0"/>
              </a:spcBef>
            </a:pPr>
            <a:endParaRPr lang="zh-CN" altLang="en-US" dirty="0"/>
          </a:p>
        </p:txBody>
      </p:sp>
      <p:sp>
        <p:nvSpPr>
          <p:cNvPr id="46083"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nchorCtr="0"/>
          <a:p>
            <a:pPr lvl="0" algn="r" eaLnBrk="1" hangingPunct="1">
              <a:buFontTx/>
            </a:pPr>
            <a:fld id="{9A0DB2DC-4C9A-4742-B13C-FB6460FD3503}" type="slidenum">
              <a:rPr lang="zh-CN" altLang="en-US" sz="1200" dirty="0">
                <a:latin typeface="Calibri" pitchFamily="34" charset="0"/>
                <a:ea typeface="宋体" pitchFamily="2" charset="-122"/>
              </a:rPr>
            </a:fld>
            <a:endParaRPr lang="zh-CN" altLang="en-US" sz="1200" dirty="0">
              <a:latin typeface="Calibri" pitchFamily="34" charset="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8" name="任意多边形: 形状 16"/>
          <p:cNvSpPr/>
          <p:nvPr/>
        </p:nvSpPr>
        <p:spPr>
          <a:xfrm>
            <a:off x="0" y="2305053"/>
            <a:ext cx="12192000" cy="4552950"/>
          </a:xfrm>
          <a:custGeom>
            <a:avLst/>
            <a:gdLst>
              <a:gd name="connsiteX0" fmla="*/ 0 w 12192000"/>
              <a:gd name="connsiteY0" fmla="*/ 0 h 3924300"/>
              <a:gd name="connsiteX1" fmla="*/ 12192000 w 12192000"/>
              <a:gd name="connsiteY1" fmla="*/ 0 h 3924300"/>
              <a:gd name="connsiteX2" fmla="*/ 12192000 w 12192000"/>
              <a:gd name="connsiteY2" fmla="*/ 3924300 h 3924300"/>
              <a:gd name="connsiteX3" fmla="*/ 0 w 12192000"/>
              <a:gd name="connsiteY3" fmla="*/ 3924300 h 3924300"/>
            </a:gdLst>
            <a:ahLst/>
            <a:cxnLst>
              <a:cxn ang="0">
                <a:pos x="connsiteX0" y="connsiteY0"/>
              </a:cxn>
              <a:cxn ang="0">
                <a:pos x="connsiteX1" y="connsiteY1"/>
              </a:cxn>
              <a:cxn ang="0">
                <a:pos x="connsiteX2" y="connsiteY2"/>
              </a:cxn>
              <a:cxn ang="0">
                <a:pos x="connsiteX3" y="connsiteY3"/>
              </a:cxn>
            </a:cxnLst>
            <a:rect l="l" t="t" r="r" b="b"/>
            <a:pathLst>
              <a:path w="12192000" h="3924300">
                <a:moveTo>
                  <a:pt x="0" y="0"/>
                </a:moveTo>
                <a:lnTo>
                  <a:pt x="12192000" y="0"/>
                </a:lnTo>
                <a:lnTo>
                  <a:pt x="12192000" y="3924300"/>
                </a:lnTo>
                <a:lnTo>
                  <a:pt x="0" y="3924300"/>
                </a:lnTo>
                <a:close/>
              </a:path>
            </a:pathLst>
          </a:custGeom>
          <a:blipFill>
            <a:blip r:embed="rId2"/>
            <a:srcRect/>
            <a:stretch>
              <a:fillRect t="-6938" b="-11279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365" tIns="45683" rIns="91365" bIns="45683" anchor="ctr"/>
          <a:lstStyle/>
          <a:p>
            <a:pPr marL="0" marR="0" lvl="0" indent="0" algn="ctr"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schemeClr val="lt1"/>
              </a:solidFill>
              <a:effectLst/>
              <a:uLnTx/>
              <a:uFillTx/>
              <a:latin typeface="+mn-lt"/>
              <a:ea typeface="+mn-ea"/>
              <a:cs typeface="+mn-cs"/>
            </a:endParaRPr>
          </a:p>
        </p:txBody>
      </p:sp>
      <p:sp>
        <p:nvSpPr>
          <p:cNvPr id="9801" name="副标题 2"/>
          <p:cNvSpPr>
            <a:spLocks noGrp="1"/>
          </p:cNvSpPr>
          <p:nvPr>
            <p:ph type="subTitle" idx="1"/>
          </p:nvPr>
        </p:nvSpPr>
        <p:spPr>
          <a:xfrm>
            <a:off x="3202288" y="2365231"/>
            <a:ext cx="5787426" cy="442973"/>
          </a:xfrm>
        </p:spPr>
        <p:txBody>
          <a:bodyPr anchor="ctr">
            <a:normAutofit/>
          </a:bodyPr>
          <a:lstStyle>
            <a:lvl1pPr marL="0" marR="0" indent="0" algn="ctr" defTabSz="913130" rtl="0" eaLnBrk="1" fontAlgn="auto" latinLnBrk="0" hangingPunct="1">
              <a:lnSpc>
                <a:spcPct val="90000"/>
              </a:lnSpc>
              <a:spcBef>
                <a:spcPts val="1000"/>
              </a:spcBef>
              <a:spcAft>
                <a:spcPts val="0"/>
              </a:spcAft>
              <a:buClrTx/>
              <a:buSzTx/>
              <a:buFont typeface="Arial" panose="02080604020202020204" pitchFamily="34" charset="0"/>
              <a:buNone/>
              <a:defRPr sz="2000">
                <a:solidFill>
                  <a:schemeClr val="tx1"/>
                </a:solidFill>
              </a:defRPr>
            </a:lvl1pPr>
            <a:lvl2pPr marL="456565" indent="0" algn="ctr">
              <a:buNone/>
              <a:defRPr sz="2000"/>
            </a:lvl2pPr>
            <a:lvl3pPr marL="913765" indent="0" algn="ctr">
              <a:buNone/>
              <a:defRPr sz="1900"/>
            </a:lvl3pPr>
            <a:lvl4pPr marL="1370330" indent="0" algn="ctr">
              <a:buNone/>
              <a:defRPr sz="1600"/>
            </a:lvl4pPr>
            <a:lvl5pPr marL="1827530" indent="0" algn="ctr">
              <a:buNone/>
              <a:defRPr sz="1600"/>
            </a:lvl5pPr>
            <a:lvl6pPr marL="2284095" indent="0" algn="ctr">
              <a:buNone/>
              <a:defRPr sz="1600"/>
            </a:lvl6pPr>
            <a:lvl7pPr marL="2740660" indent="0" algn="ctr">
              <a:buNone/>
              <a:defRPr sz="1600"/>
            </a:lvl7pPr>
            <a:lvl8pPr marL="3197860" indent="0" algn="ctr">
              <a:buNone/>
              <a:defRPr sz="1600"/>
            </a:lvl8pPr>
            <a:lvl9pPr marL="3654425" indent="0" algn="ctr">
              <a:buNone/>
              <a:defRPr sz="1600"/>
            </a:lvl9pPr>
          </a:lstStyle>
          <a:p>
            <a:pPr lvl="0" fontAlgn="auto"/>
            <a:r>
              <a:rPr lang="zh-CN" altLang="en-US" strike="noStrike" noProof="1"/>
              <a:t>单击此处编辑母版副标题样式</a:t>
            </a:r>
            <a:endParaRPr lang="en-US" altLang="zh-CN" strike="noStrike" noProof="1"/>
          </a:p>
        </p:txBody>
      </p:sp>
      <p:sp>
        <p:nvSpPr>
          <p:cNvPr id="9802" name="标题 1"/>
          <p:cNvSpPr>
            <a:spLocks noGrp="1"/>
          </p:cNvSpPr>
          <p:nvPr>
            <p:ph type="ctrTitle"/>
          </p:nvPr>
        </p:nvSpPr>
        <p:spPr>
          <a:xfrm>
            <a:off x="3202288" y="1130308"/>
            <a:ext cx="5787426" cy="1174751"/>
          </a:xfrm>
        </p:spPr>
        <p:txBody>
          <a:bodyPr anchor="ctr">
            <a:noAutofit/>
          </a:bodyPr>
          <a:lstStyle>
            <a:lvl1pPr algn="ctr">
              <a:defRPr sz="4000">
                <a:solidFill>
                  <a:schemeClr val="tx1"/>
                </a:solidFill>
              </a:defRPr>
            </a:lvl1pPr>
          </a:lstStyle>
          <a:p>
            <a:pPr fontAlgn="base"/>
            <a:r>
              <a:rPr lang="zh-CN" altLang="en-US" strike="noStrike" noProof="1"/>
              <a:t>单击此处编辑母版标题样式</a:t>
            </a:r>
            <a:endParaRPr lang="zh-CN" altLang="en-US" strike="noStrike" noProof="1"/>
          </a:p>
        </p:txBody>
      </p:sp>
      <p:sp>
        <p:nvSpPr>
          <p:cNvPr id="12" name="文本占位符 13"/>
          <p:cNvSpPr>
            <a:spLocks noGrp="1"/>
          </p:cNvSpPr>
          <p:nvPr>
            <p:ph type="body" sz="quarter" idx="10"/>
          </p:nvPr>
        </p:nvSpPr>
        <p:spPr>
          <a:xfrm>
            <a:off x="4639118" y="3323382"/>
            <a:ext cx="2913783" cy="248371"/>
          </a:xfrm>
        </p:spPr>
        <p:txBody>
          <a:bodyPr anchor="ctr">
            <a:noAutofit/>
          </a:bodyPr>
          <a:lstStyle>
            <a:lvl1pPr marL="0" indent="0" algn="ctr">
              <a:buNone/>
              <a:defRPr sz="1500" b="0">
                <a:solidFill>
                  <a:schemeClr val="tx1"/>
                </a:solidFill>
              </a:defRPr>
            </a:lvl1pPr>
            <a:lvl2pPr marL="456565" indent="0">
              <a:buNone/>
              <a:defRPr/>
            </a:lvl2pPr>
            <a:lvl3pPr marL="913765" indent="0">
              <a:buNone/>
              <a:defRPr/>
            </a:lvl3pPr>
            <a:lvl4pPr marL="1370330" indent="0">
              <a:buNone/>
              <a:defRPr/>
            </a:lvl4pPr>
            <a:lvl5pPr marL="1827530" indent="0">
              <a:buNone/>
              <a:defRPr/>
            </a:lvl5pPr>
          </a:lstStyle>
          <a:p>
            <a:pPr lvl="0" fontAlgn="base"/>
            <a:r>
              <a:rPr lang="zh-CN" altLang="en-US" strike="noStrike" noProof="1"/>
              <a:t>单击此处编辑母版文本样式</a:t>
            </a:r>
            <a:endParaRPr lang="zh-CN" altLang="en-US" strike="noStrike" noProof="1"/>
          </a:p>
        </p:txBody>
      </p:sp>
      <p:sp>
        <p:nvSpPr>
          <p:cNvPr id="13" name="文本占位符 13"/>
          <p:cNvSpPr>
            <a:spLocks noGrp="1"/>
          </p:cNvSpPr>
          <p:nvPr>
            <p:ph type="body" sz="quarter" idx="11"/>
          </p:nvPr>
        </p:nvSpPr>
        <p:spPr>
          <a:xfrm>
            <a:off x="4639118" y="3631935"/>
            <a:ext cx="2913783" cy="248371"/>
          </a:xfrm>
        </p:spPr>
        <p:txBody>
          <a:bodyPr anchor="ctr">
            <a:noAutofit/>
          </a:bodyPr>
          <a:lstStyle>
            <a:lvl1pPr marL="0" indent="0" algn="ctr">
              <a:buNone/>
              <a:defRPr sz="1500" b="0">
                <a:solidFill>
                  <a:schemeClr val="tx1"/>
                </a:solidFill>
              </a:defRPr>
            </a:lvl1pPr>
            <a:lvl2pPr marL="456565" indent="0">
              <a:buNone/>
              <a:defRPr/>
            </a:lvl2pPr>
            <a:lvl3pPr marL="913765" indent="0">
              <a:buNone/>
              <a:defRPr/>
            </a:lvl3pPr>
            <a:lvl4pPr marL="1370330" indent="0">
              <a:buNone/>
              <a:defRPr/>
            </a:lvl4pPr>
            <a:lvl5pPr marL="1827530" indent="0">
              <a:buNone/>
              <a:defRPr/>
            </a:lvl5pPr>
          </a:lstStyle>
          <a:p>
            <a:pPr lvl="0" fontAlgn="base"/>
            <a:r>
              <a:rPr lang="zh-CN" altLang="en-US" strike="noStrike" noProof="1"/>
              <a:t>单击此处编辑母版文本样式</a:t>
            </a:r>
            <a:endParaRPr lang="zh-CN" altLang="en-US" strike="noStrike" noProof="1"/>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5" y="12"/>
            <a:ext cx="10972800" cy="1600201"/>
          </a:xfrm>
          <a:prstGeom prst="rect">
            <a:avLst/>
          </a:prstGeom>
        </p:spPr>
        <p:txBody>
          <a:bodyPr lIns="121780" tIns="60883" rIns="121780" bIns="60883"/>
          <a:lstStyle/>
          <a:p>
            <a:pPr fontAlgn="base"/>
            <a:r>
              <a:rPr lang="zh-CN" altLang="en-US" strike="noStrike" noProof="1"/>
              <a:t>单击此处编辑母版标题样式</a:t>
            </a:r>
            <a:endParaRPr lang="en-US" strike="noStrike" noProof="1"/>
          </a:p>
        </p:txBody>
      </p:sp>
      <p:sp>
        <p:nvSpPr>
          <p:cNvPr id="4" name="Content Placeholder 3"/>
          <p:cNvSpPr>
            <a:spLocks noGrp="1"/>
          </p:cNvSpPr>
          <p:nvPr>
            <p:ph sz="half" idx="2"/>
          </p:nvPr>
        </p:nvSpPr>
        <p:spPr>
          <a:xfrm>
            <a:off x="6197600" y="1600200"/>
            <a:ext cx="5384800" cy="4525963"/>
          </a:xfrm>
          <a:prstGeom prst="rect">
            <a:avLst/>
          </a:prstGeom>
        </p:spPr>
        <p:txBody>
          <a:bodyPr lIns="121780" tIns="60883" rIns="121780" bIns="60883"/>
          <a:lstStyle>
            <a:lvl1pPr>
              <a:defRPr sz="3200"/>
            </a:lvl1pPr>
            <a:lvl2pPr>
              <a:defRPr sz="2100"/>
            </a:lvl2pPr>
            <a:lvl3pPr>
              <a:defRPr sz="2100"/>
            </a:lvl3pPr>
            <a:lvl4pPr>
              <a:defRPr sz="2100"/>
            </a:lvl4pPr>
            <a:lvl5pPr>
              <a:defRPr sz="2100"/>
            </a:lvl5pPr>
            <a:lvl6pPr>
              <a:defRPr sz="2100"/>
            </a:lvl6pPr>
            <a:lvl7pPr>
              <a:defRPr sz="2100"/>
            </a:lvl7pPr>
            <a:lvl8pPr>
              <a:defRPr sz="2100"/>
            </a:lvl8pPr>
            <a:lvl9pPr>
              <a:defRPr sz="21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9" name="Content Placeholder 8"/>
          <p:cNvSpPr>
            <a:spLocks noGrp="1"/>
          </p:cNvSpPr>
          <p:nvPr>
            <p:ph sz="quarter" idx="13"/>
          </p:nvPr>
        </p:nvSpPr>
        <p:spPr>
          <a:xfrm>
            <a:off x="487679" y="1600201"/>
            <a:ext cx="5388864" cy="4526280"/>
          </a:xfrm>
          <a:prstGeom prst="rect">
            <a:avLst/>
          </a:prstGeom>
        </p:spPr>
        <p:txBody>
          <a:bodyPr lIns="121780" tIns="60883" rIns="121780" bIns="60883"/>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3" name="Date Placeholder 4"/>
          <p:cNvSpPr>
            <a:spLocks noGrp="1"/>
          </p:cNvSpPr>
          <p:nvPr>
            <p:ph type="dt" sz="half" idx="12"/>
          </p:nvPr>
        </p:nvSpPr>
        <p:spPr>
          <a:xfrm>
            <a:off x="8485188" y="6356350"/>
            <a:ext cx="2781300" cy="365125"/>
          </a:xfrm>
          <a:prstGeom prst="rect">
            <a:avLst/>
          </a:prstGeom>
        </p:spPr>
        <p:txBody>
          <a:bodyPr lIns="121780" tIns="60883" rIns="121780" bIns="60883"/>
          <a:lstStyle>
            <a:lvl1pPr algn="ctr" defTabSz="913130" eaLnBrk="1" hangingPunct="1">
              <a:buFontTx/>
              <a:buNone/>
              <a:defRPr b="1">
                <a:solidFill>
                  <a:prstClr val="black"/>
                </a:solidFill>
                <a:ea typeface="黑体" pitchFamily="49" charset="-122"/>
              </a:defRPr>
            </a:lvl1pPr>
          </a:lstStyle>
          <a:p>
            <a:pPr marL="0" marR="0" lvl="0" indent="0" algn="ctr" defTabSz="913130" rtl="0" eaLnBrk="1" fontAlgn="base" latinLnBrk="0" hangingPunct="1">
              <a:lnSpc>
                <a:spcPct val="100000"/>
              </a:lnSpc>
              <a:spcBef>
                <a:spcPct val="0"/>
              </a:spcBef>
              <a:spcAft>
                <a:spcPct val="0"/>
              </a:spcAft>
              <a:buClrTx/>
              <a:buSzTx/>
              <a:buFontTx/>
              <a:buNone/>
              <a:defRPr/>
            </a:pPr>
            <a:fld id="{544213AF-26F6-41FA-8D85-E2C5388D6E58}" type="datetimeFigureOut">
              <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rPr>
            </a:fld>
            <a:endPar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5" name="Footer Placeholder 5"/>
          <p:cNvSpPr>
            <a:spLocks noGrp="1"/>
          </p:cNvSpPr>
          <p:nvPr>
            <p:ph type="ftr" sz="quarter" idx="3"/>
          </p:nvPr>
        </p:nvSpPr>
        <p:spPr>
          <a:xfrm>
            <a:off x="879475" y="6356350"/>
            <a:ext cx="3797300" cy="365125"/>
          </a:xfrm>
          <a:prstGeom prst="rect">
            <a:avLst/>
          </a:prstGeom>
        </p:spPr>
        <p:txBody>
          <a:bodyPr lIns="121780" tIns="60883" rIns="121780" bIns="60883"/>
          <a:lstStyle>
            <a:lvl1pPr algn="ctr" defTabSz="913130" eaLnBrk="1" hangingPunct="1">
              <a:buFontTx/>
              <a:buNone/>
              <a:defRPr b="1">
                <a:solidFill>
                  <a:prstClr val="black"/>
                </a:solidFill>
                <a:ea typeface="黑体" pitchFamily="49" charset="-122"/>
              </a:defRPr>
            </a:lvl1pPr>
          </a:lstStyle>
          <a:p>
            <a:pPr marL="0" marR="0" lvl="0" indent="0" algn="ctr" defTabSz="913130" rtl="0" eaLnBrk="1" fontAlgn="base" latinLnBrk="0" hangingPunct="1">
              <a:lnSpc>
                <a:spcPct val="100000"/>
              </a:lnSpc>
              <a:spcBef>
                <a:spcPct val="0"/>
              </a:spcBef>
              <a:spcAft>
                <a:spcPct val="0"/>
              </a:spcAft>
              <a:buClrTx/>
              <a:buSzTx/>
              <a:buFontTx/>
              <a:buNone/>
              <a:defRPr/>
            </a:pPr>
            <a:endPar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6" name="Slide Number Placeholder 6"/>
          <p:cNvSpPr>
            <a:spLocks noGrp="1"/>
          </p:cNvSpPr>
          <p:nvPr>
            <p:ph type="sldNum" sz="quarter" idx="4"/>
          </p:nvPr>
        </p:nvSpPr>
        <p:spPr>
          <a:xfrm>
            <a:off x="11390313" y="6356350"/>
            <a:ext cx="749300" cy="365125"/>
          </a:xfrm>
          <a:prstGeom prst="rect">
            <a:avLst/>
          </a:prstGeom>
        </p:spPr>
        <p:txBody>
          <a:bodyPr vert="horz" wrap="square" lIns="121780" tIns="60883" rIns="121780" bIns="60883" numCol="1" anchor="t" anchorCtr="0" compatLnSpc="1"/>
          <a:lstStyle>
            <a:lvl1pPr algn="ctr" defTabSz="912495" eaLnBrk="1" hangingPunct="1">
              <a:buFontTx/>
              <a:buNone/>
              <a:defRPr b="1">
                <a:solidFill>
                  <a:srgbClr val="000000"/>
                </a:solidFill>
                <a:ea typeface="黑体" pitchFamily="49" charset="-122"/>
              </a:defRPr>
            </a:lvl1pPr>
          </a:lstStyle>
          <a:p>
            <a:pPr marL="0" marR="0" lvl="0" indent="0" algn="ctr" defTabSz="912495" rtl="0" eaLnBrk="1" fontAlgn="base" latinLnBrk="0" hangingPunct="1">
              <a:lnSpc>
                <a:spcPct val="100000"/>
              </a:lnSpc>
              <a:spcBef>
                <a:spcPct val="0"/>
              </a:spcBef>
              <a:spcAft>
                <a:spcPct val="0"/>
              </a:spcAft>
              <a:buClrTx/>
              <a:buSzTx/>
              <a:buFontTx/>
              <a:buNone/>
              <a:defRPr/>
            </a:pPr>
            <a:fld id="{2B870C3C-11AD-4C67-8653-C15B60C9F791}" type="slidenum">
              <a:rPr kumimoji="0" lang="en-US" altLang="zh-CN" sz="1900" b="1" i="0" u="none" strike="noStrike" kern="1200" cap="none" spc="0" normalizeH="0" baseline="0" noProof="0">
                <a:ln>
                  <a:noFill/>
                </a:ln>
                <a:solidFill>
                  <a:srgbClr val="000000"/>
                </a:solidFill>
                <a:effectLst/>
                <a:uLnTx/>
                <a:uFillTx/>
                <a:latin typeface="Arial" panose="02080604020202020204" pitchFamily="34" charset="0"/>
                <a:ea typeface="黑体" pitchFamily="49" charset="-122"/>
                <a:cs typeface="+mn-cs"/>
              </a:rPr>
            </a:fld>
            <a:endParaRPr kumimoji="0" lang="en-US" altLang="zh-CN" sz="1900" b="1" i="0" u="none" strike="noStrike" kern="1200" cap="none" spc="0" normalizeH="0" baseline="0" noProof="0">
              <a:ln>
                <a:noFill/>
              </a:ln>
              <a:solidFill>
                <a:srgbClr val="000000"/>
              </a:solidFill>
              <a:effectLst/>
              <a:uLnTx/>
              <a:uFillTx/>
              <a:latin typeface="Arial" panose="02080604020202020204" pitchFamily="34" charset="0"/>
              <a:ea typeface="黑体" pitchFamily="49" charset="-122"/>
              <a:cs typeface="+mn-cs"/>
            </a:endParaRPr>
          </a:p>
        </p:txBody>
      </p:sp>
    </p:spTree>
  </p:cSld>
  <p:clrMapOvr>
    <a:masterClrMapping/>
  </p:clrMapOvr>
  <p:transition spd="slow">
    <p:cover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0">
          <a:blip r:embed="rId2"/>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5" y="12"/>
            <a:ext cx="10972800" cy="1600201"/>
          </a:xfrm>
          <a:prstGeom prst="rect">
            <a:avLst/>
          </a:prstGeom>
        </p:spPr>
        <p:txBody>
          <a:bodyPr lIns="121780" tIns="60883" rIns="121780" bIns="60883"/>
          <a:lstStyle>
            <a:lvl1pPr>
              <a:defRPr/>
            </a:lvl1pPr>
          </a:lstStyle>
          <a:p>
            <a:pPr fontAlgn="base"/>
            <a:r>
              <a:rPr lang="zh-CN" altLang="en-US" strike="noStrike" noProof="1"/>
              <a:t>单击此处编辑母版标题样式</a:t>
            </a:r>
            <a:endParaRPr lang="en-US" strike="noStrike" noProof="1"/>
          </a:p>
        </p:txBody>
      </p:sp>
      <p:sp>
        <p:nvSpPr>
          <p:cNvPr id="3" name="Text Placeholder 2"/>
          <p:cNvSpPr>
            <a:spLocks noGrp="1"/>
          </p:cNvSpPr>
          <p:nvPr>
            <p:ph type="body" idx="1"/>
          </p:nvPr>
        </p:nvSpPr>
        <p:spPr>
          <a:xfrm>
            <a:off x="609599" y="1600205"/>
            <a:ext cx="5386918" cy="609600"/>
          </a:xfrm>
          <a:prstGeom prst="rect">
            <a:avLst/>
          </a:prstGeom>
        </p:spPr>
        <p:txBody>
          <a:bodyPr lIns="121780" tIns="60883" rIns="121780" bIns="60883" anchor="b">
            <a:noAutofit/>
          </a:bodyPr>
          <a:lstStyle>
            <a:lvl1pPr marL="0" indent="0" algn="ctr">
              <a:buNone/>
              <a:defRPr sz="3200" b="0"/>
            </a:lvl1pPr>
            <a:lvl2pPr marL="608965" indent="0">
              <a:buNone/>
              <a:defRPr sz="2700" b="1"/>
            </a:lvl2pPr>
            <a:lvl3pPr marL="1217930" indent="0">
              <a:buNone/>
              <a:defRPr sz="2400" b="1"/>
            </a:lvl3pPr>
            <a:lvl4pPr marL="1826895" indent="0">
              <a:buNone/>
              <a:defRPr sz="2100" b="1"/>
            </a:lvl4pPr>
            <a:lvl5pPr marL="2435860" indent="0">
              <a:buNone/>
              <a:defRPr sz="2100" b="1"/>
            </a:lvl5pPr>
            <a:lvl6pPr marL="3044825" indent="0">
              <a:buNone/>
              <a:defRPr sz="2100" b="1"/>
            </a:lvl6pPr>
            <a:lvl7pPr marL="3653790" indent="0">
              <a:buNone/>
              <a:defRPr sz="2100" b="1"/>
            </a:lvl7pPr>
            <a:lvl8pPr marL="4262755" indent="0">
              <a:buNone/>
              <a:defRPr sz="2100" b="1"/>
            </a:lvl8pPr>
            <a:lvl9pPr marL="4871720" indent="0">
              <a:buNone/>
              <a:defRPr sz="2100" b="1"/>
            </a:lvl9pPr>
          </a:lstStyle>
          <a:p>
            <a:pPr lvl="0" fontAlgn="base"/>
            <a:r>
              <a:rPr lang="zh-CN" altLang="en-US" strike="noStrike" noProof="1"/>
              <a:t>单击此处编辑母版文本样式</a:t>
            </a:r>
            <a:endParaRPr lang="zh-CN" altLang="en-US" strike="noStrike" noProof="1"/>
          </a:p>
        </p:txBody>
      </p:sp>
      <p:sp>
        <p:nvSpPr>
          <p:cNvPr id="5" name="Text Placeholder 4"/>
          <p:cNvSpPr>
            <a:spLocks noGrp="1"/>
          </p:cNvSpPr>
          <p:nvPr>
            <p:ph type="body" sz="quarter" idx="3"/>
          </p:nvPr>
        </p:nvSpPr>
        <p:spPr>
          <a:xfrm>
            <a:off x="6197611" y="1600205"/>
            <a:ext cx="5389033" cy="609600"/>
          </a:xfrm>
          <a:prstGeom prst="rect">
            <a:avLst/>
          </a:prstGeom>
        </p:spPr>
        <p:txBody>
          <a:bodyPr lIns="121780" tIns="60883" rIns="121780" bIns="60883" anchor="b">
            <a:noAutofit/>
          </a:bodyPr>
          <a:lstStyle>
            <a:lvl1pPr marL="0" indent="0" algn="ctr">
              <a:buNone/>
              <a:defRPr sz="3200" b="0"/>
            </a:lvl1pPr>
            <a:lvl2pPr marL="608965" indent="0">
              <a:buNone/>
              <a:defRPr sz="2700" b="1"/>
            </a:lvl2pPr>
            <a:lvl3pPr marL="1217930" indent="0">
              <a:buNone/>
              <a:defRPr sz="2400" b="1"/>
            </a:lvl3pPr>
            <a:lvl4pPr marL="1826895" indent="0">
              <a:buNone/>
              <a:defRPr sz="2100" b="1"/>
            </a:lvl4pPr>
            <a:lvl5pPr marL="2435860" indent="0">
              <a:buNone/>
              <a:defRPr sz="2100" b="1"/>
            </a:lvl5pPr>
            <a:lvl6pPr marL="3044825" indent="0">
              <a:buNone/>
              <a:defRPr sz="2100" b="1"/>
            </a:lvl6pPr>
            <a:lvl7pPr marL="3653790" indent="0">
              <a:buNone/>
              <a:defRPr sz="2100" b="1"/>
            </a:lvl7pPr>
            <a:lvl8pPr marL="4262755" indent="0">
              <a:buNone/>
              <a:defRPr sz="2100" b="1"/>
            </a:lvl8pPr>
            <a:lvl9pPr marL="4871720" indent="0">
              <a:buNone/>
              <a:defRPr sz="2100" b="1"/>
            </a:lvl9pPr>
          </a:lstStyle>
          <a:p>
            <a:pPr lvl="0" fontAlgn="base"/>
            <a:r>
              <a:rPr lang="zh-CN" altLang="en-US" strike="noStrike" noProof="1"/>
              <a:t>单击此处编辑母版文本样式</a:t>
            </a:r>
            <a:endParaRPr lang="zh-CN" altLang="en-US" strike="noStrike" noProof="1"/>
          </a:p>
        </p:txBody>
      </p:sp>
      <p:sp>
        <p:nvSpPr>
          <p:cNvPr id="11" name="Content Placeholder 10"/>
          <p:cNvSpPr>
            <a:spLocks noGrp="1"/>
          </p:cNvSpPr>
          <p:nvPr>
            <p:ph sz="quarter" idx="13"/>
          </p:nvPr>
        </p:nvSpPr>
        <p:spPr>
          <a:xfrm>
            <a:off x="609600" y="2212849"/>
            <a:ext cx="5388864" cy="3913632"/>
          </a:xfrm>
          <a:prstGeom prst="rect">
            <a:avLst/>
          </a:prstGeom>
        </p:spPr>
        <p:txBody>
          <a:bodyPr lIns="121780" tIns="60883" rIns="121780" bIns="60883"/>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13" name="Content Placeholder 12"/>
          <p:cNvSpPr>
            <a:spLocks noGrp="1"/>
          </p:cNvSpPr>
          <p:nvPr>
            <p:ph sz="quarter" idx="14"/>
          </p:nvPr>
        </p:nvSpPr>
        <p:spPr>
          <a:xfrm>
            <a:off x="6230111" y="2212850"/>
            <a:ext cx="5388864" cy="3913187"/>
          </a:xfrm>
          <a:prstGeom prst="rect">
            <a:avLst/>
          </a:prstGeom>
        </p:spPr>
        <p:txBody>
          <a:bodyPr lIns="121780" tIns="60883" rIns="121780" bIns="60883"/>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4" name="Date Placeholder 6"/>
          <p:cNvSpPr>
            <a:spLocks noGrp="1"/>
          </p:cNvSpPr>
          <p:nvPr>
            <p:ph type="dt" sz="half" idx="2"/>
          </p:nvPr>
        </p:nvSpPr>
        <p:spPr>
          <a:xfrm>
            <a:off x="8485188" y="6356350"/>
            <a:ext cx="2781300" cy="365125"/>
          </a:xfrm>
          <a:prstGeom prst="rect">
            <a:avLst/>
          </a:prstGeom>
        </p:spPr>
        <p:txBody>
          <a:bodyPr lIns="121780" tIns="60883" rIns="121780" bIns="60883"/>
          <a:lstStyle>
            <a:lvl1pPr algn="ctr" defTabSz="913130" eaLnBrk="1" hangingPunct="1">
              <a:buFontTx/>
              <a:buNone/>
              <a:defRPr b="1">
                <a:solidFill>
                  <a:prstClr val="black"/>
                </a:solidFill>
                <a:ea typeface="黑体" pitchFamily="49" charset="-122"/>
              </a:defRPr>
            </a:lvl1pPr>
          </a:lstStyle>
          <a:p>
            <a:pPr marL="0" marR="0" lvl="0" indent="0" algn="ctr" defTabSz="913130" rtl="0" eaLnBrk="1" fontAlgn="base" latinLnBrk="0" hangingPunct="1">
              <a:lnSpc>
                <a:spcPct val="100000"/>
              </a:lnSpc>
              <a:spcBef>
                <a:spcPct val="0"/>
              </a:spcBef>
              <a:spcAft>
                <a:spcPct val="0"/>
              </a:spcAft>
              <a:buClrTx/>
              <a:buSzTx/>
              <a:buFontTx/>
              <a:buNone/>
              <a:defRPr/>
            </a:pPr>
            <a:fld id="{544213AF-26F6-41FA-8D85-E2C5388D6E58}" type="datetimeFigureOut">
              <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rPr>
            </a:fld>
            <a:endPar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6" name="Footer Placeholder 7"/>
          <p:cNvSpPr>
            <a:spLocks noGrp="1"/>
          </p:cNvSpPr>
          <p:nvPr>
            <p:ph type="ftr" sz="quarter" idx="23"/>
          </p:nvPr>
        </p:nvSpPr>
        <p:spPr>
          <a:xfrm>
            <a:off x="879475" y="6356350"/>
            <a:ext cx="3797300" cy="365125"/>
          </a:xfrm>
          <a:prstGeom prst="rect">
            <a:avLst/>
          </a:prstGeom>
        </p:spPr>
        <p:txBody>
          <a:bodyPr lIns="121780" tIns="60883" rIns="121780" bIns="60883"/>
          <a:lstStyle>
            <a:lvl1pPr algn="ctr" defTabSz="913130" eaLnBrk="1" hangingPunct="1">
              <a:buFontTx/>
              <a:buNone/>
              <a:defRPr b="1">
                <a:solidFill>
                  <a:prstClr val="black"/>
                </a:solidFill>
                <a:ea typeface="黑体" pitchFamily="49" charset="-122"/>
              </a:defRPr>
            </a:lvl1pPr>
          </a:lstStyle>
          <a:p>
            <a:pPr marL="0" marR="0" lvl="0" indent="0" algn="ctr" defTabSz="913130" rtl="0" eaLnBrk="1" fontAlgn="base" latinLnBrk="0" hangingPunct="1">
              <a:lnSpc>
                <a:spcPct val="100000"/>
              </a:lnSpc>
              <a:spcBef>
                <a:spcPct val="0"/>
              </a:spcBef>
              <a:spcAft>
                <a:spcPct val="0"/>
              </a:spcAft>
              <a:buClrTx/>
              <a:buSzTx/>
              <a:buFontTx/>
              <a:buNone/>
              <a:defRPr/>
            </a:pPr>
            <a:endPar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7" name="Slide Number Placeholder 8"/>
          <p:cNvSpPr>
            <a:spLocks noGrp="1"/>
          </p:cNvSpPr>
          <p:nvPr>
            <p:ph type="sldNum" sz="quarter" idx="4"/>
          </p:nvPr>
        </p:nvSpPr>
        <p:spPr>
          <a:xfrm>
            <a:off x="11390313" y="6356350"/>
            <a:ext cx="749300" cy="365125"/>
          </a:xfrm>
          <a:prstGeom prst="rect">
            <a:avLst/>
          </a:prstGeom>
        </p:spPr>
        <p:txBody>
          <a:bodyPr vert="horz" wrap="square" lIns="121780" tIns="60883" rIns="121780" bIns="60883" numCol="1" anchor="t" anchorCtr="0" compatLnSpc="1"/>
          <a:lstStyle>
            <a:lvl1pPr algn="ctr" defTabSz="912495" eaLnBrk="1" hangingPunct="1">
              <a:buFontTx/>
              <a:buNone/>
              <a:defRPr b="1">
                <a:solidFill>
                  <a:srgbClr val="000000"/>
                </a:solidFill>
                <a:ea typeface="黑体" pitchFamily="49" charset="-122"/>
              </a:defRPr>
            </a:lvl1pPr>
          </a:lstStyle>
          <a:p>
            <a:pPr marL="0" marR="0" lvl="0" indent="0" algn="ctr" defTabSz="912495" rtl="0" eaLnBrk="1" fontAlgn="base" latinLnBrk="0" hangingPunct="1">
              <a:lnSpc>
                <a:spcPct val="100000"/>
              </a:lnSpc>
              <a:spcBef>
                <a:spcPct val="0"/>
              </a:spcBef>
              <a:spcAft>
                <a:spcPct val="0"/>
              </a:spcAft>
              <a:buClrTx/>
              <a:buSzTx/>
              <a:buFontTx/>
              <a:buNone/>
              <a:defRPr/>
            </a:pPr>
            <a:fld id="{BC5260EA-417F-4F5B-938A-F64D91CAA40D}" type="slidenum">
              <a:rPr kumimoji="0" lang="en-US" altLang="zh-CN" sz="1900" b="1" i="0" u="none" strike="noStrike" kern="1200" cap="none" spc="0" normalizeH="0" baseline="0" noProof="0">
                <a:ln>
                  <a:noFill/>
                </a:ln>
                <a:solidFill>
                  <a:srgbClr val="000000"/>
                </a:solidFill>
                <a:effectLst/>
                <a:uLnTx/>
                <a:uFillTx/>
                <a:latin typeface="Arial" panose="02080604020202020204" pitchFamily="34" charset="0"/>
                <a:ea typeface="黑体" pitchFamily="49" charset="-122"/>
                <a:cs typeface="+mn-cs"/>
              </a:rPr>
            </a:fld>
            <a:endParaRPr kumimoji="0" lang="en-US" altLang="zh-CN" sz="1900" b="1" i="0" u="none" strike="noStrike" kern="1200" cap="none" spc="0" normalizeH="0" baseline="0" noProof="0">
              <a:ln>
                <a:noFill/>
              </a:ln>
              <a:solidFill>
                <a:srgbClr val="000000"/>
              </a:solidFill>
              <a:effectLst/>
              <a:uLnTx/>
              <a:uFillTx/>
              <a:latin typeface="Arial" panose="02080604020202020204" pitchFamily="34" charset="0"/>
              <a:ea typeface="黑体" pitchFamily="49" charset="-122"/>
              <a:cs typeface="+mn-cs"/>
            </a:endParaRPr>
          </a:p>
        </p:txBody>
      </p:sp>
    </p:spTree>
  </p:cSld>
  <p:clrMapOvr>
    <a:masterClrMapping/>
  </p:clrMapOvr>
  <p:transition spd="slow">
    <p:cover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5" y="12"/>
            <a:ext cx="10972800" cy="1600201"/>
          </a:xfrm>
          <a:prstGeom prst="rect">
            <a:avLst/>
          </a:prstGeom>
        </p:spPr>
        <p:txBody>
          <a:bodyPr lIns="121780" tIns="60883" rIns="121780" bIns="60883"/>
          <a:lstStyle/>
          <a:p>
            <a:pPr fontAlgn="base"/>
            <a:r>
              <a:rPr lang="zh-CN" altLang="en-US" strike="noStrike" noProof="1"/>
              <a:t>单击此处编辑母版标题样式</a:t>
            </a:r>
            <a:endParaRPr lang="en-US" strike="noStrike" noProof="1"/>
          </a:p>
        </p:txBody>
      </p:sp>
      <p:sp>
        <p:nvSpPr>
          <p:cNvPr id="3" name="Date Placeholder 2"/>
          <p:cNvSpPr>
            <a:spLocks noGrp="1"/>
          </p:cNvSpPr>
          <p:nvPr>
            <p:ph type="dt" sz="half" idx="2"/>
          </p:nvPr>
        </p:nvSpPr>
        <p:spPr>
          <a:xfrm>
            <a:off x="8485188" y="6356350"/>
            <a:ext cx="2781300" cy="365125"/>
          </a:xfrm>
          <a:prstGeom prst="rect">
            <a:avLst/>
          </a:prstGeom>
        </p:spPr>
        <p:txBody>
          <a:bodyPr lIns="121780" tIns="60883" rIns="121780" bIns="60883"/>
          <a:lstStyle>
            <a:lvl1pPr algn="ctr" defTabSz="913130" eaLnBrk="1" hangingPunct="1">
              <a:buFontTx/>
              <a:buNone/>
              <a:defRPr b="1">
                <a:solidFill>
                  <a:prstClr val="black"/>
                </a:solidFill>
                <a:ea typeface="黑体" pitchFamily="49" charset="-122"/>
              </a:defRPr>
            </a:lvl1pPr>
          </a:lstStyle>
          <a:p>
            <a:pPr marL="0" marR="0" lvl="0" indent="0" algn="ctr" defTabSz="913130" rtl="0" eaLnBrk="1" fontAlgn="base" latinLnBrk="0" hangingPunct="1">
              <a:lnSpc>
                <a:spcPct val="100000"/>
              </a:lnSpc>
              <a:spcBef>
                <a:spcPct val="0"/>
              </a:spcBef>
              <a:spcAft>
                <a:spcPct val="0"/>
              </a:spcAft>
              <a:buClrTx/>
              <a:buSzTx/>
              <a:buFontTx/>
              <a:buNone/>
              <a:defRPr/>
            </a:pPr>
            <a:fld id="{544213AF-26F6-41FA-8D85-E2C5388D6E58}" type="datetimeFigureOut">
              <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rPr>
            </a:fld>
            <a:endPar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4" name="Footer Placeholder 3"/>
          <p:cNvSpPr>
            <a:spLocks noGrp="1"/>
          </p:cNvSpPr>
          <p:nvPr>
            <p:ph type="ftr" sz="quarter" idx="3"/>
          </p:nvPr>
        </p:nvSpPr>
        <p:spPr>
          <a:xfrm>
            <a:off x="879475" y="6356350"/>
            <a:ext cx="3797300" cy="365125"/>
          </a:xfrm>
          <a:prstGeom prst="rect">
            <a:avLst/>
          </a:prstGeom>
        </p:spPr>
        <p:txBody>
          <a:bodyPr lIns="121780" tIns="60883" rIns="121780" bIns="60883"/>
          <a:lstStyle>
            <a:lvl1pPr algn="ctr" defTabSz="913130" eaLnBrk="1" hangingPunct="1">
              <a:buFontTx/>
              <a:buNone/>
              <a:defRPr b="1">
                <a:solidFill>
                  <a:prstClr val="black"/>
                </a:solidFill>
                <a:ea typeface="黑体" pitchFamily="49" charset="-122"/>
              </a:defRPr>
            </a:lvl1pPr>
          </a:lstStyle>
          <a:p>
            <a:pPr marL="0" marR="0" lvl="0" indent="0" algn="ctr" defTabSz="913130" rtl="0" eaLnBrk="1" fontAlgn="base" latinLnBrk="0" hangingPunct="1">
              <a:lnSpc>
                <a:spcPct val="100000"/>
              </a:lnSpc>
              <a:spcBef>
                <a:spcPct val="0"/>
              </a:spcBef>
              <a:spcAft>
                <a:spcPct val="0"/>
              </a:spcAft>
              <a:buClrTx/>
              <a:buSzTx/>
              <a:buFontTx/>
              <a:buNone/>
              <a:defRPr/>
            </a:pPr>
            <a:endPar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5" name="Slide Number Placeholder 4"/>
          <p:cNvSpPr>
            <a:spLocks noGrp="1"/>
          </p:cNvSpPr>
          <p:nvPr>
            <p:ph type="sldNum" sz="quarter" idx="4"/>
          </p:nvPr>
        </p:nvSpPr>
        <p:spPr>
          <a:xfrm>
            <a:off x="11390313" y="6356350"/>
            <a:ext cx="749300" cy="365125"/>
          </a:xfrm>
          <a:prstGeom prst="rect">
            <a:avLst/>
          </a:prstGeom>
        </p:spPr>
        <p:txBody>
          <a:bodyPr vert="horz" wrap="square" lIns="121780" tIns="60883" rIns="121780" bIns="60883" numCol="1" anchor="t" anchorCtr="0" compatLnSpc="1"/>
          <a:lstStyle>
            <a:lvl1pPr algn="ctr" defTabSz="912495" eaLnBrk="1" hangingPunct="1">
              <a:buFontTx/>
              <a:buNone/>
              <a:defRPr b="1">
                <a:solidFill>
                  <a:srgbClr val="000000"/>
                </a:solidFill>
                <a:ea typeface="黑体" pitchFamily="49" charset="-122"/>
              </a:defRPr>
            </a:lvl1pPr>
          </a:lstStyle>
          <a:p>
            <a:pPr marL="0" marR="0" lvl="0" indent="0" algn="ctr" defTabSz="912495" rtl="0" eaLnBrk="1" fontAlgn="base" latinLnBrk="0" hangingPunct="1">
              <a:lnSpc>
                <a:spcPct val="100000"/>
              </a:lnSpc>
              <a:spcBef>
                <a:spcPct val="0"/>
              </a:spcBef>
              <a:spcAft>
                <a:spcPct val="0"/>
              </a:spcAft>
              <a:buClrTx/>
              <a:buSzTx/>
              <a:buFontTx/>
              <a:buNone/>
              <a:defRPr/>
            </a:pPr>
            <a:fld id="{8A6E729E-8149-4E78-B146-3542E9BA1DFE}" type="slidenum">
              <a:rPr kumimoji="0" lang="en-US" altLang="zh-CN" sz="1900" b="1" i="0" u="none" strike="noStrike" kern="1200" cap="none" spc="0" normalizeH="0" baseline="0" noProof="0">
                <a:ln>
                  <a:noFill/>
                </a:ln>
                <a:solidFill>
                  <a:srgbClr val="000000"/>
                </a:solidFill>
                <a:effectLst/>
                <a:uLnTx/>
                <a:uFillTx/>
                <a:latin typeface="Arial" panose="02080604020202020204" pitchFamily="34" charset="0"/>
                <a:ea typeface="黑体" pitchFamily="49" charset="-122"/>
                <a:cs typeface="+mn-cs"/>
              </a:rPr>
            </a:fld>
            <a:endParaRPr kumimoji="0" lang="en-US" altLang="zh-CN" sz="1900" b="1" i="0" u="none" strike="noStrike" kern="1200" cap="none" spc="0" normalizeH="0" baseline="0" noProof="0">
              <a:ln>
                <a:noFill/>
              </a:ln>
              <a:solidFill>
                <a:srgbClr val="000000"/>
              </a:solidFill>
              <a:effectLst/>
              <a:uLnTx/>
              <a:uFillTx/>
              <a:latin typeface="Arial" panose="02080604020202020204" pitchFamily="34" charset="0"/>
              <a:ea typeface="黑体" pitchFamily="49" charset="-122"/>
              <a:cs typeface="+mn-cs"/>
            </a:endParaRPr>
          </a:p>
        </p:txBody>
      </p:sp>
    </p:spTree>
  </p:cSld>
  <p:clrMapOvr>
    <a:masterClrMapping/>
  </p:clrMapOvr>
  <p:transition spd="slow">
    <p:cover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blipFill>
        <a:effectLst/>
      </p:bgPr>
    </p:bg>
    <p:spTree>
      <p:nvGrpSpPr>
        <p:cNvPr id="1" name=""/>
        <p:cNvGrpSpPr/>
        <p:nvPr/>
      </p:nvGrpSpPr>
      <p:grpSpPr>
        <a:xfrm>
          <a:off x="0" y="0"/>
          <a:ext cx="0" cy="0"/>
          <a:chOff x="0" y="0"/>
          <a:chExt cx="0" cy="0"/>
        </a:xfrm>
      </p:grpSpPr>
      <p:pic>
        <p:nvPicPr>
          <p:cNvPr id="14339" name="Picture 4"/>
          <p:cNvPicPr>
            <a:picLocks noChangeAspect="1"/>
          </p:cNvPicPr>
          <p:nvPr userDrawn="1"/>
        </p:nvPicPr>
        <p:blipFill>
          <a:blip r:embed="rId3"/>
          <a:stretch>
            <a:fillRect/>
          </a:stretch>
        </p:blipFill>
        <p:spPr>
          <a:xfrm>
            <a:off x="0" y="-11112"/>
            <a:ext cx="12190413" cy="6851650"/>
          </a:xfrm>
          <a:prstGeom prst="rect">
            <a:avLst/>
          </a:prstGeom>
          <a:noFill/>
          <a:ln w="9525">
            <a:noFill/>
          </a:ln>
        </p:spPr>
      </p:pic>
    </p:spTree>
  </p:cSld>
  <p:clrMapOvr>
    <a:masterClrMapping/>
  </p:clrMapOvr>
  <p:transition spd="slow">
    <p:cover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rotWithShape="0">
          <a:blip r:embed="rId2"/>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76128" y="266700"/>
            <a:ext cx="4011083" cy="2095500"/>
          </a:xfrm>
          <a:prstGeom prst="rect">
            <a:avLst/>
          </a:prstGeom>
        </p:spPr>
        <p:txBody>
          <a:bodyPr lIns="121780" tIns="60883" rIns="121780" bIns="60883" anchor="b"/>
          <a:lstStyle>
            <a:lvl1pPr algn="ctr">
              <a:lnSpc>
                <a:spcPct val="100000"/>
              </a:lnSpc>
              <a:defRPr sz="3700" b="0">
                <a:effectLst>
                  <a:outerShdw blurRad="50800" dist="25400" dir="5400000" algn="t" rotWithShape="0">
                    <a:prstClr val="black">
                      <a:alpha val="25000"/>
                    </a:prstClr>
                  </a:outerShdw>
                </a:effectLst>
              </a:defRPr>
            </a:lvl1pPr>
          </a:lstStyle>
          <a:p>
            <a:pPr fontAlgn="base"/>
            <a:r>
              <a:rPr lang="zh-CN" altLang="en-US" strike="noStrike" noProof="1"/>
              <a:t>单击此处编辑母版标题样式</a:t>
            </a:r>
            <a:endParaRPr lang="en-US" strike="noStrike" noProof="1"/>
          </a:p>
        </p:txBody>
      </p:sp>
      <p:sp>
        <p:nvSpPr>
          <p:cNvPr id="3" name="Content Placeholder 2"/>
          <p:cNvSpPr>
            <a:spLocks noGrp="1"/>
          </p:cNvSpPr>
          <p:nvPr>
            <p:ph idx="1"/>
          </p:nvPr>
        </p:nvSpPr>
        <p:spPr>
          <a:xfrm>
            <a:off x="958862" y="273050"/>
            <a:ext cx="6661151" cy="5853113"/>
          </a:xfrm>
          <a:prstGeom prst="rect">
            <a:avLst/>
          </a:prstGeom>
        </p:spPr>
        <p:txBody>
          <a:bodyPr lIns="121780" tIns="60883" rIns="121780" bIns="60883"/>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4" name="Text Placeholder 3"/>
          <p:cNvSpPr>
            <a:spLocks noGrp="1"/>
          </p:cNvSpPr>
          <p:nvPr>
            <p:ph type="body" sz="half" idx="2"/>
          </p:nvPr>
        </p:nvSpPr>
        <p:spPr>
          <a:xfrm>
            <a:off x="7876128" y="2438400"/>
            <a:ext cx="4011083" cy="3687763"/>
          </a:xfrm>
          <a:prstGeom prst="rect">
            <a:avLst/>
          </a:prstGeom>
        </p:spPr>
        <p:txBody>
          <a:bodyPr lIns="121780" tIns="60883" rIns="121780" bIns="60883">
            <a:normAutofit/>
          </a:bodyPr>
          <a:lstStyle>
            <a:lvl1pPr marL="0" indent="0" algn="ctr">
              <a:lnSpc>
                <a:spcPct val="125000"/>
              </a:lnSpc>
              <a:buNone/>
              <a:defRPr sz="2100"/>
            </a:lvl1pPr>
            <a:lvl2pPr marL="608965" indent="0">
              <a:buNone/>
              <a:defRPr sz="1600"/>
            </a:lvl2pPr>
            <a:lvl3pPr marL="1217930" indent="0">
              <a:buNone/>
              <a:defRPr sz="1300"/>
            </a:lvl3pPr>
            <a:lvl4pPr marL="1826895" indent="0">
              <a:buNone/>
              <a:defRPr sz="1200"/>
            </a:lvl4pPr>
            <a:lvl5pPr marL="2435860" indent="0">
              <a:buNone/>
              <a:defRPr sz="1200"/>
            </a:lvl5pPr>
            <a:lvl6pPr marL="3044825" indent="0">
              <a:buNone/>
              <a:defRPr sz="1200"/>
            </a:lvl6pPr>
            <a:lvl7pPr marL="3653790" indent="0">
              <a:buNone/>
              <a:defRPr sz="1200"/>
            </a:lvl7pPr>
            <a:lvl8pPr marL="4262755" indent="0">
              <a:buNone/>
              <a:defRPr sz="1200"/>
            </a:lvl8pPr>
            <a:lvl9pPr marL="4871720" indent="0">
              <a:buNone/>
              <a:defRPr sz="1200"/>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2"/>
          </p:nvPr>
        </p:nvSpPr>
        <p:spPr>
          <a:xfrm>
            <a:off x="8485188" y="6356350"/>
            <a:ext cx="2781300" cy="365125"/>
          </a:xfrm>
          <a:prstGeom prst="rect">
            <a:avLst/>
          </a:prstGeom>
        </p:spPr>
        <p:txBody>
          <a:bodyPr lIns="121780" tIns="60883" rIns="121780" bIns="60883"/>
          <a:lstStyle>
            <a:lvl1pPr algn="ctr" defTabSz="913130" eaLnBrk="1" hangingPunct="1">
              <a:buFontTx/>
              <a:buNone/>
              <a:defRPr b="1">
                <a:solidFill>
                  <a:prstClr val="black"/>
                </a:solidFill>
                <a:ea typeface="黑体" pitchFamily="49" charset="-122"/>
              </a:defRPr>
            </a:lvl1pPr>
          </a:lstStyle>
          <a:p>
            <a:pPr marL="0" marR="0" lvl="0" indent="0" algn="ctr" defTabSz="913130" rtl="0" eaLnBrk="1" fontAlgn="base" latinLnBrk="0" hangingPunct="1">
              <a:lnSpc>
                <a:spcPct val="100000"/>
              </a:lnSpc>
              <a:spcBef>
                <a:spcPct val="0"/>
              </a:spcBef>
              <a:spcAft>
                <a:spcPct val="0"/>
              </a:spcAft>
              <a:buClrTx/>
              <a:buSzTx/>
              <a:buFontTx/>
              <a:buNone/>
              <a:defRPr/>
            </a:pPr>
            <a:fld id="{544213AF-26F6-41FA-8D85-E2C5388D6E58}" type="datetimeFigureOut">
              <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rPr>
            </a:fld>
            <a:endPar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6" name="Footer Placeholder 5"/>
          <p:cNvSpPr>
            <a:spLocks noGrp="1"/>
          </p:cNvSpPr>
          <p:nvPr>
            <p:ph type="ftr" sz="quarter" idx="3"/>
          </p:nvPr>
        </p:nvSpPr>
        <p:spPr>
          <a:xfrm>
            <a:off x="879475" y="6356350"/>
            <a:ext cx="3797300" cy="365125"/>
          </a:xfrm>
          <a:prstGeom prst="rect">
            <a:avLst/>
          </a:prstGeom>
        </p:spPr>
        <p:txBody>
          <a:bodyPr lIns="121780" tIns="60883" rIns="121780" bIns="60883"/>
          <a:lstStyle>
            <a:lvl1pPr algn="ctr" defTabSz="913130" eaLnBrk="1" hangingPunct="1">
              <a:buFontTx/>
              <a:buNone/>
              <a:defRPr b="1">
                <a:solidFill>
                  <a:prstClr val="black"/>
                </a:solidFill>
                <a:ea typeface="黑体" pitchFamily="49" charset="-122"/>
              </a:defRPr>
            </a:lvl1pPr>
          </a:lstStyle>
          <a:p>
            <a:pPr marL="0" marR="0" lvl="0" indent="0" algn="ctr" defTabSz="913130" rtl="0" eaLnBrk="1" fontAlgn="base" latinLnBrk="0" hangingPunct="1">
              <a:lnSpc>
                <a:spcPct val="100000"/>
              </a:lnSpc>
              <a:spcBef>
                <a:spcPct val="0"/>
              </a:spcBef>
              <a:spcAft>
                <a:spcPct val="0"/>
              </a:spcAft>
              <a:buClrTx/>
              <a:buSzTx/>
              <a:buFontTx/>
              <a:buNone/>
              <a:defRPr/>
            </a:pPr>
            <a:endPar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7" name="Slide Number Placeholder 6"/>
          <p:cNvSpPr>
            <a:spLocks noGrp="1"/>
          </p:cNvSpPr>
          <p:nvPr>
            <p:ph type="sldNum" sz="quarter" idx="4"/>
          </p:nvPr>
        </p:nvSpPr>
        <p:spPr>
          <a:xfrm>
            <a:off x="11390313" y="6356350"/>
            <a:ext cx="749300" cy="365125"/>
          </a:xfrm>
          <a:prstGeom prst="rect">
            <a:avLst/>
          </a:prstGeom>
        </p:spPr>
        <p:txBody>
          <a:bodyPr vert="horz" wrap="square" lIns="121780" tIns="60883" rIns="121780" bIns="60883" numCol="1" anchor="t" anchorCtr="0" compatLnSpc="1"/>
          <a:lstStyle>
            <a:lvl1pPr algn="ctr" defTabSz="912495" eaLnBrk="1" hangingPunct="1">
              <a:buFontTx/>
              <a:buNone/>
              <a:defRPr b="1">
                <a:solidFill>
                  <a:srgbClr val="000000"/>
                </a:solidFill>
                <a:ea typeface="黑体" pitchFamily="49" charset="-122"/>
              </a:defRPr>
            </a:lvl1pPr>
          </a:lstStyle>
          <a:p>
            <a:pPr marL="0" marR="0" lvl="0" indent="0" algn="ctr" defTabSz="912495" rtl="0" eaLnBrk="1" fontAlgn="base" latinLnBrk="0" hangingPunct="1">
              <a:lnSpc>
                <a:spcPct val="100000"/>
              </a:lnSpc>
              <a:spcBef>
                <a:spcPct val="0"/>
              </a:spcBef>
              <a:spcAft>
                <a:spcPct val="0"/>
              </a:spcAft>
              <a:buClrTx/>
              <a:buSzTx/>
              <a:buFontTx/>
              <a:buNone/>
              <a:defRPr/>
            </a:pPr>
            <a:fld id="{21EE7E65-8C02-415B-8583-02580140374E}" type="slidenum">
              <a:rPr kumimoji="0" lang="en-US" altLang="zh-CN" sz="1900" b="1" i="0" u="none" strike="noStrike" kern="1200" cap="none" spc="0" normalizeH="0" baseline="0" noProof="0">
                <a:ln>
                  <a:noFill/>
                </a:ln>
                <a:solidFill>
                  <a:srgbClr val="000000"/>
                </a:solidFill>
                <a:effectLst/>
                <a:uLnTx/>
                <a:uFillTx/>
                <a:latin typeface="Arial" panose="02080604020202020204" pitchFamily="34" charset="0"/>
                <a:ea typeface="黑体" pitchFamily="49" charset="-122"/>
                <a:cs typeface="+mn-cs"/>
              </a:rPr>
            </a:fld>
            <a:endParaRPr kumimoji="0" lang="en-US" altLang="zh-CN" sz="1900" b="1" i="0" u="none" strike="noStrike" kern="1200" cap="none" spc="0" normalizeH="0" baseline="0" noProof="0">
              <a:ln>
                <a:noFill/>
              </a:ln>
              <a:solidFill>
                <a:srgbClr val="000000"/>
              </a:solidFill>
              <a:effectLst/>
              <a:uLnTx/>
              <a:uFillTx/>
              <a:latin typeface="Arial" panose="02080604020202020204" pitchFamily="34" charset="0"/>
              <a:ea typeface="黑体" pitchFamily="49" charset="-122"/>
              <a:cs typeface="+mn-cs"/>
            </a:endParaRPr>
          </a:p>
        </p:txBody>
      </p:sp>
    </p:spTree>
  </p:cSld>
  <p:clrMapOvr>
    <a:masterClrMapping/>
  </p:clrMapOvr>
  <p:transition spd="slow">
    <p:cover dir="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rotWithShape="0">
          <a:blip r:embed="rId2"/>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a:prstGeom prst="rect">
            <a:avLst/>
          </a:prstGeom>
        </p:spPr>
        <p:txBody>
          <a:bodyPr lIns="121780" tIns="60883" rIns="121780" bIns="60883" anchor="b"/>
          <a:lstStyle>
            <a:lvl1pPr algn="ctr">
              <a:lnSpc>
                <a:spcPct val="100000"/>
              </a:lnSpc>
              <a:defRPr sz="3700" b="0"/>
            </a:lvl1pPr>
          </a:lstStyle>
          <a:p>
            <a:pPr fontAlgn="base"/>
            <a:r>
              <a:rPr lang="zh-CN" altLang="en-US" strike="noStrike" noProof="1"/>
              <a:t>单击此处编辑母版标题样式</a:t>
            </a:r>
            <a:endParaRPr lang="en-US" strike="noStrike" noProof="1"/>
          </a:p>
        </p:txBody>
      </p:sp>
      <p:sp>
        <p:nvSpPr>
          <p:cNvPr id="3" name="Picture Placeholder 2"/>
          <p:cNvSpPr>
            <a:spLocks noGrp="1"/>
          </p:cNvSpPr>
          <p:nvPr>
            <p:ph type="pic" idx="1"/>
          </p:nvPr>
        </p:nvSpPr>
        <p:spPr>
          <a:xfrm>
            <a:off x="2010847" y="1143002"/>
            <a:ext cx="8072965" cy="4541043"/>
          </a:xfrm>
          <a:prstGeom prst="rect">
            <a:avLst/>
          </a:prstGeom>
          <a:ln w="76200">
            <a:solidFill>
              <a:schemeClr val="bg1"/>
            </a:solidFill>
          </a:ln>
          <a:effectLst>
            <a:outerShdw blurRad="88900" dist="50800" dir="5400000" algn="ctr" rotWithShape="0">
              <a:srgbClr val="000000">
                <a:alpha val="25000"/>
              </a:srgbClr>
            </a:outerShdw>
          </a:effectLst>
        </p:spPr>
        <p:txBody>
          <a:bodyPr lIns="121780" tIns="60883" rIns="121780" bIns="60883" anchor="t"/>
          <a:lstStyle>
            <a:lvl1pPr marL="0" indent="0" algn="ctr">
              <a:buNone/>
              <a:defRPr sz="4300"/>
            </a:lvl1pPr>
            <a:lvl2pPr marL="608965" indent="0">
              <a:buNone/>
              <a:defRPr sz="3700"/>
            </a:lvl2pPr>
            <a:lvl3pPr marL="1217930" indent="0">
              <a:buNone/>
              <a:defRPr sz="3200"/>
            </a:lvl3pPr>
            <a:lvl4pPr marL="1826895" indent="0">
              <a:buNone/>
              <a:defRPr sz="2700"/>
            </a:lvl4pPr>
            <a:lvl5pPr marL="2435860" indent="0">
              <a:buNone/>
              <a:defRPr sz="2700"/>
            </a:lvl5pPr>
            <a:lvl6pPr marL="3044825" indent="0">
              <a:buNone/>
              <a:defRPr sz="2700"/>
            </a:lvl6pPr>
            <a:lvl7pPr marL="3653790" indent="0">
              <a:buNone/>
              <a:defRPr sz="2700"/>
            </a:lvl7pPr>
            <a:lvl8pPr marL="4262755" indent="0">
              <a:buNone/>
              <a:defRPr sz="2700"/>
            </a:lvl8pPr>
            <a:lvl9pPr marL="4871720" indent="0">
              <a:buNone/>
              <a:defRPr sz="2700"/>
            </a:lvl9pPr>
          </a:lstStyle>
          <a:p>
            <a:pPr marL="0" marR="0" lvl="0" indent="0" algn="ctr" defTabSz="1217930" rtl="0" eaLnBrk="0" fontAlgn="base" latinLnBrk="0" hangingPunct="0">
              <a:lnSpc>
                <a:spcPct val="100000"/>
              </a:lnSpc>
              <a:spcBef>
                <a:spcPct val="20000"/>
              </a:spcBef>
              <a:spcAft>
                <a:spcPct val="0"/>
              </a:spcAft>
              <a:buClrTx/>
              <a:buSzTx/>
              <a:buFont typeface="Arial" panose="02080604020202020204" pitchFamily="34" charset="0"/>
              <a:buNone/>
              <a:defRPr/>
            </a:pPr>
            <a:r>
              <a:rPr kumimoji="0" lang="zh-CN" altLang="en-US" sz="4300" b="0" i="0" u="none" strike="noStrike" kern="1200" cap="none" spc="0" normalizeH="0" baseline="0" noProof="0">
                <a:ln>
                  <a:noFill/>
                </a:ln>
                <a:solidFill>
                  <a:srgbClr val="7F7F7F"/>
                </a:solidFill>
                <a:effectLst/>
                <a:uLnTx/>
                <a:uFillTx/>
                <a:latin typeface="+mj-lt"/>
                <a:ea typeface="+mn-ea"/>
                <a:cs typeface="+mn-cs"/>
              </a:rPr>
              <a:t>单击图标添加图片</a:t>
            </a:r>
            <a:endParaRPr kumimoji="0" lang="en-US" sz="4300" b="0" i="0" u="none" strike="noStrike" kern="1200" cap="none" spc="0" normalizeH="0" baseline="0" noProof="0" dirty="0">
              <a:ln>
                <a:noFill/>
              </a:ln>
              <a:solidFill>
                <a:srgbClr val="7F7F7F"/>
              </a:solidFill>
              <a:effectLst/>
              <a:uLnTx/>
              <a:uFillTx/>
              <a:latin typeface="+mj-lt"/>
              <a:ea typeface="+mn-ea"/>
              <a:cs typeface="+mn-cs"/>
            </a:endParaRPr>
          </a:p>
        </p:txBody>
      </p:sp>
      <p:sp>
        <p:nvSpPr>
          <p:cNvPr id="4" name="Text Placeholder 3"/>
          <p:cNvSpPr>
            <a:spLocks noGrp="1"/>
          </p:cNvSpPr>
          <p:nvPr>
            <p:ph type="body" sz="half" idx="2"/>
          </p:nvPr>
        </p:nvSpPr>
        <p:spPr>
          <a:xfrm>
            <a:off x="2239435" y="5810250"/>
            <a:ext cx="7615765" cy="533401"/>
          </a:xfrm>
          <a:prstGeom prst="rect">
            <a:avLst/>
          </a:prstGeom>
        </p:spPr>
        <p:txBody>
          <a:bodyPr lIns="121780" tIns="60883" rIns="121780" bIns="60883">
            <a:normAutofit/>
          </a:bodyPr>
          <a:lstStyle>
            <a:lvl1pPr marL="0" indent="0" algn="ctr">
              <a:buNone/>
              <a:defRPr sz="2100"/>
            </a:lvl1pPr>
            <a:lvl2pPr marL="608965" indent="0">
              <a:buNone/>
              <a:defRPr sz="1600"/>
            </a:lvl2pPr>
            <a:lvl3pPr marL="1217930" indent="0">
              <a:buNone/>
              <a:defRPr sz="1300"/>
            </a:lvl3pPr>
            <a:lvl4pPr marL="1826895" indent="0">
              <a:buNone/>
              <a:defRPr sz="1200"/>
            </a:lvl4pPr>
            <a:lvl5pPr marL="2435860" indent="0">
              <a:buNone/>
              <a:defRPr sz="1200"/>
            </a:lvl5pPr>
            <a:lvl6pPr marL="3044825" indent="0">
              <a:buNone/>
              <a:defRPr sz="1200"/>
            </a:lvl6pPr>
            <a:lvl7pPr marL="3653790" indent="0">
              <a:buNone/>
              <a:defRPr sz="1200"/>
            </a:lvl7pPr>
            <a:lvl8pPr marL="4262755" indent="0">
              <a:buNone/>
              <a:defRPr sz="1200"/>
            </a:lvl8pPr>
            <a:lvl9pPr marL="4871720" indent="0">
              <a:buNone/>
              <a:defRPr sz="1200"/>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2"/>
          </p:nvPr>
        </p:nvSpPr>
        <p:spPr>
          <a:xfrm>
            <a:off x="8485188" y="6356350"/>
            <a:ext cx="2781300" cy="365125"/>
          </a:xfrm>
          <a:prstGeom prst="rect">
            <a:avLst/>
          </a:prstGeom>
        </p:spPr>
        <p:txBody>
          <a:bodyPr lIns="121780" tIns="60883" rIns="121780" bIns="60883"/>
          <a:lstStyle>
            <a:lvl1pPr algn="ctr" defTabSz="913130" eaLnBrk="1" hangingPunct="1">
              <a:buFontTx/>
              <a:buNone/>
              <a:defRPr b="1">
                <a:solidFill>
                  <a:prstClr val="black"/>
                </a:solidFill>
                <a:ea typeface="黑体" pitchFamily="49" charset="-122"/>
              </a:defRPr>
            </a:lvl1pPr>
          </a:lstStyle>
          <a:p>
            <a:pPr marL="0" marR="0" lvl="0" indent="0" algn="ctr" defTabSz="913130" rtl="0" eaLnBrk="1" fontAlgn="base" latinLnBrk="0" hangingPunct="1">
              <a:lnSpc>
                <a:spcPct val="100000"/>
              </a:lnSpc>
              <a:spcBef>
                <a:spcPct val="0"/>
              </a:spcBef>
              <a:spcAft>
                <a:spcPct val="0"/>
              </a:spcAft>
              <a:buClrTx/>
              <a:buSzTx/>
              <a:buFontTx/>
              <a:buNone/>
              <a:defRPr/>
            </a:pPr>
            <a:fld id="{544213AF-26F6-41FA-8D85-E2C5388D6E58}" type="datetimeFigureOut">
              <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rPr>
            </a:fld>
            <a:endPar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6" name="Footer Placeholder 5"/>
          <p:cNvSpPr>
            <a:spLocks noGrp="1"/>
          </p:cNvSpPr>
          <p:nvPr>
            <p:ph type="ftr" sz="quarter" idx="3"/>
          </p:nvPr>
        </p:nvSpPr>
        <p:spPr>
          <a:xfrm>
            <a:off x="879475" y="6356350"/>
            <a:ext cx="3797300" cy="365125"/>
          </a:xfrm>
          <a:prstGeom prst="rect">
            <a:avLst/>
          </a:prstGeom>
        </p:spPr>
        <p:txBody>
          <a:bodyPr lIns="121780" tIns="60883" rIns="121780" bIns="60883"/>
          <a:lstStyle>
            <a:lvl1pPr algn="ctr" defTabSz="913130" eaLnBrk="1" hangingPunct="1">
              <a:buFontTx/>
              <a:buNone/>
              <a:defRPr b="1">
                <a:solidFill>
                  <a:prstClr val="black"/>
                </a:solidFill>
                <a:ea typeface="黑体" pitchFamily="49" charset="-122"/>
              </a:defRPr>
            </a:lvl1pPr>
          </a:lstStyle>
          <a:p>
            <a:pPr marL="0" marR="0" lvl="0" indent="0" algn="ctr" defTabSz="913130" rtl="0" eaLnBrk="1" fontAlgn="base" latinLnBrk="0" hangingPunct="1">
              <a:lnSpc>
                <a:spcPct val="100000"/>
              </a:lnSpc>
              <a:spcBef>
                <a:spcPct val="0"/>
              </a:spcBef>
              <a:spcAft>
                <a:spcPct val="0"/>
              </a:spcAft>
              <a:buClrTx/>
              <a:buSzTx/>
              <a:buFontTx/>
              <a:buNone/>
              <a:defRPr/>
            </a:pPr>
            <a:endPar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7" name="Slide Number Placeholder 6"/>
          <p:cNvSpPr>
            <a:spLocks noGrp="1"/>
          </p:cNvSpPr>
          <p:nvPr>
            <p:ph type="sldNum" sz="quarter" idx="4"/>
          </p:nvPr>
        </p:nvSpPr>
        <p:spPr>
          <a:xfrm>
            <a:off x="11390313" y="6356350"/>
            <a:ext cx="749300" cy="365125"/>
          </a:xfrm>
          <a:prstGeom prst="rect">
            <a:avLst/>
          </a:prstGeom>
        </p:spPr>
        <p:txBody>
          <a:bodyPr vert="horz" wrap="square" lIns="121780" tIns="60883" rIns="121780" bIns="60883" numCol="1" anchor="t" anchorCtr="0" compatLnSpc="1"/>
          <a:lstStyle>
            <a:lvl1pPr algn="ctr" defTabSz="912495" eaLnBrk="1" hangingPunct="1">
              <a:buFontTx/>
              <a:buNone/>
              <a:defRPr b="1">
                <a:solidFill>
                  <a:srgbClr val="000000"/>
                </a:solidFill>
                <a:ea typeface="黑体" pitchFamily="49" charset="-122"/>
              </a:defRPr>
            </a:lvl1pPr>
          </a:lstStyle>
          <a:p>
            <a:pPr marL="0" marR="0" lvl="0" indent="0" algn="ctr" defTabSz="912495" rtl="0" eaLnBrk="1" fontAlgn="base" latinLnBrk="0" hangingPunct="1">
              <a:lnSpc>
                <a:spcPct val="100000"/>
              </a:lnSpc>
              <a:spcBef>
                <a:spcPct val="0"/>
              </a:spcBef>
              <a:spcAft>
                <a:spcPct val="0"/>
              </a:spcAft>
              <a:buClrTx/>
              <a:buSzTx/>
              <a:buFontTx/>
              <a:buNone/>
              <a:defRPr/>
            </a:pPr>
            <a:fld id="{A0BD7904-FCFC-4802-8590-BD2AD799CB05}" type="slidenum">
              <a:rPr kumimoji="0" lang="en-US" altLang="zh-CN" sz="1900" b="1" i="0" u="none" strike="noStrike" kern="1200" cap="none" spc="0" normalizeH="0" baseline="0" noProof="0">
                <a:ln>
                  <a:noFill/>
                </a:ln>
                <a:solidFill>
                  <a:srgbClr val="000000"/>
                </a:solidFill>
                <a:effectLst/>
                <a:uLnTx/>
                <a:uFillTx/>
                <a:latin typeface="Arial" panose="02080604020202020204" pitchFamily="34" charset="0"/>
                <a:ea typeface="黑体" pitchFamily="49" charset="-122"/>
                <a:cs typeface="+mn-cs"/>
              </a:rPr>
            </a:fld>
            <a:endParaRPr kumimoji="0" lang="en-US" altLang="zh-CN" sz="1900" b="1" i="0" u="none" strike="noStrike" kern="1200" cap="none" spc="0" normalizeH="0" baseline="0" noProof="0">
              <a:ln>
                <a:noFill/>
              </a:ln>
              <a:solidFill>
                <a:srgbClr val="000000"/>
              </a:solidFill>
              <a:effectLst/>
              <a:uLnTx/>
              <a:uFillTx/>
              <a:latin typeface="Arial" panose="02080604020202020204" pitchFamily="34" charset="0"/>
              <a:ea typeface="黑体" pitchFamily="49" charset="-122"/>
              <a:cs typeface="+mn-cs"/>
            </a:endParaRPr>
          </a:p>
        </p:txBody>
      </p:sp>
    </p:spTree>
  </p:cSld>
  <p:clrMapOvr>
    <a:masterClrMapping/>
  </p:clrMapOvr>
  <p:transition spd="slow">
    <p:cover dir="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rotWithShape="0">
          <a:blip r:embed="rId2"/>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5" y="12"/>
            <a:ext cx="10972800" cy="1600201"/>
          </a:xfrm>
          <a:prstGeom prst="rect">
            <a:avLst/>
          </a:prstGeom>
        </p:spPr>
        <p:txBody>
          <a:bodyPr lIns="121780" tIns="60883" rIns="121780" bIns="60883"/>
          <a:lstStyle/>
          <a:p>
            <a:pPr fontAlgn="base"/>
            <a:r>
              <a:rPr lang="zh-CN" altLang="en-US" strike="noStrike" noProof="1"/>
              <a:t>单击此处编辑母版标题样式</a:t>
            </a:r>
            <a:endParaRPr lang="en-US" strike="noStrike" noProof="1"/>
          </a:p>
        </p:txBody>
      </p:sp>
      <p:sp>
        <p:nvSpPr>
          <p:cNvPr id="3" name="Vertical Text Placeholder 2"/>
          <p:cNvSpPr>
            <a:spLocks noGrp="1"/>
          </p:cNvSpPr>
          <p:nvPr>
            <p:ph type="body" orient="vert" idx="1"/>
          </p:nvPr>
        </p:nvSpPr>
        <p:spPr>
          <a:xfrm>
            <a:off x="609605" y="1600200"/>
            <a:ext cx="10972800" cy="4525963"/>
          </a:xfrm>
          <a:prstGeom prst="rect">
            <a:avLst/>
          </a:prstGeom>
        </p:spPr>
        <p:txBody>
          <a:bodyPr vert="eaVert" lIns="121780" tIns="60883" rIns="121780" bIns="60883"/>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4" name="Date Placeholder 3"/>
          <p:cNvSpPr>
            <a:spLocks noGrp="1"/>
          </p:cNvSpPr>
          <p:nvPr>
            <p:ph type="dt" sz="half" idx="2"/>
          </p:nvPr>
        </p:nvSpPr>
        <p:spPr>
          <a:xfrm>
            <a:off x="8485188" y="6356350"/>
            <a:ext cx="2781300" cy="365125"/>
          </a:xfrm>
          <a:prstGeom prst="rect">
            <a:avLst/>
          </a:prstGeom>
        </p:spPr>
        <p:txBody>
          <a:bodyPr lIns="121780" tIns="60883" rIns="121780" bIns="60883"/>
          <a:lstStyle>
            <a:lvl1pPr algn="ctr" defTabSz="913130" eaLnBrk="1" hangingPunct="1">
              <a:buFontTx/>
              <a:buNone/>
              <a:defRPr b="1">
                <a:solidFill>
                  <a:prstClr val="black"/>
                </a:solidFill>
                <a:ea typeface="黑体" pitchFamily="49" charset="-122"/>
              </a:defRPr>
            </a:lvl1pPr>
          </a:lstStyle>
          <a:p>
            <a:pPr marL="0" marR="0" lvl="0" indent="0" algn="ctr" defTabSz="913130" rtl="0" eaLnBrk="1" fontAlgn="base" latinLnBrk="0" hangingPunct="1">
              <a:lnSpc>
                <a:spcPct val="100000"/>
              </a:lnSpc>
              <a:spcBef>
                <a:spcPct val="0"/>
              </a:spcBef>
              <a:spcAft>
                <a:spcPct val="0"/>
              </a:spcAft>
              <a:buClrTx/>
              <a:buSzTx/>
              <a:buFontTx/>
              <a:buNone/>
              <a:defRPr/>
            </a:pPr>
            <a:fld id="{544213AF-26F6-41FA-8D85-E2C5388D6E58}" type="datetimeFigureOut">
              <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rPr>
            </a:fld>
            <a:endPar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5" name="Footer Placeholder 4"/>
          <p:cNvSpPr>
            <a:spLocks noGrp="1"/>
          </p:cNvSpPr>
          <p:nvPr>
            <p:ph type="ftr" sz="quarter" idx="3"/>
          </p:nvPr>
        </p:nvSpPr>
        <p:spPr>
          <a:xfrm>
            <a:off x="879475" y="6356350"/>
            <a:ext cx="3797300" cy="365125"/>
          </a:xfrm>
          <a:prstGeom prst="rect">
            <a:avLst/>
          </a:prstGeom>
        </p:spPr>
        <p:txBody>
          <a:bodyPr lIns="121780" tIns="60883" rIns="121780" bIns="60883"/>
          <a:lstStyle>
            <a:lvl1pPr algn="ctr" defTabSz="913130" eaLnBrk="1" hangingPunct="1">
              <a:buFontTx/>
              <a:buNone/>
              <a:defRPr b="1">
                <a:solidFill>
                  <a:prstClr val="black"/>
                </a:solidFill>
                <a:ea typeface="黑体" pitchFamily="49" charset="-122"/>
              </a:defRPr>
            </a:lvl1pPr>
          </a:lstStyle>
          <a:p>
            <a:pPr marL="0" marR="0" lvl="0" indent="0" algn="ctr" defTabSz="913130" rtl="0" eaLnBrk="1" fontAlgn="base" latinLnBrk="0" hangingPunct="1">
              <a:lnSpc>
                <a:spcPct val="100000"/>
              </a:lnSpc>
              <a:spcBef>
                <a:spcPct val="0"/>
              </a:spcBef>
              <a:spcAft>
                <a:spcPct val="0"/>
              </a:spcAft>
              <a:buClrTx/>
              <a:buSzTx/>
              <a:buFontTx/>
              <a:buNone/>
              <a:defRPr/>
            </a:pPr>
            <a:endPar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6" name="Slide Number Placeholder 5"/>
          <p:cNvSpPr>
            <a:spLocks noGrp="1"/>
          </p:cNvSpPr>
          <p:nvPr>
            <p:ph type="sldNum" sz="quarter" idx="4"/>
          </p:nvPr>
        </p:nvSpPr>
        <p:spPr>
          <a:xfrm>
            <a:off x="11390313" y="6356350"/>
            <a:ext cx="749300" cy="365125"/>
          </a:xfrm>
          <a:prstGeom prst="rect">
            <a:avLst/>
          </a:prstGeom>
        </p:spPr>
        <p:txBody>
          <a:bodyPr vert="horz" wrap="square" lIns="121780" tIns="60883" rIns="121780" bIns="60883" numCol="1" anchor="t" anchorCtr="0" compatLnSpc="1"/>
          <a:lstStyle>
            <a:lvl1pPr algn="ctr" defTabSz="912495" eaLnBrk="1" hangingPunct="1">
              <a:buFontTx/>
              <a:buNone/>
              <a:defRPr b="1">
                <a:solidFill>
                  <a:srgbClr val="000000"/>
                </a:solidFill>
                <a:ea typeface="黑体" pitchFamily="49" charset="-122"/>
              </a:defRPr>
            </a:lvl1pPr>
          </a:lstStyle>
          <a:p>
            <a:pPr marL="0" marR="0" lvl="0" indent="0" algn="ctr" defTabSz="912495" rtl="0" eaLnBrk="1" fontAlgn="base" latinLnBrk="0" hangingPunct="1">
              <a:lnSpc>
                <a:spcPct val="100000"/>
              </a:lnSpc>
              <a:spcBef>
                <a:spcPct val="0"/>
              </a:spcBef>
              <a:spcAft>
                <a:spcPct val="0"/>
              </a:spcAft>
              <a:buClrTx/>
              <a:buSzTx/>
              <a:buFontTx/>
              <a:buNone/>
              <a:defRPr/>
            </a:pPr>
            <a:fld id="{28F8FE2E-FBEB-4BB5-BEFA-A6F44ED0B041}" type="slidenum">
              <a:rPr kumimoji="0" lang="en-US" altLang="zh-CN" sz="1900" b="1" i="0" u="none" strike="noStrike" kern="1200" cap="none" spc="0" normalizeH="0" baseline="0" noProof="0">
                <a:ln>
                  <a:noFill/>
                </a:ln>
                <a:solidFill>
                  <a:srgbClr val="000000"/>
                </a:solidFill>
                <a:effectLst/>
                <a:uLnTx/>
                <a:uFillTx/>
                <a:latin typeface="Arial" panose="02080604020202020204" pitchFamily="34" charset="0"/>
                <a:ea typeface="黑体" pitchFamily="49" charset="-122"/>
                <a:cs typeface="+mn-cs"/>
              </a:rPr>
            </a:fld>
            <a:endParaRPr kumimoji="0" lang="en-US" altLang="zh-CN" sz="1900" b="1" i="0" u="none" strike="noStrike" kern="1200" cap="none" spc="0" normalizeH="0" baseline="0" noProof="0">
              <a:ln>
                <a:noFill/>
              </a:ln>
              <a:solidFill>
                <a:srgbClr val="000000"/>
              </a:solidFill>
              <a:effectLst/>
              <a:uLnTx/>
              <a:uFillTx/>
              <a:latin typeface="Arial" panose="02080604020202020204" pitchFamily="34" charset="0"/>
              <a:ea typeface="黑体" pitchFamily="49" charset="-122"/>
              <a:cs typeface="+mn-cs"/>
            </a:endParaRPr>
          </a:p>
        </p:txBody>
      </p:sp>
    </p:spTree>
  </p:cSld>
  <p:clrMapOvr>
    <a:masterClrMapping/>
  </p:clrMapOvr>
  <p:transition spd="slow">
    <p:cover dir="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blipFill rotWithShape="0">
          <a:blip r:embed="rId2"/>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51"/>
            <a:ext cx="2743200" cy="5851525"/>
          </a:xfrm>
          <a:prstGeom prst="rect">
            <a:avLst/>
          </a:prstGeom>
        </p:spPr>
        <p:txBody>
          <a:bodyPr vert="eaVert" lIns="121780" tIns="60883" rIns="121780" bIns="60883"/>
          <a:lstStyle/>
          <a:p>
            <a:pPr fontAlgn="base"/>
            <a:r>
              <a:rPr lang="zh-CN" altLang="en-US" strike="noStrike" noProof="1"/>
              <a:t>单击此处编辑母版标题样式</a:t>
            </a:r>
            <a:endParaRPr lang="en-US" strike="noStrike" noProof="1"/>
          </a:p>
        </p:txBody>
      </p:sp>
      <p:sp>
        <p:nvSpPr>
          <p:cNvPr id="3" name="Vertical Text Placeholder 2"/>
          <p:cNvSpPr>
            <a:spLocks noGrp="1"/>
          </p:cNvSpPr>
          <p:nvPr>
            <p:ph type="body" orient="vert" idx="1"/>
          </p:nvPr>
        </p:nvSpPr>
        <p:spPr>
          <a:xfrm>
            <a:off x="609614" y="274651"/>
            <a:ext cx="8026399" cy="5851525"/>
          </a:xfrm>
          <a:prstGeom prst="rect">
            <a:avLst/>
          </a:prstGeom>
        </p:spPr>
        <p:txBody>
          <a:bodyPr vert="eaVert" lIns="121780" tIns="60883" rIns="121780" bIns="60883"/>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4" name="Date Placeholder 3"/>
          <p:cNvSpPr>
            <a:spLocks noGrp="1"/>
          </p:cNvSpPr>
          <p:nvPr>
            <p:ph type="dt" sz="half" idx="2"/>
          </p:nvPr>
        </p:nvSpPr>
        <p:spPr>
          <a:xfrm>
            <a:off x="8485188" y="6356350"/>
            <a:ext cx="2781300" cy="365125"/>
          </a:xfrm>
          <a:prstGeom prst="rect">
            <a:avLst/>
          </a:prstGeom>
        </p:spPr>
        <p:txBody>
          <a:bodyPr lIns="121780" tIns="60883" rIns="121780" bIns="60883"/>
          <a:lstStyle>
            <a:lvl1pPr algn="ctr" defTabSz="913130" eaLnBrk="1" hangingPunct="1">
              <a:buFontTx/>
              <a:buNone/>
              <a:defRPr b="1">
                <a:solidFill>
                  <a:prstClr val="black"/>
                </a:solidFill>
                <a:ea typeface="黑体" pitchFamily="49" charset="-122"/>
              </a:defRPr>
            </a:lvl1pPr>
          </a:lstStyle>
          <a:p>
            <a:pPr marL="0" marR="0" lvl="0" indent="0" algn="ctr" defTabSz="913130" rtl="0" eaLnBrk="1" fontAlgn="base" latinLnBrk="0" hangingPunct="1">
              <a:lnSpc>
                <a:spcPct val="100000"/>
              </a:lnSpc>
              <a:spcBef>
                <a:spcPct val="0"/>
              </a:spcBef>
              <a:spcAft>
                <a:spcPct val="0"/>
              </a:spcAft>
              <a:buClrTx/>
              <a:buSzTx/>
              <a:buFontTx/>
              <a:buNone/>
              <a:defRPr/>
            </a:pPr>
            <a:fld id="{544213AF-26F6-41FA-8D85-E2C5388D6E58}" type="datetimeFigureOut">
              <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rPr>
            </a:fld>
            <a:endPar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5" name="Footer Placeholder 4"/>
          <p:cNvSpPr>
            <a:spLocks noGrp="1"/>
          </p:cNvSpPr>
          <p:nvPr>
            <p:ph type="ftr" sz="quarter" idx="3"/>
          </p:nvPr>
        </p:nvSpPr>
        <p:spPr>
          <a:xfrm>
            <a:off x="879475" y="6356350"/>
            <a:ext cx="3797300" cy="365125"/>
          </a:xfrm>
          <a:prstGeom prst="rect">
            <a:avLst/>
          </a:prstGeom>
        </p:spPr>
        <p:txBody>
          <a:bodyPr lIns="121780" tIns="60883" rIns="121780" bIns="60883"/>
          <a:lstStyle>
            <a:lvl1pPr algn="ctr" defTabSz="913130" eaLnBrk="1" hangingPunct="1">
              <a:buFontTx/>
              <a:buNone/>
              <a:defRPr b="1">
                <a:solidFill>
                  <a:prstClr val="black"/>
                </a:solidFill>
                <a:ea typeface="黑体" pitchFamily="49" charset="-122"/>
              </a:defRPr>
            </a:lvl1pPr>
          </a:lstStyle>
          <a:p>
            <a:pPr marL="0" marR="0" lvl="0" indent="0" algn="ctr" defTabSz="913130" rtl="0" eaLnBrk="1" fontAlgn="base" latinLnBrk="0" hangingPunct="1">
              <a:lnSpc>
                <a:spcPct val="100000"/>
              </a:lnSpc>
              <a:spcBef>
                <a:spcPct val="0"/>
              </a:spcBef>
              <a:spcAft>
                <a:spcPct val="0"/>
              </a:spcAft>
              <a:buClrTx/>
              <a:buSzTx/>
              <a:buFontTx/>
              <a:buNone/>
              <a:defRPr/>
            </a:pPr>
            <a:endPar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6" name="Slide Number Placeholder 5"/>
          <p:cNvSpPr>
            <a:spLocks noGrp="1"/>
          </p:cNvSpPr>
          <p:nvPr>
            <p:ph type="sldNum" sz="quarter" idx="4"/>
          </p:nvPr>
        </p:nvSpPr>
        <p:spPr>
          <a:xfrm>
            <a:off x="11390313" y="6356350"/>
            <a:ext cx="749300" cy="365125"/>
          </a:xfrm>
          <a:prstGeom prst="rect">
            <a:avLst/>
          </a:prstGeom>
        </p:spPr>
        <p:txBody>
          <a:bodyPr vert="horz" wrap="square" lIns="121780" tIns="60883" rIns="121780" bIns="60883" numCol="1" anchor="t" anchorCtr="0" compatLnSpc="1"/>
          <a:lstStyle>
            <a:lvl1pPr algn="ctr" defTabSz="912495" eaLnBrk="1" hangingPunct="1">
              <a:buFontTx/>
              <a:buNone/>
              <a:defRPr b="1">
                <a:solidFill>
                  <a:srgbClr val="000000"/>
                </a:solidFill>
                <a:ea typeface="黑体" pitchFamily="49" charset="-122"/>
              </a:defRPr>
            </a:lvl1pPr>
          </a:lstStyle>
          <a:p>
            <a:pPr marL="0" marR="0" lvl="0" indent="0" algn="ctr" defTabSz="912495" rtl="0" eaLnBrk="1" fontAlgn="base" latinLnBrk="0" hangingPunct="1">
              <a:lnSpc>
                <a:spcPct val="100000"/>
              </a:lnSpc>
              <a:spcBef>
                <a:spcPct val="0"/>
              </a:spcBef>
              <a:spcAft>
                <a:spcPct val="0"/>
              </a:spcAft>
              <a:buClrTx/>
              <a:buSzTx/>
              <a:buFontTx/>
              <a:buNone/>
              <a:defRPr/>
            </a:pPr>
            <a:fld id="{BDDC09F9-BAA3-4658-AE0A-477D3B2FE70D}" type="slidenum">
              <a:rPr kumimoji="0" lang="en-US" altLang="zh-CN" sz="1900" b="1" i="0" u="none" strike="noStrike" kern="1200" cap="none" spc="0" normalizeH="0" baseline="0" noProof="0">
                <a:ln>
                  <a:noFill/>
                </a:ln>
                <a:solidFill>
                  <a:srgbClr val="000000"/>
                </a:solidFill>
                <a:effectLst/>
                <a:uLnTx/>
                <a:uFillTx/>
                <a:latin typeface="Arial" panose="02080604020202020204" pitchFamily="34" charset="0"/>
                <a:ea typeface="黑体" pitchFamily="49" charset="-122"/>
                <a:cs typeface="+mn-cs"/>
              </a:rPr>
            </a:fld>
            <a:endParaRPr kumimoji="0" lang="en-US" altLang="zh-CN" sz="1900" b="1" i="0" u="none" strike="noStrike" kern="1200" cap="none" spc="0" normalizeH="0" baseline="0" noProof="0">
              <a:ln>
                <a:noFill/>
              </a:ln>
              <a:solidFill>
                <a:srgbClr val="000000"/>
              </a:solidFill>
              <a:effectLst/>
              <a:uLnTx/>
              <a:uFillTx/>
              <a:latin typeface="Arial" panose="02080604020202020204" pitchFamily="34" charset="0"/>
              <a:ea typeface="黑体" pitchFamily="49" charset="-122"/>
              <a:cs typeface="+mn-cs"/>
            </a:endParaRPr>
          </a:p>
        </p:txBody>
      </p:sp>
    </p:spTree>
  </p:cSld>
  <p:clrMapOvr>
    <a:masterClrMapping/>
  </p:clrMapOvr>
  <p:transition spd="slow">
    <p:cover dir="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内容与标题">
    <p:spTree>
      <p:nvGrpSpPr>
        <p:cNvPr id="1" name=""/>
        <p:cNvGrpSpPr/>
        <p:nvPr/>
      </p:nvGrpSpPr>
      <p:grpSpPr>
        <a:xfrm>
          <a:off x="0" y="0"/>
          <a:ext cx="0" cy="0"/>
          <a:chOff x="0" y="0"/>
          <a:chExt cx="0" cy="0"/>
        </a:xfrm>
      </p:grpSpPr>
    </p:spTree>
  </p:cSld>
  <p:clrMapOvr>
    <a:masterClrMapping/>
  </p:clrMapOvr>
  <p:transition spd="slow">
    <p:cover dir="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a:prstGeom prst="rect">
            <a:avLst/>
          </a:prstGeom>
        </p:spPr>
        <p:txBody>
          <a:bodyPr lIns="121808" tIns="60899" rIns="121808" bIns="60899" anchor="b">
            <a:noAutofit/>
          </a:bodyPr>
          <a:lstStyle>
            <a:lvl1pPr>
              <a:lnSpc>
                <a:spcPct val="100000"/>
              </a:lnSpc>
              <a:defRPr sz="10700"/>
            </a:lvl1pPr>
          </a:lstStyle>
          <a:p>
            <a:pPr fontAlgn="base"/>
            <a:r>
              <a:rPr lang="zh-CN" altLang="en-US" strike="noStrike" noProof="1"/>
              <a:t>单击此处编辑母版标题样式</a:t>
            </a:r>
            <a:endParaRPr lang="en-US" strike="noStrike" noProof="1"/>
          </a:p>
        </p:txBody>
      </p:sp>
      <p:sp>
        <p:nvSpPr>
          <p:cNvPr id="3" name="Subtitle 2"/>
          <p:cNvSpPr>
            <a:spLocks noGrp="1"/>
          </p:cNvSpPr>
          <p:nvPr>
            <p:ph type="subTitle" idx="1"/>
          </p:nvPr>
        </p:nvSpPr>
        <p:spPr>
          <a:xfrm>
            <a:off x="1828802" y="4953000"/>
            <a:ext cx="8534401" cy="1219200"/>
          </a:xfrm>
          <a:prstGeom prst="rect">
            <a:avLst/>
          </a:prstGeom>
        </p:spPr>
        <p:txBody>
          <a:bodyPr lIns="121808" tIns="60899" rIns="121808" bIns="60899">
            <a:normAutofit/>
          </a:bodyPr>
          <a:lstStyle>
            <a:lvl1pPr marL="0" indent="0" algn="ctr">
              <a:buNone/>
              <a:defRPr sz="3200">
                <a:solidFill>
                  <a:schemeClr val="tx1">
                    <a:tint val="75000"/>
                  </a:schemeClr>
                </a:solidFill>
              </a:defRPr>
            </a:lvl1pPr>
            <a:lvl2pPr marL="608965" indent="0" algn="ctr">
              <a:buNone/>
              <a:defRPr>
                <a:solidFill>
                  <a:schemeClr val="tx1">
                    <a:tint val="75000"/>
                  </a:schemeClr>
                </a:solidFill>
              </a:defRPr>
            </a:lvl2pPr>
            <a:lvl3pPr marL="1217930" indent="0" algn="ctr">
              <a:buNone/>
              <a:defRPr>
                <a:solidFill>
                  <a:schemeClr val="tx1">
                    <a:tint val="75000"/>
                  </a:schemeClr>
                </a:solidFill>
              </a:defRPr>
            </a:lvl3pPr>
            <a:lvl4pPr marL="1827530" indent="0" algn="ctr">
              <a:buNone/>
              <a:defRPr>
                <a:solidFill>
                  <a:schemeClr val="tx1">
                    <a:tint val="75000"/>
                  </a:schemeClr>
                </a:solidFill>
              </a:defRPr>
            </a:lvl4pPr>
            <a:lvl5pPr marL="2436495" indent="0" algn="ctr">
              <a:buNone/>
              <a:defRPr>
                <a:solidFill>
                  <a:schemeClr val="tx1">
                    <a:tint val="75000"/>
                  </a:schemeClr>
                </a:solidFill>
              </a:defRPr>
            </a:lvl5pPr>
            <a:lvl6pPr marL="3045460" indent="0" algn="ctr">
              <a:buNone/>
              <a:defRPr>
                <a:solidFill>
                  <a:schemeClr val="tx1">
                    <a:tint val="75000"/>
                  </a:schemeClr>
                </a:solidFill>
              </a:defRPr>
            </a:lvl6pPr>
            <a:lvl7pPr marL="3654425" indent="0" algn="ctr">
              <a:buNone/>
              <a:defRPr>
                <a:solidFill>
                  <a:schemeClr val="tx1">
                    <a:tint val="75000"/>
                  </a:schemeClr>
                </a:solidFill>
              </a:defRPr>
            </a:lvl7pPr>
            <a:lvl8pPr marL="4263390" indent="0" algn="ctr">
              <a:buNone/>
              <a:defRPr>
                <a:solidFill>
                  <a:schemeClr val="tx1">
                    <a:tint val="75000"/>
                  </a:schemeClr>
                </a:solidFill>
              </a:defRPr>
            </a:lvl8pPr>
            <a:lvl9pPr marL="4872990" indent="0" algn="ctr">
              <a:buNone/>
              <a:defRPr>
                <a:solidFill>
                  <a:schemeClr val="tx1">
                    <a:tint val="75000"/>
                  </a:schemeClr>
                </a:solidFill>
              </a:defRPr>
            </a:lvl9pPr>
          </a:lstStyle>
          <a:p>
            <a:pPr fontAlgn="base"/>
            <a:r>
              <a:rPr lang="zh-CN" altLang="en-US" strike="noStrike" noProof="1"/>
              <a:t>单击此处编辑母版副标题样式</a:t>
            </a:r>
            <a:endParaRPr lang="en-US" strike="noStrike" noProof="1"/>
          </a:p>
        </p:txBody>
      </p:sp>
      <p:sp>
        <p:nvSpPr>
          <p:cNvPr id="4" name="Date Placeholder 6"/>
          <p:cNvSpPr>
            <a:spLocks noGrp="1"/>
          </p:cNvSpPr>
          <p:nvPr>
            <p:ph type="dt" sz="half" idx="2"/>
          </p:nvPr>
        </p:nvSpPr>
        <p:spPr>
          <a:xfrm>
            <a:off x="8485188" y="6356350"/>
            <a:ext cx="2781300" cy="365125"/>
          </a:xfrm>
          <a:prstGeom prst="rect">
            <a:avLst/>
          </a:prstGeom>
        </p:spPr>
        <p:txBody>
          <a:bodyPr lIns="121808" tIns="60899" rIns="121808" bIns="60899"/>
          <a:lstStyle>
            <a:lvl1pPr algn="ctr" defTabSz="913765" eaLnBrk="1" hangingPunct="1">
              <a:buFontTx/>
              <a:buNone/>
              <a:defRPr b="1">
                <a:solidFill>
                  <a:prstClr val="black"/>
                </a:solidFill>
                <a:ea typeface="黑体" pitchFamily="49" charset="-122"/>
              </a:defRPr>
            </a:lvl1pPr>
          </a:lstStyle>
          <a:p>
            <a:pPr marL="0" marR="0" lvl="0" indent="0" algn="ctr" defTabSz="913765" rtl="0" eaLnBrk="1" fontAlgn="base" latinLnBrk="0" hangingPunct="1">
              <a:lnSpc>
                <a:spcPct val="100000"/>
              </a:lnSpc>
              <a:spcBef>
                <a:spcPct val="0"/>
              </a:spcBef>
              <a:spcAft>
                <a:spcPct val="0"/>
              </a:spcAft>
              <a:buClrTx/>
              <a:buSzTx/>
              <a:buFontTx/>
              <a:buNone/>
              <a:defRPr/>
            </a:pPr>
            <a:fld id="{544213AF-26F6-41FA-8D85-E2C5388D6E58}" type="datetimeFigureOut">
              <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rPr>
            </a:fld>
            <a:endParaRPr kumimoji="0" lang="en-US" sz="1900" b="1" i="0" u="none" strike="noStrike" kern="1200" cap="none" spc="0" normalizeH="0" baseline="0" noProof="0" dirty="0">
              <a:ln>
                <a:noFill/>
              </a:ln>
              <a:solidFill>
                <a:srgbClr val="FFFFFF"/>
              </a:solidFill>
              <a:effectLst/>
              <a:uLnTx/>
              <a:uFillTx/>
              <a:latin typeface="Arial" panose="02080604020202020204" pitchFamily="34" charset="0"/>
              <a:ea typeface="黑体" pitchFamily="49" charset="-122"/>
              <a:cs typeface="+mn-cs"/>
            </a:endParaRPr>
          </a:p>
        </p:txBody>
      </p:sp>
      <p:sp>
        <p:nvSpPr>
          <p:cNvPr id="5" name="Slide Number Placeholder 7"/>
          <p:cNvSpPr>
            <a:spLocks noGrp="1"/>
          </p:cNvSpPr>
          <p:nvPr>
            <p:ph type="sldNum" sz="quarter" idx="4"/>
          </p:nvPr>
        </p:nvSpPr>
        <p:spPr>
          <a:xfrm>
            <a:off x="11390313" y="6356350"/>
            <a:ext cx="749300" cy="365125"/>
          </a:xfrm>
          <a:prstGeom prst="rect">
            <a:avLst/>
          </a:prstGeom>
        </p:spPr>
        <p:txBody>
          <a:bodyPr vert="horz" wrap="square" lIns="121808" tIns="60899" rIns="121808" bIns="60899" numCol="1" anchor="t" anchorCtr="0" compatLnSpc="1"/>
          <a:lstStyle>
            <a:lvl1pPr algn="ctr" defTabSz="912495" eaLnBrk="1" hangingPunct="1">
              <a:buFontTx/>
              <a:buNone/>
              <a:defRPr b="1">
                <a:solidFill>
                  <a:srgbClr val="000000"/>
                </a:solidFill>
                <a:ea typeface="黑体" pitchFamily="49" charset="-122"/>
              </a:defRPr>
            </a:lvl1pPr>
          </a:lstStyle>
          <a:p>
            <a:pPr marL="0" marR="0" lvl="0" indent="0" algn="ctr" defTabSz="912495" rtl="0" eaLnBrk="1" fontAlgn="base" latinLnBrk="0" hangingPunct="1">
              <a:lnSpc>
                <a:spcPct val="100000"/>
              </a:lnSpc>
              <a:spcBef>
                <a:spcPct val="0"/>
              </a:spcBef>
              <a:spcAft>
                <a:spcPct val="0"/>
              </a:spcAft>
              <a:buClrTx/>
              <a:buSzTx/>
              <a:buFontTx/>
              <a:buNone/>
              <a:defRPr/>
            </a:pPr>
            <a:fld id="{3845ACD3-EDB2-450E-A7B8-024C49B2C7F3}" type="slidenum">
              <a:rPr kumimoji="0" lang="en-US" altLang="zh-CN" sz="1900" b="1" i="0" u="none" strike="noStrike" kern="1200" cap="none" spc="0" normalizeH="0" baseline="0" noProof="0">
                <a:ln>
                  <a:noFill/>
                </a:ln>
                <a:solidFill>
                  <a:srgbClr val="000000"/>
                </a:solidFill>
                <a:effectLst/>
                <a:uLnTx/>
                <a:uFillTx/>
                <a:latin typeface="Arial" panose="02080604020202020204" pitchFamily="34" charset="0"/>
                <a:ea typeface="黑体" pitchFamily="49" charset="-122"/>
                <a:cs typeface="+mn-cs"/>
              </a:rPr>
            </a:fld>
            <a:endParaRPr kumimoji="0" lang="en-US" altLang="zh-CN" sz="1900" b="1" i="0" u="none" strike="noStrike" kern="1200" cap="none" spc="0" normalizeH="0" baseline="0" noProof="0">
              <a:ln>
                <a:noFill/>
              </a:ln>
              <a:solidFill>
                <a:srgbClr val="FFFFFF"/>
              </a:solidFill>
              <a:effectLst/>
              <a:uLnTx/>
              <a:uFillTx/>
              <a:latin typeface="Arial" panose="02080604020202020204" pitchFamily="34" charset="0"/>
              <a:ea typeface="黑体" pitchFamily="49" charset="-122"/>
              <a:cs typeface="+mn-cs"/>
            </a:endParaRPr>
          </a:p>
        </p:txBody>
      </p:sp>
      <p:sp>
        <p:nvSpPr>
          <p:cNvPr id="6" name="Footer Placeholder 8"/>
          <p:cNvSpPr>
            <a:spLocks noGrp="1"/>
          </p:cNvSpPr>
          <p:nvPr>
            <p:ph type="ftr" sz="quarter" idx="3"/>
          </p:nvPr>
        </p:nvSpPr>
        <p:spPr>
          <a:xfrm>
            <a:off x="879475" y="6356350"/>
            <a:ext cx="3797300" cy="365125"/>
          </a:xfrm>
          <a:prstGeom prst="rect">
            <a:avLst/>
          </a:prstGeom>
        </p:spPr>
        <p:txBody>
          <a:bodyPr lIns="121808" tIns="60899" rIns="121808" bIns="60899"/>
          <a:lstStyle>
            <a:lvl1pPr algn="ctr" defTabSz="913765" eaLnBrk="1" hangingPunct="1">
              <a:buFontTx/>
              <a:buNone/>
              <a:defRPr b="1">
                <a:solidFill>
                  <a:srgbClr val="172B4B">
                    <a:tint val="20000"/>
                  </a:srgbClr>
                </a:solidFill>
                <a:ea typeface="黑体" pitchFamily="49" charset="-122"/>
              </a:defRPr>
            </a:lvl1pPr>
          </a:lstStyle>
          <a:p>
            <a:pPr marL="0" marR="0" lvl="0" indent="0" algn="ctr" defTabSz="913765" rtl="0" eaLnBrk="1" fontAlgn="base" latinLnBrk="0" hangingPunct="1">
              <a:lnSpc>
                <a:spcPct val="100000"/>
              </a:lnSpc>
              <a:spcBef>
                <a:spcPct val="0"/>
              </a:spcBef>
              <a:spcAft>
                <a:spcPct val="0"/>
              </a:spcAft>
              <a:buClrTx/>
              <a:buSzTx/>
              <a:buFontTx/>
              <a:buNone/>
              <a:defRPr/>
            </a:pPr>
            <a:endParaRPr kumimoji="0" lang="en-US" sz="1900" b="1" i="0" u="none" strike="noStrike" kern="1200" cap="none" spc="0" normalizeH="0" baseline="0" noProof="0">
              <a:ln>
                <a:noFill/>
              </a:ln>
              <a:solidFill>
                <a:srgbClr val="172B4B">
                  <a:tint val="20000"/>
                </a:srgbClr>
              </a:solidFill>
              <a:effectLst/>
              <a:uLnTx/>
              <a:uFillTx/>
              <a:latin typeface="Arial" panose="02080604020202020204" pitchFamily="34" charset="0"/>
              <a:ea typeface="黑体" pitchFamily="49" charset="-122"/>
              <a:cs typeface="+mn-cs"/>
            </a:endParaRPr>
          </a:p>
        </p:txBody>
      </p:sp>
    </p:spTree>
  </p:cSld>
  <p:clrMapOvr>
    <a:masterClrMapping/>
  </p:clrMapOvr>
  <p:transition spd="slow">
    <p:cover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节标题">
    <p:bg>
      <p:bgPr>
        <a:solidFill>
          <a:schemeClr val="bg1"/>
        </a:solidFill>
        <a:effectLst/>
      </p:bgPr>
    </p:bg>
    <p:spTree>
      <p:nvGrpSpPr>
        <p:cNvPr id="1" name=""/>
        <p:cNvGrpSpPr/>
        <p:nvPr/>
      </p:nvGrpSpPr>
      <p:grpSpPr>
        <a:xfrm>
          <a:off x="0" y="0"/>
          <a:ext cx="0" cy="0"/>
          <a:chOff x="0" y="0"/>
          <a:chExt cx="0" cy="0"/>
        </a:xfrm>
      </p:grpSpPr>
      <p:sp>
        <p:nvSpPr>
          <p:cNvPr id="20" name="标题 1"/>
          <p:cNvSpPr>
            <a:spLocks noGrp="1"/>
          </p:cNvSpPr>
          <p:nvPr>
            <p:ph type="title"/>
          </p:nvPr>
        </p:nvSpPr>
        <p:spPr>
          <a:xfrm>
            <a:off x="3828475" y="3133271"/>
            <a:ext cx="4535055" cy="656792"/>
          </a:xfrm>
        </p:spPr>
        <p:txBody>
          <a:bodyPr anchor="ctr">
            <a:normAutofit/>
          </a:bodyPr>
          <a:lstStyle>
            <a:lvl1pPr algn="ctr">
              <a:defRPr sz="2400" b="1">
                <a:solidFill>
                  <a:schemeClr val="tx1"/>
                </a:solidFill>
              </a:defRPr>
            </a:lvl1pPr>
          </a:lstStyle>
          <a:p>
            <a:pPr fontAlgn="base"/>
            <a:r>
              <a:rPr lang="zh-CN" altLang="en-US" strike="noStrike" noProof="1"/>
              <a:t>单击此处编辑母版标题样式</a:t>
            </a:r>
            <a:endParaRPr lang="zh-CN" altLang="en-US" strike="noStrike" noProof="1"/>
          </a:p>
        </p:txBody>
      </p:sp>
      <p:sp>
        <p:nvSpPr>
          <p:cNvPr id="21" name="文本占位符 2"/>
          <p:cNvSpPr>
            <a:spLocks noGrp="1"/>
          </p:cNvSpPr>
          <p:nvPr>
            <p:ph type="body" idx="1"/>
          </p:nvPr>
        </p:nvSpPr>
        <p:spPr>
          <a:xfrm>
            <a:off x="3822699" y="4069217"/>
            <a:ext cx="4546600" cy="1015622"/>
          </a:xfrm>
        </p:spPr>
        <p:txBody>
          <a:bodyPr>
            <a:normAutofit/>
          </a:bodyPr>
          <a:lstStyle>
            <a:lvl1pPr marL="0" indent="0" algn="ctr">
              <a:buNone/>
              <a:defRPr sz="1100">
                <a:solidFill>
                  <a:schemeClr val="tx1"/>
                </a:solidFill>
              </a:defRPr>
            </a:lvl1pPr>
            <a:lvl2pPr marL="456565" indent="0">
              <a:buNone/>
              <a:defRPr sz="2000">
                <a:solidFill>
                  <a:schemeClr val="tx1">
                    <a:tint val="75000"/>
                  </a:schemeClr>
                </a:solidFill>
              </a:defRPr>
            </a:lvl2pPr>
            <a:lvl3pPr marL="913765" indent="0">
              <a:buNone/>
              <a:defRPr sz="1900">
                <a:solidFill>
                  <a:schemeClr val="tx1">
                    <a:tint val="75000"/>
                  </a:schemeClr>
                </a:solidFill>
              </a:defRPr>
            </a:lvl3pPr>
            <a:lvl4pPr marL="1370330" indent="0">
              <a:buNone/>
              <a:defRPr sz="1600">
                <a:solidFill>
                  <a:schemeClr val="tx1">
                    <a:tint val="75000"/>
                  </a:schemeClr>
                </a:solidFill>
              </a:defRPr>
            </a:lvl4pPr>
            <a:lvl5pPr marL="1827530" indent="0">
              <a:buNone/>
              <a:defRPr sz="1600">
                <a:solidFill>
                  <a:schemeClr val="tx1">
                    <a:tint val="75000"/>
                  </a:schemeClr>
                </a:solidFill>
              </a:defRPr>
            </a:lvl5pPr>
            <a:lvl6pPr marL="2284095" indent="0">
              <a:buNone/>
              <a:defRPr sz="1600">
                <a:solidFill>
                  <a:schemeClr val="tx1">
                    <a:tint val="75000"/>
                  </a:schemeClr>
                </a:solidFill>
              </a:defRPr>
            </a:lvl6pPr>
            <a:lvl7pPr marL="2740660" indent="0">
              <a:buNone/>
              <a:defRPr sz="1600">
                <a:solidFill>
                  <a:schemeClr val="tx1">
                    <a:tint val="75000"/>
                  </a:schemeClr>
                </a:solidFill>
              </a:defRPr>
            </a:lvl7pPr>
            <a:lvl8pPr marL="3197860" indent="0">
              <a:buNone/>
              <a:defRPr sz="1600">
                <a:solidFill>
                  <a:schemeClr val="tx1">
                    <a:tint val="75000"/>
                  </a:schemeClr>
                </a:solidFill>
              </a:defRPr>
            </a:lvl8pPr>
            <a:lvl9pPr marL="3654425" indent="0">
              <a:buNone/>
              <a:defRPr sz="16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5" y="10"/>
            <a:ext cx="10972800" cy="1600201"/>
          </a:xfrm>
          <a:prstGeom prst="rect">
            <a:avLst/>
          </a:prstGeom>
        </p:spPr>
        <p:txBody>
          <a:bodyPr lIns="121808" tIns="60899" rIns="121808" bIns="60899"/>
          <a:lstStyle/>
          <a:p>
            <a:pPr fontAlgn="base"/>
            <a:r>
              <a:rPr lang="zh-CN" altLang="en-US" strike="noStrike" noProof="1"/>
              <a:t>单击此处编辑母版标题样式</a:t>
            </a:r>
            <a:endParaRPr lang="en-US" strike="noStrike" noProof="1"/>
          </a:p>
        </p:txBody>
      </p:sp>
      <p:sp>
        <p:nvSpPr>
          <p:cNvPr id="3" name="Content Placeholder 2"/>
          <p:cNvSpPr>
            <a:spLocks noGrp="1"/>
          </p:cNvSpPr>
          <p:nvPr>
            <p:ph idx="1"/>
          </p:nvPr>
        </p:nvSpPr>
        <p:spPr>
          <a:xfrm>
            <a:off x="609605" y="1600200"/>
            <a:ext cx="10972800" cy="4525963"/>
          </a:xfrm>
          <a:prstGeom prst="rect">
            <a:avLst/>
          </a:prstGeom>
        </p:spPr>
        <p:txBody>
          <a:bodyPr lIns="121808" tIns="60899" rIns="121808" bIns="60899"/>
          <a:lstStyle>
            <a:lvl5pPr>
              <a:defRPr/>
            </a:lvl5pPr>
            <a:lvl6pPr>
              <a:defRPr/>
            </a:lvl6pPr>
            <a:lvl7pPr>
              <a:defRPr/>
            </a:lvl7pPr>
            <a:lvl8pPr>
              <a:defRPr/>
            </a:lvl8pPr>
            <a:lvl9pPr>
              <a:buFont typeface="Arial" panose="02080604020202020204" pitchFamily="34" charset="0"/>
              <a:buChar char="•"/>
              <a:defRPr/>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4" name="Date Placeholder 3"/>
          <p:cNvSpPr>
            <a:spLocks noGrp="1"/>
          </p:cNvSpPr>
          <p:nvPr>
            <p:ph type="dt" sz="half" idx="2"/>
          </p:nvPr>
        </p:nvSpPr>
        <p:spPr>
          <a:xfrm>
            <a:off x="8485188" y="6356350"/>
            <a:ext cx="2781300" cy="365125"/>
          </a:xfrm>
          <a:prstGeom prst="rect">
            <a:avLst/>
          </a:prstGeom>
        </p:spPr>
        <p:txBody>
          <a:bodyPr lIns="121808" tIns="60899" rIns="121808" bIns="60899"/>
          <a:lstStyle>
            <a:lvl1pPr algn="ctr" defTabSz="913765" eaLnBrk="1" hangingPunct="1">
              <a:buFontTx/>
              <a:buNone/>
              <a:defRPr b="1">
                <a:solidFill>
                  <a:prstClr val="black"/>
                </a:solidFill>
                <a:ea typeface="黑体" pitchFamily="49" charset="-122"/>
              </a:defRPr>
            </a:lvl1pPr>
          </a:lstStyle>
          <a:p>
            <a:pPr marL="0" marR="0" lvl="0" indent="0" algn="ctr" defTabSz="913765" rtl="0" eaLnBrk="1" fontAlgn="base" latinLnBrk="0" hangingPunct="1">
              <a:lnSpc>
                <a:spcPct val="100000"/>
              </a:lnSpc>
              <a:spcBef>
                <a:spcPct val="0"/>
              </a:spcBef>
              <a:spcAft>
                <a:spcPct val="0"/>
              </a:spcAft>
              <a:buClrTx/>
              <a:buSzTx/>
              <a:buFontTx/>
              <a:buNone/>
              <a:defRPr/>
            </a:pPr>
            <a:fld id="{544213AF-26F6-41FA-8D85-E2C5388D6E58}" type="datetimeFigureOut">
              <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rPr>
            </a:fld>
            <a:endPar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5" name="Footer Placeholder 4"/>
          <p:cNvSpPr>
            <a:spLocks noGrp="1"/>
          </p:cNvSpPr>
          <p:nvPr>
            <p:ph type="ftr" sz="quarter" idx="3"/>
          </p:nvPr>
        </p:nvSpPr>
        <p:spPr>
          <a:xfrm>
            <a:off x="879475" y="6356350"/>
            <a:ext cx="3797300" cy="365125"/>
          </a:xfrm>
          <a:prstGeom prst="rect">
            <a:avLst/>
          </a:prstGeom>
        </p:spPr>
        <p:txBody>
          <a:bodyPr lIns="121808" tIns="60899" rIns="121808" bIns="60899"/>
          <a:lstStyle>
            <a:lvl1pPr algn="ctr" defTabSz="913765" eaLnBrk="1" hangingPunct="1">
              <a:buFontTx/>
              <a:buNone/>
              <a:defRPr b="1">
                <a:solidFill>
                  <a:prstClr val="black"/>
                </a:solidFill>
                <a:ea typeface="黑体" pitchFamily="49" charset="-122"/>
              </a:defRPr>
            </a:lvl1pPr>
          </a:lstStyle>
          <a:p>
            <a:pPr marL="0" marR="0" lvl="0" indent="0" algn="ctr" defTabSz="913765" rtl="0" eaLnBrk="1" fontAlgn="base" latinLnBrk="0" hangingPunct="1">
              <a:lnSpc>
                <a:spcPct val="100000"/>
              </a:lnSpc>
              <a:spcBef>
                <a:spcPct val="0"/>
              </a:spcBef>
              <a:spcAft>
                <a:spcPct val="0"/>
              </a:spcAft>
              <a:buClrTx/>
              <a:buSzTx/>
              <a:buFontTx/>
              <a:buNone/>
              <a:defRPr/>
            </a:pPr>
            <a:endPar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6" name="Slide Number Placeholder 5"/>
          <p:cNvSpPr>
            <a:spLocks noGrp="1"/>
          </p:cNvSpPr>
          <p:nvPr>
            <p:ph type="sldNum" sz="quarter" idx="4"/>
          </p:nvPr>
        </p:nvSpPr>
        <p:spPr>
          <a:xfrm>
            <a:off x="11390313" y="6356350"/>
            <a:ext cx="749300" cy="365125"/>
          </a:xfrm>
          <a:prstGeom prst="rect">
            <a:avLst/>
          </a:prstGeom>
        </p:spPr>
        <p:txBody>
          <a:bodyPr vert="horz" wrap="square" lIns="121808" tIns="60899" rIns="121808" bIns="60899" numCol="1" anchor="t" anchorCtr="0" compatLnSpc="1"/>
          <a:lstStyle>
            <a:lvl1pPr algn="ctr" defTabSz="912495" eaLnBrk="1" hangingPunct="1">
              <a:buFontTx/>
              <a:buNone/>
              <a:defRPr b="1">
                <a:solidFill>
                  <a:srgbClr val="000000"/>
                </a:solidFill>
                <a:ea typeface="黑体" pitchFamily="49" charset="-122"/>
              </a:defRPr>
            </a:lvl1pPr>
          </a:lstStyle>
          <a:p>
            <a:pPr marL="0" marR="0" lvl="0" indent="0" algn="ctr" defTabSz="912495" rtl="0" eaLnBrk="1" fontAlgn="base" latinLnBrk="0" hangingPunct="1">
              <a:lnSpc>
                <a:spcPct val="100000"/>
              </a:lnSpc>
              <a:spcBef>
                <a:spcPct val="0"/>
              </a:spcBef>
              <a:spcAft>
                <a:spcPct val="0"/>
              </a:spcAft>
              <a:buClrTx/>
              <a:buSzTx/>
              <a:buFontTx/>
              <a:buNone/>
              <a:defRPr/>
            </a:pPr>
            <a:fld id="{1BDAAEB2-7BA3-4414-87C8-7901CD83F469}" type="slidenum">
              <a:rPr kumimoji="0" lang="en-US" altLang="zh-CN" sz="1900" b="1" i="0" u="none" strike="noStrike" kern="1200" cap="none" spc="0" normalizeH="0" baseline="0" noProof="0">
                <a:ln>
                  <a:noFill/>
                </a:ln>
                <a:solidFill>
                  <a:srgbClr val="000000"/>
                </a:solidFill>
                <a:effectLst/>
                <a:uLnTx/>
                <a:uFillTx/>
                <a:latin typeface="Arial" panose="02080604020202020204" pitchFamily="34" charset="0"/>
                <a:ea typeface="黑体" pitchFamily="49" charset="-122"/>
                <a:cs typeface="+mn-cs"/>
              </a:rPr>
            </a:fld>
            <a:endParaRPr kumimoji="0" lang="en-US" altLang="zh-CN" sz="1900" b="1" i="0" u="none" strike="noStrike" kern="1200" cap="none" spc="0" normalizeH="0" baseline="0" noProof="0">
              <a:ln>
                <a:noFill/>
              </a:ln>
              <a:solidFill>
                <a:srgbClr val="000000"/>
              </a:solidFill>
              <a:effectLst/>
              <a:uLnTx/>
              <a:uFillTx/>
              <a:latin typeface="Arial" panose="02080604020202020204" pitchFamily="34" charset="0"/>
              <a:ea typeface="黑体" pitchFamily="49" charset="-122"/>
              <a:cs typeface="+mn-cs"/>
            </a:endParaRPr>
          </a:p>
        </p:txBody>
      </p:sp>
    </p:spTree>
  </p:cSld>
  <p:clrMapOvr>
    <a:masterClrMapping/>
  </p:clrMapOvr>
  <p:transition spd="slow">
    <p:cover dir="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blipFill>
        <a:effectLst/>
      </p:bgPr>
    </p:bg>
    <p:spTree>
      <p:nvGrpSpPr>
        <p:cNvPr id="1" name=""/>
        <p:cNvGrpSpPr/>
        <p:nvPr/>
      </p:nvGrpSpPr>
      <p:grpSpPr>
        <a:xfrm>
          <a:off x="0" y="0"/>
          <a:ext cx="0" cy="0"/>
          <a:chOff x="0" y="0"/>
          <a:chExt cx="0" cy="0"/>
        </a:xfrm>
      </p:grpSpPr>
      <p:sp>
        <p:nvSpPr>
          <p:cNvPr id="4" name="Oval 6"/>
          <p:cNvSpPr/>
          <p:nvPr/>
        </p:nvSpPr>
        <p:spPr>
          <a:xfrm>
            <a:off x="5994400" y="3924300"/>
            <a:ext cx="112713"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21808" tIns="60899" rIns="121808" bIns="60899" anchor="ctr"/>
          <a:lstStyle/>
          <a:p>
            <a:pPr marL="0" marR="0" lvl="0" indent="0" algn="ctr" defTabSz="913765" rtl="0" eaLnBrk="1" fontAlgn="base" latinLnBrk="0" hangingPunct="1">
              <a:lnSpc>
                <a:spcPct val="100000"/>
              </a:lnSpc>
              <a:spcBef>
                <a:spcPct val="0"/>
              </a:spcBef>
              <a:spcAft>
                <a:spcPct val="0"/>
              </a:spcAft>
              <a:buClrTx/>
              <a:buSzTx/>
              <a:buFontTx/>
              <a:buNone/>
              <a:defRPr/>
            </a:pPr>
            <a:endParaRPr kumimoji="0" lang="en-US" sz="1900" b="1" i="0" u="none" strike="noStrike" kern="1200" cap="none" spc="0" normalizeH="0" baseline="0" noProof="0">
              <a:ln>
                <a:noFill/>
              </a:ln>
              <a:solidFill>
                <a:prstClr val="white"/>
              </a:solidFill>
              <a:effectLst/>
              <a:uLnTx/>
              <a:uFillTx/>
              <a:latin typeface="+mn-lt"/>
              <a:ea typeface="+mn-ea"/>
              <a:cs typeface="+mn-cs"/>
            </a:endParaRPr>
          </a:p>
        </p:txBody>
      </p:sp>
      <p:sp>
        <p:nvSpPr>
          <p:cNvPr id="5" name="Oval 7"/>
          <p:cNvSpPr/>
          <p:nvPr/>
        </p:nvSpPr>
        <p:spPr>
          <a:xfrm>
            <a:off x="6261100" y="3924300"/>
            <a:ext cx="112713"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21808" tIns="60899" rIns="121808" bIns="60899" anchor="ctr"/>
          <a:lstStyle/>
          <a:p>
            <a:pPr marL="0" marR="0" lvl="0" indent="0" algn="ctr" defTabSz="913765" rtl="0" eaLnBrk="1" fontAlgn="base" latinLnBrk="0" hangingPunct="1">
              <a:lnSpc>
                <a:spcPct val="100000"/>
              </a:lnSpc>
              <a:spcBef>
                <a:spcPct val="0"/>
              </a:spcBef>
              <a:spcAft>
                <a:spcPct val="0"/>
              </a:spcAft>
              <a:buClrTx/>
              <a:buSzTx/>
              <a:buFontTx/>
              <a:buNone/>
              <a:defRPr/>
            </a:pPr>
            <a:endParaRPr kumimoji="0" lang="en-US" sz="1900" b="1" i="0" u="none" strike="noStrike" kern="1200" cap="none" spc="0" normalizeH="0" baseline="0" noProof="0">
              <a:ln>
                <a:noFill/>
              </a:ln>
              <a:solidFill>
                <a:prstClr val="white"/>
              </a:solidFill>
              <a:effectLst/>
              <a:uLnTx/>
              <a:uFillTx/>
              <a:latin typeface="+mn-lt"/>
              <a:ea typeface="+mn-ea"/>
              <a:cs typeface="+mn-cs"/>
            </a:endParaRPr>
          </a:p>
        </p:txBody>
      </p:sp>
      <p:sp>
        <p:nvSpPr>
          <p:cNvPr id="6" name="Oval 8"/>
          <p:cNvSpPr/>
          <p:nvPr/>
        </p:nvSpPr>
        <p:spPr>
          <a:xfrm>
            <a:off x="5729288" y="3924300"/>
            <a:ext cx="112713"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21808" tIns="60899" rIns="121808" bIns="60899" anchor="ctr"/>
          <a:lstStyle/>
          <a:p>
            <a:pPr marL="0" marR="0" lvl="0" indent="0" algn="ctr" defTabSz="913765" rtl="0" eaLnBrk="1" fontAlgn="base" latinLnBrk="0" hangingPunct="1">
              <a:lnSpc>
                <a:spcPct val="100000"/>
              </a:lnSpc>
              <a:spcBef>
                <a:spcPct val="0"/>
              </a:spcBef>
              <a:spcAft>
                <a:spcPct val="0"/>
              </a:spcAft>
              <a:buClrTx/>
              <a:buSzTx/>
              <a:buFontTx/>
              <a:buNone/>
              <a:defRPr/>
            </a:pPr>
            <a:endParaRPr kumimoji="0" lang="en-US" sz="1900" b="1" i="0" u="none" strike="noStrike" kern="1200" cap="none" spc="0" normalizeH="0" baseline="0" noProof="0">
              <a:ln>
                <a:noFill/>
              </a:ln>
              <a:solidFill>
                <a:prstClr val="white"/>
              </a:solidFill>
              <a:effectLst/>
              <a:uLnTx/>
              <a:uFillTx/>
              <a:latin typeface="+mn-lt"/>
              <a:ea typeface="+mn-ea"/>
              <a:cs typeface="+mn-cs"/>
            </a:endParaRPr>
          </a:p>
        </p:txBody>
      </p:sp>
      <p:sp>
        <p:nvSpPr>
          <p:cNvPr id="2" name="Title 1"/>
          <p:cNvSpPr>
            <a:spLocks noGrp="1"/>
          </p:cNvSpPr>
          <p:nvPr>
            <p:ph type="title"/>
          </p:nvPr>
        </p:nvSpPr>
        <p:spPr>
          <a:xfrm>
            <a:off x="963084" y="1371600"/>
            <a:ext cx="10363200" cy="2505075"/>
          </a:xfrm>
          <a:prstGeom prst="rect">
            <a:avLst/>
          </a:prstGeom>
        </p:spPr>
        <p:txBody>
          <a:bodyPr lIns="121808" tIns="60899" rIns="121808" bIns="60899" anchor="b"/>
          <a:lstStyle>
            <a:lvl1pPr algn="ctr" defTabSz="1217930" rtl="0" eaLnBrk="1" latinLnBrk="0" hangingPunct="1">
              <a:lnSpc>
                <a:spcPct val="100000"/>
              </a:lnSpc>
              <a:spcBef>
                <a:spcPct val="0"/>
              </a:spcBef>
              <a:buNone/>
              <a:defRPr lang="en-US" sz="64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base"/>
            <a:r>
              <a:rPr lang="zh-CN" altLang="en-US" strike="noStrike" noProof="1"/>
              <a:t>单击此处编辑母版标题样式</a:t>
            </a:r>
            <a:endParaRPr lang="en-US" strike="noStrike" noProof="1"/>
          </a:p>
        </p:txBody>
      </p:sp>
      <p:sp>
        <p:nvSpPr>
          <p:cNvPr id="3" name="Text Placeholder 2"/>
          <p:cNvSpPr>
            <a:spLocks noGrp="1"/>
          </p:cNvSpPr>
          <p:nvPr>
            <p:ph type="body" idx="1"/>
          </p:nvPr>
        </p:nvSpPr>
        <p:spPr>
          <a:xfrm>
            <a:off x="963084" y="4068771"/>
            <a:ext cx="10363200" cy="1131887"/>
          </a:xfrm>
          <a:prstGeom prst="rect">
            <a:avLst/>
          </a:prstGeom>
        </p:spPr>
        <p:txBody>
          <a:bodyPr lIns="121808" tIns="60899" rIns="121808" bIns="60899" anchor="t"/>
          <a:lstStyle>
            <a:lvl1pPr marL="0" indent="0" algn="ctr">
              <a:buNone/>
              <a:defRPr sz="2700">
                <a:solidFill>
                  <a:schemeClr val="tx1">
                    <a:tint val="75000"/>
                  </a:schemeClr>
                </a:solidFill>
              </a:defRPr>
            </a:lvl1pPr>
            <a:lvl2pPr marL="608965" indent="0">
              <a:buNone/>
              <a:defRPr sz="2400">
                <a:solidFill>
                  <a:schemeClr val="tx1">
                    <a:tint val="75000"/>
                  </a:schemeClr>
                </a:solidFill>
              </a:defRPr>
            </a:lvl2pPr>
            <a:lvl3pPr marL="1217930" indent="0">
              <a:buNone/>
              <a:defRPr sz="2100">
                <a:solidFill>
                  <a:schemeClr val="tx1">
                    <a:tint val="75000"/>
                  </a:schemeClr>
                </a:solidFill>
              </a:defRPr>
            </a:lvl3pPr>
            <a:lvl4pPr marL="1827530" indent="0">
              <a:buNone/>
              <a:defRPr sz="1900">
                <a:solidFill>
                  <a:schemeClr val="tx1">
                    <a:tint val="75000"/>
                  </a:schemeClr>
                </a:solidFill>
              </a:defRPr>
            </a:lvl4pPr>
            <a:lvl5pPr marL="2436495" indent="0">
              <a:buNone/>
              <a:defRPr sz="1900">
                <a:solidFill>
                  <a:schemeClr val="tx1">
                    <a:tint val="75000"/>
                  </a:schemeClr>
                </a:solidFill>
              </a:defRPr>
            </a:lvl5pPr>
            <a:lvl6pPr marL="3045460" indent="0">
              <a:buNone/>
              <a:defRPr sz="1900">
                <a:solidFill>
                  <a:schemeClr val="tx1">
                    <a:tint val="75000"/>
                  </a:schemeClr>
                </a:solidFill>
              </a:defRPr>
            </a:lvl6pPr>
            <a:lvl7pPr marL="3654425" indent="0">
              <a:buNone/>
              <a:defRPr sz="1900">
                <a:solidFill>
                  <a:schemeClr val="tx1">
                    <a:tint val="75000"/>
                  </a:schemeClr>
                </a:solidFill>
              </a:defRPr>
            </a:lvl7pPr>
            <a:lvl8pPr marL="4263390" indent="0">
              <a:buNone/>
              <a:defRPr sz="1900">
                <a:solidFill>
                  <a:schemeClr val="tx1">
                    <a:tint val="75000"/>
                  </a:schemeClr>
                </a:solidFill>
              </a:defRPr>
            </a:lvl8pPr>
            <a:lvl9pPr marL="4872990" indent="0">
              <a:buNone/>
              <a:defRPr sz="19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7" name="Date Placeholder 3"/>
          <p:cNvSpPr>
            <a:spLocks noGrp="1"/>
          </p:cNvSpPr>
          <p:nvPr>
            <p:ph type="dt" sz="half" idx="2"/>
          </p:nvPr>
        </p:nvSpPr>
        <p:spPr>
          <a:xfrm>
            <a:off x="8485188" y="6356350"/>
            <a:ext cx="2781300" cy="365125"/>
          </a:xfrm>
          <a:prstGeom prst="rect">
            <a:avLst/>
          </a:prstGeom>
        </p:spPr>
        <p:txBody>
          <a:bodyPr lIns="121808" tIns="60899" rIns="121808" bIns="60899"/>
          <a:lstStyle>
            <a:lvl1pPr algn="ctr" defTabSz="913765" eaLnBrk="1" hangingPunct="1">
              <a:buFontTx/>
              <a:buNone/>
              <a:defRPr b="1">
                <a:solidFill>
                  <a:prstClr val="black"/>
                </a:solidFill>
                <a:ea typeface="黑体" pitchFamily="49" charset="-122"/>
              </a:defRPr>
            </a:lvl1pPr>
          </a:lstStyle>
          <a:p>
            <a:pPr marL="0" marR="0" lvl="0" indent="0" algn="ctr" defTabSz="913765" rtl="0" eaLnBrk="1" fontAlgn="base" latinLnBrk="0" hangingPunct="1">
              <a:lnSpc>
                <a:spcPct val="100000"/>
              </a:lnSpc>
              <a:spcBef>
                <a:spcPct val="0"/>
              </a:spcBef>
              <a:spcAft>
                <a:spcPct val="0"/>
              </a:spcAft>
              <a:buClrTx/>
              <a:buSzTx/>
              <a:buFontTx/>
              <a:buNone/>
              <a:defRPr/>
            </a:pPr>
            <a:fld id="{544213AF-26F6-41FA-8D85-E2C5388D6E58}" type="datetimeFigureOut">
              <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rPr>
            </a:fld>
            <a:endPar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8" name="Footer Placeholder 4"/>
          <p:cNvSpPr>
            <a:spLocks noGrp="1"/>
          </p:cNvSpPr>
          <p:nvPr>
            <p:ph type="ftr" sz="quarter" idx="3"/>
          </p:nvPr>
        </p:nvSpPr>
        <p:spPr>
          <a:xfrm>
            <a:off x="879475" y="6356350"/>
            <a:ext cx="3797300" cy="365125"/>
          </a:xfrm>
          <a:prstGeom prst="rect">
            <a:avLst/>
          </a:prstGeom>
        </p:spPr>
        <p:txBody>
          <a:bodyPr lIns="121808" tIns="60899" rIns="121808" bIns="60899"/>
          <a:lstStyle>
            <a:lvl1pPr algn="ctr" defTabSz="913765" eaLnBrk="1" hangingPunct="1">
              <a:buFontTx/>
              <a:buNone/>
              <a:defRPr b="1">
                <a:solidFill>
                  <a:prstClr val="black"/>
                </a:solidFill>
                <a:ea typeface="黑体" pitchFamily="49" charset="-122"/>
              </a:defRPr>
            </a:lvl1pPr>
          </a:lstStyle>
          <a:p>
            <a:pPr marL="0" marR="0" lvl="0" indent="0" algn="ctr" defTabSz="913765" rtl="0" eaLnBrk="1" fontAlgn="base" latinLnBrk="0" hangingPunct="1">
              <a:lnSpc>
                <a:spcPct val="100000"/>
              </a:lnSpc>
              <a:spcBef>
                <a:spcPct val="0"/>
              </a:spcBef>
              <a:spcAft>
                <a:spcPct val="0"/>
              </a:spcAft>
              <a:buClrTx/>
              <a:buSzTx/>
              <a:buFontTx/>
              <a:buNone/>
              <a:defRPr/>
            </a:pPr>
            <a:endPar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9" name="Slide Number Placeholder 5"/>
          <p:cNvSpPr>
            <a:spLocks noGrp="1"/>
          </p:cNvSpPr>
          <p:nvPr>
            <p:ph type="sldNum" sz="quarter" idx="4"/>
          </p:nvPr>
        </p:nvSpPr>
        <p:spPr>
          <a:xfrm>
            <a:off x="11390313" y="6356350"/>
            <a:ext cx="749300" cy="365125"/>
          </a:xfrm>
          <a:prstGeom prst="rect">
            <a:avLst/>
          </a:prstGeom>
        </p:spPr>
        <p:txBody>
          <a:bodyPr vert="horz" wrap="square" lIns="121808" tIns="60899" rIns="121808" bIns="60899" numCol="1" anchor="t" anchorCtr="0" compatLnSpc="1"/>
          <a:lstStyle>
            <a:lvl1pPr algn="ctr" defTabSz="912495" eaLnBrk="1" hangingPunct="1">
              <a:buFontTx/>
              <a:buNone/>
              <a:defRPr b="1">
                <a:solidFill>
                  <a:srgbClr val="000000"/>
                </a:solidFill>
                <a:ea typeface="黑体" pitchFamily="49" charset="-122"/>
              </a:defRPr>
            </a:lvl1pPr>
          </a:lstStyle>
          <a:p>
            <a:pPr marL="0" marR="0" lvl="0" indent="0" algn="ctr" defTabSz="912495" rtl="0" eaLnBrk="1" fontAlgn="base" latinLnBrk="0" hangingPunct="1">
              <a:lnSpc>
                <a:spcPct val="100000"/>
              </a:lnSpc>
              <a:spcBef>
                <a:spcPct val="0"/>
              </a:spcBef>
              <a:spcAft>
                <a:spcPct val="0"/>
              </a:spcAft>
              <a:buClrTx/>
              <a:buSzTx/>
              <a:buFontTx/>
              <a:buNone/>
              <a:defRPr/>
            </a:pPr>
            <a:fld id="{46B31F93-99D2-45B1-BEE3-98A780678D55}" type="slidenum">
              <a:rPr kumimoji="0" lang="en-US" altLang="zh-CN" sz="1900" b="1" i="0" u="none" strike="noStrike" kern="1200" cap="none" spc="0" normalizeH="0" baseline="0" noProof="0">
                <a:ln>
                  <a:noFill/>
                </a:ln>
                <a:solidFill>
                  <a:srgbClr val="000000"/>
                </a:solidFill>
                <a:effectLst/>
                <a:uLnTx/>
                <a:uFillTx/>
                <a:latin typeface="Arial" panose="02080604020202020204" pitchFamily="34" charset="0"/>
                <a:ea typeface="黑体" pitchFamily="49" charset="-122"/>
                <a:cs typeface="+mn-cs"/>
              </a:rPr>
            </a:fld>
            <a:endParaRPr kumimoji="0" lang="en-US" altLang="zh-CN" sz="1900" b="1" i="0" u="none" strike="noStrike" kern="1200" cap="none" spc="0" normalizeH="0" baseline="0" noProof="0">
              <a:ln>
                <a:noFill/>
              </a:ln>
              <a:solidFill>
                <a:srgbClr val="000000"/>
              </a:solidFill>
              <a:effectLst/>
              <a:uLnTx/>
              <a:uFillTx/>
              <a:latin typeface="Arial" panose="02080604020202020204" pitchFamily="34" charset="0"/>
              <a:ea typeface="黑体" pitchFamily="49" charset="-122"/>
              <a:cs typeface="+mn-cs"/>
            </a:endParaRPr>
          </a:p>
        </p:txBody>
      </p:sp>
    </p:spTree>
  </p:cSld>
  <p:clrMapOvr>
    <a:masterClrMapping/>
  </p:clrMapOvr>
  <p:transition spd="slow">
    <p:cover dir="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5" y="10"/>
            <a:ext cx="10972800" cy="1600201"/>
          </a:xfrm>
          <a:prstGeom prst="rect">
            <a:avLst/>
          </a:prstGeom>
        </p:spPr>
        <p:txBody>
          <a:bodyPr lIns="121808" tIns="60899" rIns="121808" bIns="60899"/>
          <a:lstStyle/>
          <a:p>
            <a:pPr fontAlgn="base"/>
            <a:r>
              <a:rPr lang="zh-CN" altLang="en-US" strike="noStrike" noProof="1"/>
              <a:t>单击此处编辑母版标题样式</a:t>
            </a:r>
            <a:endParaRPr lang="en-US" strike="noStrike" noProof="1"/>
          </a:p>
        </p:txBody>
      </p:sp>
      <p:sp>
        <p:nvSpPr>
          <p:cNvPr id="4" name="Content Placeholder 3"/>
          <p:cNvSpPr>
            <a:spLocks noGrp="1"/>
          </p:cNvSpPr>
          <p:nvPr>
            <p:ph sz="half" idx="2"/>
          </p:nvPr>
        </p:nvSpPr>
        <p:spPr>
          <a:xfrm>
            <a:off x="6197600" y="1600200"/>
            <a:ext cx="5384800" cy="4525963"/>
          </a:xfrm>
          <a:prstGeom prst="rect">
            <a:avLst/>
          </a:prstGeom>
        </p:spPr>
        <p:txBody>
          <a:bodyPr lIns="121808" tIns="60899" rIns="121808" bIns="60899"/>
          <a:lstStyle>
            <a:lvl1pPr>
              <a:defRPr sz="3200"/>
            </a:lvl1pPr>
            <a:lvl2pPr>
              <a:defRPr sz="2100"/>
            </a:lvl2pPr>
            <a:lvl3pPr>
              <a:defRPr sz="2100"/>
            </a:lvl3pPr>
            <a:lvl4pPr>
              <a:defRPr sz="2100"/>
            </a:lvl4pPr>
            <a:lvl5pPr>
              <a:defRPr sz="2100"/>
            </a:lvl5pPr>
            <a:lvl6pPr>
              <a:defRPr sz="2100"/>
            </a:lvl6pPr>
            <a:lvl7pPr>
              <a:defRPr sz="2100"/>
            </a:lvl7pPr>
            <a:lvl8pPr>
              <a:defRPr sz="2100"/>
            </a:lvl8pPr>
            <a:lvl9pPr>
              <a:defRPr sz="21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9" name="Content Placeholder 8"/>
          <p:cNvSpPr>
            <a:spLocks noGrp="1"/>
          </p:cNvSpPr>
          <p:nvPr>
            <p:ph sz="quarter" idx="13"/>
          </p:nvPr>
        </p:nvSpPr>
        <p:spPr>
          <a:xfrm>
            <a:off x="487679" y="1600201"/>
            <a:ext cx="5388864" cy="4526280"/>
          </a:xfrm>
          <a:prstGeom prst="rect">
            <a:avLst/>
          </a:prstGeom>
        </p:spPr>
        <p:txBody>
          <a:bodyPr lIns="121808" tIns="60899" rIns="121808" bIns="60899"/>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3" name="Date Placeholder 4"/>
          <p:cNvSpPr>
            <a:spLocks noGrp="1"/>
          </p:cNvSpPr>
          <p:nvPr>
            <p:ph type="dt" sz="half" idx="12"/>
          </p:nvPr>
        </p:nvSpPr>
        <p:spPr>
          <a:xfrm>
            <a:off x="8485188" y="6356350"/>
            <a:ext cx="2781300" cy="365125"/>
          </a:xfrm>
          <a:prstGeom prst="rect">
            <a:avLst/>
          </a:prstGeom>
        </p:spPr>
        <p:txBody>
          <a:bodyPr lIns="121808" tIns="60899" rIns="121808" bIns="60899"/>
          <a:lstStyle>
            <a:lvl1pPr algn="ctr" defTabSz="913765" eaLnBrk="1" hangingPunct="1">
              <a:buFontTx/>
              <a:buNone/>
              <a:defRPr b="1">
                <a:solidFill>
                  <a:prstClr val="black"/>
                </a:solidFill>
                <a:ea typeface="黑体" pitchFamily="49" charset="-122"/>
              </a:defRPr>
            </a:lvl1pPr>
          </a:lstStyle>
          <a:p>
            <a:pPr marL="0" marR="0" lvl="0" indent="0" algn="ctr" defTabSz="913765" rtl="0" eaLnBrk="1" fontAlgn="base" latinLnBrk="0" hangingPunct="1">
              <a:lnSpc>
                <a:spcPct val="100000"/>
              </a:lnSpc>
              <a:spcBef>
                <a:spcPct val="0"/>
              </a:spcBef>
              <a:spcAft>
                <a:spcPct val="0"/>
              </a:spcAft>
              <a:buClrTx/>
              <a:buSzTx/>
              <a:buFontTx/>
              <a:buNone/>
              <a:defRPr/>
            </a:pPr>
            <a:fld id="{544213AF-26F6-41FA-8D85-E2C5388D6E58}" type="datetimeFigureOut">
              <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rPr>
            </a:fld>
            <a:endPar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5" name="Footer Placeholder 5"/>
          <p:cNvSpPr>
            <a:spLocks noGrp="1"/>
          </p:cNvSpPr>
          <p:nvPr>
            <p:ph type="ftr" sz="quarter" idx="3"/>
          </p:nvPr>
        </p:nvSpPr>
        <p:spPr>
          <a:xfrm>
            <a:off x="879475" y="6356350"/>
            <a:ext cx="3797300" cy="365125"/>
          </a:xfrm>
          <a:prstGeom prst="rect">
            <a:avLst/>
          </a:prstGeom>
        </p:spPr>
        <p:txBody>
          <a:bodyPr lIns="121808" tIns="60899" rIns="121808" bIns="60899"/>
          <a:lstStyle>
            <a:lvl1pPr algn="ctr" defTabSz="913765" eaLnBrk="1" hangingPunct="1">
              <a:buFontTx/>
              <a:buNone/>
              <a:defRPr b="1">
                <a:solidFill>
                  <a:prstClr val="black"/>
                </a:solidFill>
                <a:ea typeface="黑体" pitchFamily="49" charset="-122"/>
              </a:defRPr>
            </a:lvl1pPr>
          </a:lstStyle>
          <a:p>
            <a:pPr marL="0" marR="0" lvl="0" indent="0" algn="ctr" defTabSz="913765" rtl="0" eaLnBrk="1" fontAlgn="base" latinLnBrk="0" hangingPunct="1">
              <a:lnSpc>
                <a:spcPct val="100000"/>
              </a:lnSpc>
              <a:spcBef>
                <a:spcPct val="0"/>
              </a:spcBef>
              <a:spcAft>
                <a:spcPct val="0"/>
              </a:spcAft>
              <a:buClrTx/>
              <a:buSzTx/>
              <a:buFontTx/>
              <a:buNone/>
              <a:defRPr/>
            </a:pPr>
            <a:endPar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6" name="Slide Number Placeholder 6"/>
          <p:cNvSpPr>
            <a:spLocks noGrp="1"/>
          </p:cNvSpPr>
          <p:nvPr>
            <p:ph type="sldNum" sz="quarter" idx="4"/>
          </p:nvPr>
        </p:nvSpPr>
        <p:spPr>
          <a:xfrm>
            <a:off x="11390313" y="6356350"/>
            <a:ext cx="749300" cy="365125"/>
          </a:xfrm>
          <a:prstGeom prst="rect">
            <a:avLst/>
          </a:prstGeom>
        </p:spPr>
        <p:txBody>
          <a:bodyPr vert="horz" wrap="square" lIns="121808" tIns="60899" rIns="121808" bIns="60899" numCol="1" anchor="t" anchorCtr="0" compatLnSpc="1"/>
          <a:lstStyle>
            <a:lvl1pPr algn="ctr" defTabSz="912495" eaLnBrk="1" hangingPunct="1">
              <a:buFontTx/>
              <a:buNone/>
              <a:defRPr b="1">
                <a:solidFill>
                  <a:srgbClr val="000000"/>
                </a:solidFill>
                <a:ea typeface="黑体" pitchFamily="49" charset="-122"/>
              </a:defRPr>
            </a:lvl1pPr>
          </a:lstStyle>
          <a:p>
            <a:pPr marL="0" marR="0" lvl="0" indent="0" algn="ctr" defTabSz="912495" rtl="0" eaLnBrk="1" fontAlgn="base" latinLnBrk="0" hangingPunct="1">
              <a:lnSpc>
                <a:spcPct val="100000"/>
              </a:lnSpc>
              <a:spcBef>
                <a:spcPct val="0"/>
              </a:spcBef>
              <a:spcAft>
                <a:spcPct val="0"/>
              </a:spcAft>
              <a:buClrTx/>
              <a:buSzTx/>
              <a:buFontTx/>
              <a:buNone/>
              <a:defRPr/>
            </a:pPr>
            <a:fld id="{4FC05016-D7D7-40DD-94A6-242E4E01EB3F}" type="slidenum">
              <a:rPr kumimoji="0" lang="en-US" altLang="zh-CN" sz="1900" b="1" i="0" u="none" strike="noStrike" kern="1200" cap="none" spc="0" normalizeH="0" baseline="0" noProof="0">
                <a:ln>
                  <a:noFill/>
                </a:ln>
                <a:solidFill>
                  <a:srgbClr val="000000"/>
                </a:solidFill>
                <a:effectLst/>
                <a:uLnTx/>
                <a:uFillTx/>
                <a:latin typeface="Arial" panose="02080604020202020204" pitchFamily="34" charset="0"/>
                <a:ea typeface="黑体" pitchFamily="49" charset="-122"/>
                <a:cs typeface="+mn-cs"/>
              </a:rPr>
            </a:fld>
            <a:endParaRPr kumimoji="0" lang="en-US" altLang="zh-CN" sz="1900" b="1" i="0" u="none" strike="noStrike" kern="1200" cap="none" spc="0" normalizeH="0" baseline="0" noProof="0">
              <a:ln>
                <a:noFill/>
              </a:ln>
              <a:solidFill>
                <a:srgbClr val="000000"/>
              </a:solidFill>
              <a:effectLst/>
              <a:uLnTx/>
              <a:uFillTx/>
              <a:latin typeface="Arial" panose="02080604020202020204" pitchFamily="34" charset="0"/>
              <a:ea typeface="黑体" pitchFamily="49" charset="-122"/>
              <a:cs typeface="+mn-cs"/>
            </a:endParaRPr>
          </a:p>
        </p:txBody>
      </p:sp>
    </p:spTree>
  </p:cSld>
  <p:clrMapOvr>
    <a:masterClrMapping/>
  </p:clrMapOvr>
  <p:transition spd="slow">
    <p:cover dir="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0">
          <a:blip r:embed="rId2"/>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5" y="10"/>
            <a:ext cx="10972800" cy="1600201"/>
          </a:xfrm>
          <a:prstGeom prst="rect">
            <a:avLst/>
          </a:prstGeom>
        </p:spPr>
        <p:txBody>
          <a:bodyPr lIns="121808" tIns="60899" rIns="121808" bIns="60899"/>
          <a:lstStyle>
            <a:lvl1pPr>
              <a:defRPr/>
            </a:lvl1pPr>
          </a:lstStyle>
          <a:p>
            <a:pPr fontAlgn="base"/>
            <a:r>
              <a:rPr lang="zh-CN" altLang="en-US" strike="noStrike" noProof="1"/>
              <a:t>单击此处编辑母版标题样式</a:t>
            </a:r>
            <a:endParaRPr lang="en-US" strike="noStrike" noProof="1"/>
          </a:p>
        </p:txBody>
      </p:sp>
      <p:sp>
        <p:nvSpPr>
          <p:cNvPr id="3" name="Text Placeholder 2"/>
          <p:cNvSpPr>
            <a:spLocks noGrp="1"/>
          </p:cNvSpPr>
          <p:nvPr>
            <p:ph type="body" idx="1"/>
          </p:nvPr>
        </p:nvSpPr>
        <p:spPr>
          <a:xfrm>
            <a:off x="609599" y="1600205"/>
            <a:ext cx="5386918" cy="609600"/>
          </a:xfrm>
          <a:prstGeom prst="rect">
            <a:avLst/>
          </a:prstGeom>
        </p:spPr>
        <p:txBody>
          <a:bodyPr lIns="121808" tIns="60899" rIns="121808" bIns="60899" anchor="b">
            <a:noAutofit/>
          </a:bodyPr>
          <a:lstStyle>
            <a:lvl1pPr marL="0" indent="0" algn="ctr">
              <a:buNone/>
              <a:defRPr sz="3200" b="0"/>
            </a:lvl1pPr>
            <a:lvl2pPr marL="608965" indent="0">
              <a:buNone/>
              <a:defRPr sz="2700" b="1"/>
            </a:lvl2pPr>
            <a:lvl3pPr marL="1217930" indent="0">
              <a:buNone/>
              <a:defRPr sz="2400" b="1"/>
            </a:lvl3pPr>
            <a:lvl4pPr marL="1827530" indent="0">
              <a:buNone/>
              <a:defRPr sz="2100" b="1"/>
            </a:lvl4pPr>
            <a:lvl5pPr marL="2436495" indent="0">
              <a:buNone/>
              <a:defRPr sz="2100" b="1"/>
            </a:lvl5pPr>
            <a:lvl6pPr marL="3045460" indent="0">
              <a:buNone/>
              <a:defRPr sz="2100" b="1"/>
            </a:lvl6pPr>
            <a:lvl7pPr marL="3654425" indent="0">
              <a:buNone/>
              <a:defRPr sz="2100" b="1"/>
            </a:lvl7pPr>
            <a:lvl8pPr marL="4263390" indent="0">
              <a:buNone/>
              <a:defRPr sz="2100" b="1"/>
            </a:lvl8pPr>
            <a:lvl9pPr marL="4872990" indent="0">
              <a:buNone/>
              <a:defRPr sz="2100" b="1"/>
            </a:lvl9pPr>
          </a:lstStyle>
          <a:p>
            <a:pPr lvl="0" fontAlgn="base"/>
            <a:r>
              <a:rPr lang="zh-CN" altLang="en-US" strike="noStrike" noProof="1"/>
              <a:t>单击此处编辑母版文本样式</a:t>
            </a:r>
            <a:endParaRPr lang="zh-CN" altLang="en-US" strike="noStrike" noProof="1"/>
          </a:p>
        </p:txBody>
      </p:sp>
      <p:sp>
        <p:nvSpPr>
          <p:cNvPr id="5" name="Text Placeholder 4"/>
          <p:cNvSpPr>
            <a:spLocks noGrp="1"/>
          </p:cNvSpPr>
          <p:nvPr>
            <p:ph type="body" sz="quarter" idx="3"/>
          </p:nvPr>
        </p:nvSpPr>
        <p:spPr>
          <a:xfrm>
            <a:off x="6197609" y="1600205"/>
            <a:ext cx="5389033" cy="609600"/>
          </a:xfrm>
          <a:prstGeom prst="rect">
            <a:avLst/>
          </a:prstGeom>
        </p:spPr>
        <p:txBody>
          <a:bodyPr lIns="121808" tIns="60899" rIns="121808" bIns="60899" anchor="b">
            <a:noAutofit/>
          </a:bodyPr>
          <a:lstStyle>
            <a:lvl1pPr marL="0" indent="0" algn="ctr">
              <a:buNone/>
              <a:defRPr sz="3200" b="0"/>
            </a:lvl1pPr>
            <a:lvl2pPr marL="608965" indent="0">
              <a:buNone/>
              <a:defRPr sz="2700" b="1"/>
            </a:lvl2pPr>
            <a:lvl3pPr marL="1217930" indent="0">
              <a:buNone/>
              <a:defRPr sz="2400" b="1"/>
            </a:lvl3pPr>
            <a:lvl4pPr marL="1827530" indent="0">
              <a:buNone/>
              <a:defRPr sz="2100" b="1"/>
            </a:lvl4pPr>
            <a:lvl5pPr marL="2436495" indent="0">
              <a:buNone/>
              <a:defRPr sz="2100" b="1"/>
            </a:lvl5pPr>
            <a:lvl6pPr marL="3045460" indent="0">
              <a:buNone/>
              <a:defRPr sz="2100" b="1"/>
            </a:lvl6pPr>
            <a:lvl7pPr marL="3654425" indent="0">
              <a:buNone/>
              <a:defRPr sz="2100" b="1"/>
            </a:lvl7pPr>
            <a:lvl8pPr marL="4263390" indent="0">
              <a:buNone/>
              <a:defRPr sz="2100" b="1"/>
            </a:lvl8pPr>
            <a:lvl9pPr marL="4872990" indent="0">
              <a:buNone/>
              <a:defRPr sz="2100" b="1"/>
            </a:lvl9pPr>
          </a:lstStyle>
          <a:p>
            <a:pPr lvl="0" fontAlgn="base"/>
            <a:r>
              <a:rPr lang="zh-CN" altLang="en-US" strike="noStrike" noProof="1"/>
              <a:t>单击此处编辑母版文本样式</a:t>
            </a:r>
            <a:endParaRPr lang="zh-CN" altLang="en-US" strike="noStrike" noProof="1"/>
          </a:p>
        </p:txBody>
      </p:sp>
      <p:sp>
        <p:nvSpPr>
          <p:cNvPr id="11" name="Content Placeholder 10"/>
          <p:cNvSpPr>
            <a:spLocks noGrp="1"/>
          </p:cNvSpPr>
          <p:nvPr>
            <p:ph sz="quarter" idx="13"/>
          </p:nvPr>
        </p:nvSpPr>
        <p:spPr>
          <a:xfrm>
            <a:off x="609600" y="2212849"/>
            <a:ext cx="5388864" cy="3913632"/>
          </a:xfrm>
          <a:prstGeom prst="rect">
            <a:avLst/>
          </a:prstGeom>
        </p:spPr>
        <p:txBody>
          <a:bodyPr lIns="121808" tIns="60899" rIns="121808" bIns="60899"/>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13" name="Content Placeholder 12"/>
          <p:cNvSpPr>
            <a:spLocks noGrp="1"/>
          </p:cNvSpPr>
          <p:nvPr>
            <p:ph sz="quarter" idx="14"/>
          </p:nvPr>
        </p:nvSpPr>
        <p:spPr>
          <a:xfrm>
            <a:off x="6230111" y="2212850"/>
            <a:ext cx="5388864" cy="3913187"/>
          </a:xfrm>
          <a:prstGeom prst="rect">
            <a:avLst/>
          </a:prstGeom>
        </p:spPr>
        <p:txBody>
          <a:bodyPr lIns="121808" tIns="60899" rIns="121808" bIns="60899"/>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4" name="Date Placeholder 6"/>
          <p:cNvSpPr>
            <a:spLocks noGrp="1"/>
          </p:cNvSpPr>
          <p:nvPr>
            <p:ph type="dt" sz="half" idx="2"/>
          </p:nvPr>
        </p:nvSpPr>
        <p:spPr>
          <a:xfrm>
            <a:off x="8485188" y="6356350"/>
            <a:ext cx="2781300" cy="365125"/>
          </a:xfrm>
          <a:prstGeom prst="rect">
            <a:avLst/>
          </a:prstGeom>
        </p:spPr>
        <p:txBody>
          <a:bodyPr lIns="121808" tIns="60899" rIns="121808" bIns="60899"/>
          <a:lstStyle>
            <a:lvl1pPr algn="ctr" defTabSz="913765" eaLnBrk="1" hangingPunct="1">
              <a:buFontTx/>
              <a:buNone/>
              <a:defRPr b="1">
                <a:solidFill>
                  <a:prstClr val="black"/>
                </a:solidFill>
                <a:ea typeface="黑体" pitchFamily="49" charset="-122"/>
              </a:defRPr>
            </a:lvl1pPr>
          </a:lstStyle>
          <a:p>
            <a:pPr marL="0" marR="0" lvl="0" indent="0" algn="ctr" defTabSz="913765" rtl="0" eaLnBrk="1" fontAlgn="base" latinLnBrk="0" hangingPunct="1">
              <a:lnSpc>
                <a:spcPct val="100000"/>
              </a:lnSpc>
              <a:spcBef>
                <a:spcPct val="0"/>
              </a:spcBef>
              <a:spcAft>
                <a:spcPct val="0"/>
              </a:spcAft>
              <a:buClrTx/>
              <a:buSzTx/>
              <a:buFontTx/>
              <a:buNone/>
              <a:defRPr/>
            </a:pPr>
            <a:fld id="{544213AF-26F6-41FA-8D85-E2C5388D6E58}" type="datetimeFigureOut">
              <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rPr>
            </a:fld>
            <a:endPar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6" name="Footer Placeholder 7"/>
          <p:cNvSpPr>
            <a:spLocks noGrp="1"/>
          </p:cNvSpPr>
          <p:nvPr>
            <p:ph type="ftr" sz="quarter" idx="23"/>
          </p:nvPr>
        </p:nvSpPr>
        <p:spPr>
          <a:xfrm>
            <a:off x="879475" y="6356350"/>
            <a:ext cx="3797300" cy="365125"/>
          </a:xfrm>
          <a:prstGeom prst="rect">
            <a:avLst/>
          </a:prstGeom>
        </p:spPr>
        <p:txBody>
          <a:bodyPr lIns="121808" tIns="60899" rIns="121808" bIns="60899"/>
          <a:lstStyle>
            <a:lvl1pPr algn="ctr" defTabSz="913765" eaLnBrk="1" hangingPunct="1">
              <a:buFontTx/>
              <a:buNone/>
              <a:defRPr b="1">
                <a:solidFill>
                  <a:prstClr val="black"/>
                </a:solidFill>
                <a:ea typeface="黑体" pitchFamily="49" charset="-122"/>
              </a:defRPr>
            </a:lvl1pPr>
          </a:lstStyle>
          <a:p>
            <a:pPr marL="0" marR="0" lvl="0" indent="0" algn="ctr" defTabSz="913765" rtl="0" eaLnBrk="1" fontAlgn="base" latinLnBrk="0" hangingPunct="1">
              <a:lnSpc>
                <a:spcPct val="100000"/>
              </a:lnSpc>
              <a:spcBef>
                <a:spcPct val="0"/>
              </a:spcBef>
              <a:spcAft>
                <a:spcPct val="0"/>
              </a:spcAft>
              <a:buClrTx/>
              <a:buSzTx/>
              <a:buFontTx/>
              <a:buNone/>
              <a:defRPr/>
            </a:pPr>
            <a:endPar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7" name="Slide Number Placeholder 8"/>
          <p:cNvSpPr>
            <a:spLocks noGrp="1"/>
          </p:cNvSpPr>
          <p:nvPr>
            <p:ph type="sldNum" sz="quarter" idx="4"/>
          </p:nvPr>
        </p:nvSpPr>
        <p:spPr>
          <a:xfrm>
            <a:off x="11390313" y="6356350"/>
            <a:ext cx="749300" cy="365125"/>
          </a:xfrm>
          <a:prstGeom prst="rect">
            <a:avLst/>
          </a:prstGeom>
        </p:spPr>
        <p:txBody>
          <a:bodyPr vert="horz" wrap="square" lIns="121808" tIns="60899" rIns="121808" bIns="60899" numCol="1" anchor="t" anchorCtr="0" compatLnSpc="1"/>
          <a:lstStyle>
            <a:lvl1pPr algn="ctr" defTabSz="912495" eaLnBrk="1" hangingPunct="1">
              <a:buFontTx/>
              <a:buNone/>
              <a:defRPr b="1">
                <a:solidFill>
                  <a:srgbClr val="000000"/>
                </a:solidFill>
                <a:ea typeface="黑体" pitchFamily="49" charset="-122"/>
              </a:defRPr>
            </a:lvl1pPr>
          </a:lstStyle>
          <a:p>
            <a:pPr marL="0" marR="0" lvl="0" indent="0" algn="ctr" defTabSz="912495" rtl="0" eaLnBrk="1" fontAlgn="base" latinLnBrk="0" hangingPunct="1">
              <a:lnSpc>
                <a:spcPct val="100000"/>
              </a:lnSpc>
              <a:spcBef>
                <a:spcPct val="0"/>
              </a:spcBef>
              <a:spcAft>
                <a:spcPct val="0"/>
              </a:spcAft>
              <a:buClrTx/>
              <a:buSzTx/>
              <a:buFontTx/>
              <a:buNone/>
              <a:defRPr/>
            </a:pPr>
            <a:fld id="{BC1D6F3F-B028-444D-8F24-BF73353E75DD}" type="slidenum">
              <a:rPr kumimoji="0" lang="en-US" altLang="zh-CN" sz="1900" b="1" i="0" u="none" strike="noStrike" kern="1200" cap="none" spc="0" normalizeH="0" baseline="0" noProof="0">
                <a:ln>
                  <a:noFill/>
                </a:ln>
                <a:solidFill>
                  <a:srgbClr val="000000"/>
                </a:solidFill>
                <a:effectLst/>
                <a:uLnTx/>
                <a:uFillTx/>
                <a:latin typeface="Arial" panose="02080604020202020204" pitchFamily="34" charset="0"/>
                <a:ea typeface="黑体" pitchFamily="49" charset="-122"/>
                <a:cs typeface="+mn-cs"/>
              </a:rPr>
            </a:fld>
            <a:endParaRPr kumimoji="0" lang="en-US" altLang="zh-CN" sz="1900" b="1" i="0" u="none" strike="noStrike" kern="1200" cap="none" spc="0" normalizeH="0" baseline="0" noProof="0">
              <a:ln>
                <a:noFill/>
              </a:ln>
              <a:solidFill>
                <a:srgbClr val="000000"/>
              </a:solidFill>
              <a:effectLst/>
              <a:uLnTx/>
              <a:uFillTx/>
              <a:latin typeface="Arial" panose="02080604020202020204" pitchFamily="34" charset="0"/>
              <a:ea typeface="黑体" pitchFamily="49" charset="-122"/>
              <a:cs typeface="+mn-cs"/>
            </a:endParaRPr>
          </a:p>
        </p:txBody>
      </p:sp>
    </p:spTree>
  </p:cSld>
  <p:clrMapOvr>
    <a:masterClrMapping/>
  </p:clrMapOvr>
  <p:transition spd="slow">
    <p:cover dir="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5" y="10"/>
            <a:ext cx="10972800" cy="1600201"/>
          </a:xfrm>
          <a:prstGeom prst="rect">
            <a:avLst/>
          </a:prstGeom>
        </p:spPr>
        <p:txBody>
          <a:bodyPr lIns="121808" tIns="60899" rIns="121808" bIns="60899"/>
          <a:lstStyle/>
          <a:p>
            <a:pPr fontAlgn="base"/>
            <a:r>
              <a:rPr lang="zh-CN" altLang="en-US" strike="noStrike" noProof="1"/>
              <a:t>单击此处编辑母版标题样式</a:t>
            </a:r>
            <a:endParaRPr lang="en-US" strike="noStrike" noProof="1"/>
          </a:p>
        </p:txBody>
      </p:sp>
      <p:sp>
        <p:nvSpPr>
          <p:cNvPr id="3" name="Date Placeholder 2"/>
          <p:cNvSpPr>
            <a:spLocks noGrp="1"/>
          </p:cNvSpPr>
          <p:nvPr>
            <p:ph type="dt" sz="half" idx="2"/>
          </p:nvPr>
        </p:nvSpPr>
        <p:spPr>
          <a:xfrm>
            <a:off x="8485188" y="6356350"/>
            <a:ext cx="2781300" cy="365125"/>
          </a:xfrm>
          <a:prstGeom prst="rect">
            <a:avLst/>
          </a:prstGeom>
        </p:spPr>
        <p:txBody>
          <a:bodyPr lIns="121808" tIns="60899" rIns="121808" bIns="60899"/>
          <a:lstStyle>
            <a:lvl1pPr algn="ctr" defTabSz="913765" eaLnBrk="1" hangingPunct="1">
              <a:buFontTx/>
              <a:buNone/>
              <a:defRPr b="1">
                <a:solidFill>
                  <a:prstClr val="black"/>
                </a:solidFill>
                <a:ea typeface="黑体" pitchFamily="49" charset="-122"/>
              </a:defRPr>
            </a:lvl1pPr>
          </a:lstStyle>
          <a:p>
            <a:pPr marL="0" marR="0" lvl="0" indent="0" algn="ctr" defTabSz="913765" rtl="0" eaLnBrk="1" fontAlgn="base" latinLnBrk="0" hangingPunct="1">
              <a:lnSpc>
                <a:spcPct val="100000"/>
              </a:lnSpc>
              <a:spcBef>
                <a:spcPct val="0"/>
              </a:spcBef>
              <a:spcAft>
                <a:spcPct val="0"/>
              </a:spcAft>
              <a:buClrTx/>
              <a:buSzTx/>
              <a:buFontTx/>
              <a:buNone/>
              <a:defRPr/>
            </a:pPr>
            <a:fld id="{544213AF-26F6-41FA-8D85-E2C5388D6E58}" type="datetimeFigureOut">
              <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rPr>
            </a:fld>
            <a:endPar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4" name="Footer Placeholder 3"/>
          <p:cNvSpPr>
            <a:spLocks noGrp="1"/>
          </p:cNvSpPr>
          <p:nvPr>
            <p:ph type="ftr" sz="quarter" idx="3"/>
          </p:nvPr>
        </p:nvSpPr>
        <p:spPr>
          <a:xfrm>
            <a:off x="879475" y="6356350"/>
            <a:ext cx="3797300" cy="365125"/>
          </a:xfrm>
          <a:prstGeom prst="rect">
            <a:avLst/>
          </a:prstGeom>
        </p:spPr>
        <p:txBody>
          <a:bodyPr lIns="121808" tIns="60899" rIns="121808" bIns="60899"/>
          <a:lstStyle>
            <a:lvl1pPr algn="ctr" defTabSz="913765" eaLnBrk="1" hangingPunct="1">
              <a:buFontTx/>
              <a:buNone/>
              <a:defRPr b="1">
                <a:solidFill>
                  <a:prstClr val="black"/>
                </a:solidFill>
                <a:ea typeface="黑体" pitchFamily="49" charset="-122"/>
              </a:defRPr>
            </a:lvl1pPr>
          </a:lstStyle>
          <a:p>
            <a:pPr marL="0" marR="0" lvl="0" indent="0" algn="ctr" defTabSz="913765" rtl="0" eaLnBrk="1" fontAlgn="base" latinLnBrk="0" hangingPunct="1">
              <a:lnSpc>
                <a:spcPct val="100000"/>
              </a:lnSpc>
              <a:spcBef>
                <a:spcPct val="0"/>
              </a:spcBef>
              <a:spcAft>
                <a:spcPct val="0"/>
              </a:spcAft>
              <a:buClrTx/>
              <a:buSzTx/>
              <a:buFontTx/>
              <a:buNone/>
              <a:defRPr/>
            </a:pPr>
            <a:endPar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5" name="Slide Number Placeholder 4"/>
          <p:cNvSpPr>
            <a:spLocks noGrp="1"/>
          </p:cNvSpPr>
          <p:nvPr>
            <p:ph type="sldNum" sz="quarter" idx="4"/>
          </p:nvPr>
        </p:nvSpPr>
        <p:spPr>
          <a:xfrm>
            <a:off x="11390313" y="6356350"/>
            <a:ext cx="749300" cy="365125"/>
          </a:xfrm>
          <a:prstGeom prst="rect">
            <a:avLst/>
          </a:prstGeom>
        </p:spPr>
        <p:txBody>
          <a:bodyPr vert="horz" wrap="square" lIns="121808" tIns="60899" rIns="121808" bIns="60899" numCol="1" anchor="t" anchorCtr="0" compatLnSpc="1"/>
          <a:lstStyle>
            <a:lvl1pPr algn="ctr" defTabSz="912495" eaLnBrk="1" hangingPunct="1">
              <a:buFontTx/>
              <a:buNone/>
              <a:defRPr b="1">
                <a:solidFill>
                  <a:srgbClr val="000000"/>
                </a:solidFill>
                <a:ea typeface="黑体" pitchFamily="49" charset="-122"/>
              </a:defRPr>
            </a:lvl1pPr>
          </a:lstStyle>
          <a:p>
            <a:pPr marL="0" marR="0" lvl="0" indent="0" algn="ctr" defTabSz="912495" rtl="0" eaLnBrk="1" fontAlgn="base" latinLnBrk="0" hangingPunct="1">
              <a:lnSpc>
                <a:spcPct val="100000"/>
              </a:lnSpc>
              <a:spcBef>
                <a:spcPct val="0"/>
              </a:spcBef>
              <a:spcAft>
                <a:spcPct val="0"/>
              </a:spcAft>
              <a:buClrTx/>
              <a:buSzTx/>
              <a:buFontTx/>
              <a:buNone/>
              <a:defRPr/>
            </a:pPr>
            <a:fld id="{087BBAF6-7DA4-4BFC-9B4F-3CFE180E4628}" type="slidenum">
              <a:rPr kumimoji="0" lang="en-US" altLang="zh-CN" sz="1900" b="1" i="0" u="none" strike="noStrike" kern="1200" cap="none" spc="0" normalizeH="0" baseline="0" noProof="0">
                <a:ln>
                  <a:noFill/>
                </a:ln>
                <a:solidFill>
                  <a:srgbClr val="000000"/>
                </a:solidFill>
                <a:effectLst/>
                <a:uLnTx/>
                <a:uFillTx/>
                <a:latin typeface="Arial" panose="02080604020202020204" pitchFamily="34" charset="0"/>
                <a:ea typeface="黑体" pitchFamily="49" charset="-122"/>
                <a:cs typeface="+mn-cs"/>
              </a:rPr>
            </a:fld>
            <a:endParaRPr kumimoji="0" lang="en-US" altLang="zh-CN" sz="1900" b="1" i="0" u="none" strike="noStrike" kern="1200" cap="none" spc="0" normalizeH="0" baseline="0" noProof="0">
              <a:ln>
                <a:noFill/>
              </a:ln>
              <a:solidFill>
                <a:srgbClr val="000000"/>
              </a:solidFill>
              <a:effectLst/>
              <a:uLnTx/>
              <a:uFillTx/>
              <a:latin typeface="Arial" panose="02080604020202020204" pitchFamily="34" charset="0"/>
              <a:ea typeface="黑体" pitchFamily="49" charset="-122"/>
              <a:cs typeface="+mn-cs"/>
            </a:endParaRPr>
          </a:p>
        </p:txBody>
      </p:sp>
    </p:spTree>
  </p:cSld>
  <p:clrMapOvr>
    <a:masterClrMapping/>
  </p:clrMapOvr>
  <p:transition spd="slow">
    <p:cover dir="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blipFill>
        <a:effectLst/>
      </p:bgPr>
    </p:bg>
    <p:spTree>
      <p:nvGrpSpPr>
        <p:cNvPr id="1" name=""/>
        <p:cNvGrpSpPr/>
        <p:nvPr/>
      </p:nvGrpSpPr>
      <p:grpSpPr>
        <a:xfrm>
          <a:off x="0" y="0"/>
          <a:ext cx="0" cy="0"/>
          <a:chOff x="0" y="0"/>
          <a:chExt cx="0" cy="0"/>
        </a:xfrm>
      </p:grpSpPr>
      <p:pic>
        <p:nvPicPr>
          <p:cNvPr id="25603" name="Picture 4"/>
          <p:cNvPicPr>
            <a:picLocks noChangeAspect="1"/>
          </p:cNvPicPr>
          <p:nvPr userDrawn="1"/>
        </p:nvPicPr>
        <p:blipFill>
          <a:blip r:embed="rId3"/>
          <a:stretch>
            <a:fillRect/>
          </a:stretch>
        </p:blipFill>
        <p:spPr>
          <a:xfrm>
            <a:off x="0" y="-11112"/>
            <a:ext cx="12190413" cy="6851650"/>
          </a:xfrm>
          <a:prstGeom prst="rect">
            <a:avLst/>
          </a:prstGeom>
          <a:noFill/>
          <a:ln w="9525">
            <a:noFill/>
          </a:ln>
        </p:spPr>
      </p:pic>
    </p:spTree>
  </p:cSld>
  <p:clrMapOvr>
    <a:masterClrMapping/>
  </p:clrMapOvr>
  <p:transition spd="slow">
    <p:cover dir="r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rotWithShape="0">
          <a:blip r:embed="rId2"/>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76125" y="266700"/>
            <a:ext cx="4011083" cy="2095500"/>
          </a:xfrm>
          <a:prstGeom prst="rect">
            <a:avLst/>
          </a:prstGeom>
        </p:spPr>
        <p:txBody>
          <a:bodyPr lIns="121808" tIns="60899" rIns="121808" bIns="60899" anchor="b"/>
          <a:lstStyle>
            <a:lvl1pPr algn="ctr">
              <a:lnSpc>
                <a:spcPct val="100000"/>
              </a:lnSpc>
              <a:defRPr sz="3700" b="0">
                <a:effectLst>
                  <a:outerShdw blurRad="50800" dist="25400" dir="5400000" algn="t" rotWithShape="0">
                    <a:prstClr val="black">
                      <a:alpha val="25000"/>
                    </a:prstClr>
                  </a:outerShdw>
                </a:effectLst>
              </a:defRPr>
            </a:lvl1pPr>
          </a:lstStyle>
          <a:p>
            <a:pPr fontAlgn="base"/>
            <a:r>
              <a:rPr lang="zh-CN" altLang="en-US" strike="noStrike" noProof="1"/>
              <a:t>单击此处编辑母版标题样式</a:t>
            </a:r>
            <a:endParaRPr lang="en-US" strike="noStrike" noProof="1"/>
          </a:p>
        </p:txBody>
      </p:sp>
      <p:sp>
        <p:nvSpPr>
          <p:cNvPr id="3" name="Content Placeholder 2"/>
          <p:cNvSpPr>
            <a:spLocks noGrp="1"/>
          </p:cNvSpPr>
          <p:nvPr>
            <p:ph idx="1"/>
          </p:nvPr>
        </p:nvSpPr>
        <p:spPr>
          <a:xfrm>
            <a:off x="958860" y="273050"/>
            <a:ext cx="6661151" cy="5853113"/>
          </a:xfrm>
          <a:prstGeom prst="rect">
            <a:avLst/>
          </a:prstGeom>
        </p:spPr>
        <p:txBody>
          <a:bodyPr lIns="121808" tIns="60899" rIns="121808" bIns="60899"/>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4" name="Text Placeholder 3"/>
          <p:cNvSpPr>
            <a:spLocks noGrp="1"/>
          </p:cNvSpPr>
          <p:nvPr>
            <p:ph type="body" sz="half" idx="2"/>
          </p:nvPr>
        </p:nvSpPr>
        <p:spPr>
          <a:xfrm>
            <a:off x="7876125" y="2438400"/>
            <a:ext cx="4011083" cy="3687763"/>
          </a:xfrm>
          <a:prstGeom prst="rect">
            <a:avLst/>
          </a:prstGeom>
        </p:spPr>
        <p:txBody>
          <a:bodyPr lIns="121808" tIns="60899" rIns="121808" bIns="60899">
            <a:normAutofit/>
          </a:bodyPr>
          <a:lstStyle>
            <a:lvl1pPr marL="0" indent="0" algn="ctr">
              <a:lnSpc>
                <a:spcPct val="125000"/>
              </a:lnSpc>
              <a:buNone/>
              <a:defRPr sz="2100"/>
            </a:lvl1pPr>
            <a:lvl2pPr marL="608965" indent="0">
              <a:buNone/>
              <a:defRPr sz="1600"/>
            </a:lvl2pPr>
            <a:lvl3pPr marL="1217930" indent="0">
              <a:buNone/>
              <a:defRPr sz="1300"/>
            </a:lvl3pPr>
            <a:lvl4pPr marL="1827530" indent="0">
              <a:buNone/>
              <a:defRPr sz="1200"/>
            </a:lvl4pPr>
            <a:lvl5pPr marL="2436495" indent="0">
              <a:buNone/>
              <a:defRPr sz="1200"/>
            </a:lvl5pPr>
            <a:lvl6pPr marL="3045460" indent="0">
              <a:buNone/>
              <a:defRPr sz="1200"/>
            </a:lvl6pPr>
            <a:lvl7pPr marL="3654425" indent="0">
              <a:buNone/>
              <a:defRPr sz="1200"/>
            </a:lvl7pPr>
            <a:lvl8pPr marL="4263390" indent="0">
              <a:buNone/>
              <a:defRPr sz="1200"/>
            </a:lvl8pPr>
            <a:lvl9pPr marL="4872990" indent="0">
              <a:buNone/>
              <a:defRPr sz="1200"/>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2"/>
          </p:nvPr>
        </p:nvSpPr>
        <p:spPr>
          <a:xfrm>
            <a:off x="8485188" y="6356350"/>
            <a:ext cx="2781300" cy="365125"/>
          </a:xfrm>
          <a:prstGeom prst="rect">
            <a:avLst/>
          </a:prstGeom>
        </p:spPr>
        <p:txBody>
          <a:bodyPr lIns="121808" tIns="60899" rIns="121808" bIns="60899"/>
          <a:lstStyle>
            <a:lvl1pPr algn="ctr" defTabSz="913765" eaLnBrk="1" hangingPunct="1">
              <a:buFontTx/>
              <a:buNone/>
              <a:defRPr b="1">
                <a:solidFill>
                  <a:prstClr val="black"/>
                </a:solidFill>
                <a:ea typeface="黑体" pitchFamily="49" charset="-122"/>
              </a:defRPr>
            </a:lvl1pPr>
          </a:lstStyle>
          <a:p>
            <a:pPr marL="0" marR="0" lvl="0" indent="0" algn="ctr" defTabSz="913765" rtl="0" eaLnBrk="1" fontAlgn="base" latinLnBrk="0" hangingPunct="1">
              <a:lnSpc>
                <a:spcPct val="100000"/>
              </a:lnSpc>
              <a:spcBef>
                <a:spcPct val="0"/>
              </a:spcBef>
              <a:spcAft>
                <a:spcPct val="0"/>
              </a:spcAft>
              <a:buClrTx/>
              <a:buSzTx/>
              <a:buFontTx/>
              <a:buNone/>
              <a:defRPr/>
            </a:pPr>
            <a:fld id="{544213AF-26F6-41FA-8D85-E2C5388D6E58}" type="datetimeFigureOut">
              <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rPr>
            </a:fld>
            <a:endPar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6" name="Footer Placeholder 5"/>
          <p:cNvSpPr>
            <a:spLocks noGrp="1"/>
          </p:cNvSpPr>
          <p:nvPr>
            <p:ph type="ftr" sz="quarter" idx="3"/>
          </p:nvPr>
        </p:nvSpPr>
        <p:spPr>
          <a:xfrm>
            <a:off x="879475" y="6356350"/>
            <a:ext cx="3797300" cy="365125"/>
          </a:xfrm>
          <a:prstGeom prst="rect">
            <a:avLst/>
          </a:prstGeom>
        </p:spPr>
        <p:txBody>
          <a:bodyPr lIns="121808" tIns="60899" rIns="121808" bIns="60899"/>
          <a:lstStyle>
            <a:lvl1pPr algn="ctr" defTabSz="913765" eaLnBrk="1" hangingPunct="1">
              <a:buFontTx/>
              <a:buNone/>
              <a:defRPr b="1">
                <a:solidFill>
                  <a:prstClr val="black"/>
                </a:solidFill>
                <a:ea typeface="黑体" pitchFamily="49" charset="-122"/>
              </a:defRPr>
            </a:lvl1pPr>
          </a:lstStyle>
          <a:p>
            <a:pPr marL="0" marR="0" lvl="0" indent="0" algn="ctr" defTabSz="913765" rtl="0" eaLnBrk="1" fontAlgn="base" latinLnBrk="0" hangingPunct="1">
              <a:lnSpc>
                <a:spcPct val="100000"/>
              </a:lnSpc>
              <a:spcBef>
                <a:spcPct val="0"/>
              </a:spcBef>
              <a:spcAft>
                <a:spcPct val="0"/>
              </a:spcAft>
              <a:buClrTx/>
              <a:buSzTx/>
              <a:buFontTx/>
              <a:buNone/>
              <a:defRPr/>
            </a:pPr>
            <a:endPar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7" name="Slide Number Placeholder 6"/>
          <p:cNvSpPr>
            <a:spLocks noGrp="1"/>
          </p:cNvSpPr>
          <p:nvPr>
            <p:ph type="sldNum" sz="quarter" idx="4"/>
          </p:nvPr>
        </p:nvSpPr>
        <p:spPr>
          <a:xfrm>
            <a:off x="11390313" y="6356350"/>
            <a:ext cx="749300" cy="365125"/>
          </a:xfrm>
          <a:prstGeom prst="rect">
            <a:avLst/>
          </a:prstGeom>
        </p:spPr>
        <p:txBody>
          <a:bodyPr vert="horz" wrap="square" lIns="121808" tIns="60899" rIns="121808" bIns="60899" numCol="1" anchor="t" anchorCtr="0" compatLnSpc="1"/>
          <a:lstStyle>
            <a:lvl1pPr algn="ctr" defTabSz="912495" eaLnBrk="1" hangingPunct="1">
              <a:buFontTx/>
              <a:buNone/>
              <a:defRPr b="1">
                <a:solidFill>
                  <a:srgbClr val="000000"/>
                </a:solidFill>
                <a:ea typeface="黑体" pitchFamily="49" charset="-122"/>
              </a:defRPr>
            </a:lvl1pPr>
          </a:lstStyle>
          <a:p>
            <a:pPr marL="0" marR="0" lvl="0" indent="0" algn="ctr" defTabSz="912495" rtl="0" eaLnBrk="1" fontAlgn="base" latinLnBrk="0" hangingPunct="1">
              <a:lnSpc>
                <a:spcPct val="100000"/>
              </a:lnSpc>
              <a:spcBef>
                <a:spcPct val="0"/>
              </a:spcBef>
              <a:spcAft>
                <a:spcPct val="0"/>
              </a:spcAft>
              <a:buClrTx/>
              <a:buSzTx/>
              <a:buFontTx/>
              <a:buNone/>
              <a:defRPr/>
            </a:pPr>
            <a:fld id="{8B79549F-8B96-40AB-88AA-C77A166285C7}" type="slidenum">
              <a:rPr kumimoji="0" lang="en-US" altLang="zh-CN" sz="1900" b="1" i="0" u="none" strike="noStrike" kern="1200" cap="none" spc="0" normalizeH="0" baseline="0" noProof="0">
                <a:ln>
                  <a:noFill/>
                </a:ln>
                <a:solidFill>
                  <a:srgbClr val="000000"/>
                </a:solidFill>
                <a:effectLst/>
                <a:uLnTx/>
                <a:uFillTx/>
                <a:latin typeface="Arial" panose="02080604020202020204" pitchFamily="34" charset="0"/>
                <a:ea typeface="黑体" pitchFamily="49" charset="-122"/>
                <a:cs typeface="+mn-cs"/>
              </a:rPr>
            </a:fld>
            <a:endParaRPr kumimoji="0" lang="en-US" altLang="zh-CN" sz="1900" b="1" i="0" u="none" strike="noStrike" kern="1200" cap="none" spc="0" normalizeH="0" baseline="0" noProof="0">
              <a:ln>
                <a:noFill/>
              </a:ln>
              <a:solidFill>
                <a:srgbClr val="000000"/>
              </a:solidFill>
              <a:effectLst/>
              <a:uLnTx/>
              <a:uFillTx/>
              <a:latin typeface="Arial" panose="02080604020202020204" pitchFamily="34" charset="0"/>
              <a:ea typeface="黑体" pitchFamily="49" charset="-122"/>
              <a:cs typeface="+mn-cs"/>
            </a:endParaRPr>
          </a:p>
        </p:txBody>
      </p:sp>
    </p:spTree>
  </p:cSld>
  <p:clrMapOvr>
    <a:masterClrMapping/>
  </p:clrMapOvr>
  <p:transition spd="slow">
    <p:cover dir="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rotWithShape="0">
          <a:blip r:embed="rId2"/>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a:prstGeom prst="rect">
            <a:avLst/>
          </a:prstGeom>
        </p:spPr>
        <p:txBody>
          <a:bodyPr lIns="121808" tIns="60899" rIns="121808" bIns="60899" anchor="b"/>
          <a:lstStyle>
            <a:lvl1pPr algn="ctr">
              <a:lnSpc>
                <a:spcPct val="100000"/>
              </a:lnSpc>
              <a:defRPr sz="3700" b="0"/>
            </a:lvl1pPr>
          </a:lstStyle>
          <a:p>
            <a:pPr fontAlgn="base"/>
            <a:r>
              <a:rPr lang="zh-CN" altLang="en-US" strike="noStrike" noProof="1"/>
              <a:t>单击此处编辑母版标题样式</a:t>
            </a:r>
            <a:endParaRPr lang="en-US" strike="noStrike" noProof="1"/>
          </a:p>
        </p:txBody>
      </p:sp>
      <p:sp>
        <p:nvSpPr>
          <p:cNvPr id="3" name="Picture Placeholder 2"/>
          <p:cNvSpPr>
            <a:spLocks noGrp="1"/>
          </p:cNvSpPr>
          <p:nvPr>
            <p:ph type="pic" idx="1"/>
          </p:nvPr>
        </p:nvSpPr>
        <p:spPr>
          <a:xfrm>
            <a:off x="2010845" y="1143002"/>
            <a:ext cx="8072965" cy="4541043"/>
          </a:xfrm>
          <a:prstGeom prst="rect">
            <a:avLst/>
          </a:prstGeom>
          <a:ln w="76200">
            <a:solidFill>
              <a:schemeClr val="bg1"/>
            </a:solidFill>
          </a:ln>
          <a:effectLst>
            <a:outerShdw blurRad="88900" dist="50800" dir="5400000" algn="ctr" rotWithShape="0">
              <a:srgbClr val="000000">
                <a:alpha val="25000"/>
              </a:srgbClr>
            </a:outerShdw>
          </a:effectLst>
        </p:spPr>
        <p:txBody>
          <a:bodyPr lIns="121808" tIns="60899" rIns="121808" bIns="60899" anchor="t"/>
          <a:lstStyle>
            <a:lvl1pPr marL="0" indent="0" algn="ctr">
              <a:buNone/>
              <a:defRPr sz="4300"/>
            </a:lvl1pPr>
            <a:lvl2pPr marL="608965" indent="0">
              <a:buNone/>
              <a:defRPr sz="3700"/>
            </a:lvl2pPr>
            <a:lvl3pPr marL="1217930" indent="0">
              <a:buNone/>
              <a:defRPr sz="3200"/>
            </a:lvl3pPr>
            <a:lvl4pPr marL="1827530" indent="0">
              <a:buNone/>
              <a:defRPr sz="2700"/>
            </a:lvl4pPr>
            <a:lvl5pPr marL="2436495" indent="0">
              <a:buNone/>
              <a:defRPr sz="2700"/>
            </a:lvl5pPr>
            <a:lvl6pPr marL="3045460" indent="0">
              <a:buNone/>
              <a:defRPr sz="2700"/>
            </a:lvl6pPr>
            <a:lvl7pPr marL="3654425" indent="0">
              <a:buNone/>
              <a:defRPr sz="2700"/>
            </a:lvl7pPr>
            <a:lvl8pPr marL="4263390" indent="0">
              <a:buNone/>
              <a:defRPr sz="2700"/>
            </a:lvl8pPr>
            <a:lvl9pPr marL="4872990" indent="0">
              <a:buNone/>
              <a:defRPr sz="2700"/>
            </a:lvl9pPr>
          </a:lstStyle>
          <a:p>
            <a:pPr marL="0" marR="0" lvl="0" indent="0" algn="ctr" defTabSz="1217930" rtl="0" eaLnBrk="0" fontAlgn="base" latinLnBrk="0" hangingPunct="0">
              <a:lnSpc>
                <a:spcPct val="100000"/>
              </a:lnSpc>
              <a:spcBef>
                <a:spcPct val="20000"/>
              </a:spcBef>
              <a:spcAft>
                <a:spcPct val="0"/>
              </a:spcAft>
              <a:buClrTx/>
              <a:buSzTx/>
              <a:buFont typeface="Arial" panose="02080604020202020204" pitchFamily="34" charset="0"/>
              <a:buNone/>
              <a:defRPr/>
            </a:pPr>
            <a:r>
              <a:rPr kumimoji="0" lang="zh-CN" altLang="en-US" sz="4300" b="0" i="0" u="none" strike="noStrike" kern="1200" cap="none" spc="0" normalizeH="0" baseline="0" noProof="0">
                <a:ln>
                  <a:noFill/>
                </a:ln>
                <a:solidFill>
                  <a:srgbClr val="7F7F7F"/>
                </a:solidFill>
                <a:effectLst/>
                <a:uLnTx/>
                <a:uFillTx/>
                <a:latin typeface="+mj-lt"/>
                <a:ea typeface="+mn-ea"/>
                <a:cs typeface="+mn-cs"/>
              </a:rPr>
              <a:t>单击图标添加图片</a:t>
            </a:r>
            <a:endParaRPr kumimoji="0" lang="en-US" sz="4300" b="0" i="0" u="none" strike="noStrike" kern="1200" cap="none" spc="0" normalizeH="0" baseline="0" noProof="0" dirty="0">
              <a:ln>
                <a:noFill/>
              </a:ln>
              <a:solidFill>
                <a:srgbClr val="7F7F7F"/>
              </a:solidFill>
              <a:effectLst/>
              <a:uLnTx/>
              <a:uFillTx/>
              <a:latin typeface="+mj-lt"/>
              <a:ea typeface="+mn-ea"/>
              <a:cs typeface="+mn-cs"/>
            </a:endParaRPr>
          </a:p>
        </p:txBody>
      </p:sp>
      <p:sp>
        <p:nvSpPr>
          <p:cNvPr id="4" name="Text Placeholder 3"/>
          <p:cNvSpPr>
            <a:spLocks noGrp="1"/>
          </p:cNvSpPr>
          <p:nvPr>
            <p:ph type="body" sz="half" idx="2"/>
          </p:nvPr>
        </p:nvSpPr>
        <p:spPr>
          <a:xfrm>
            <a:off x="2239435" y="5810250"/>
            <a:ext cx="7615765" cy="533401"/>
          </a:xfrm>
          <a:prstGeom prst="rect">
            <a:avLst/>
          </a:prstGeom>
        </p:spPr>
        <p:txBody>
          <a:bodyPr lIns="121808" tIns="60899" rIns="121808" bIns="60899">
            <a:normAutofit/>
          </a:bodyPr>
          <a:lstStyle>
            <a:lvl1pPr marL="0" indent="0" algn="ctr">
              <a:buNone/>
              <a:defRPr sz="2100"/>
            </a:lvl1pPr>
            <a:lvl2pPr marL="608965" indent="0">
              <a:buNone/>
              <a:defRPr sz="1600"/>
            </a:lvl2pPr>
            <a:lvl3pPr marL="1217930" indent="0">
              <a:buNone/>
              <a:defRPr sz="1300"/>
            </a:lvl3pPr>
            <a:lvl4pPr marL="1827530" indent="0">
              <a:buNone/>
              <a:defRPr sz="1200"/>
            </a:lvl4pPr>
            <a:lvl5pPr marL="2436495" indent="0">
              <a:buNone/>
              <a:defRPr sz="1200"/>
            </a:lvl5pPr>
            <a:lvl6pPr marL="3045460" indent="0">
              <a:buNone/>
              <a:defRPr sz="1200"/>
            </a:lvl6pPr>
            <a:lvl7pPr marL="3654425" indent="0">
              <a:buNone/>
              <a:defRPr sz="1200"/>
            </a:lvl7pPr>
            <a:lvl8pPr marL="4263390" indent="0">
              <a:buNone/>
              <a:defRPr sz="1200"/>
            </a:lvl8pPr>
            <a:lvl9pPr marL="4872990" indent="0">
              <a:buNone/>
              <a:defRPr sz="1200"/>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2"/>
          </p:nvPr>
        </p:nvSpPr>
        <p:spPr>
          <a:xfrm>
            <a:off x="8485188" y="6356350"/>
            <a:ext cx="2781300" cy="365125"/>
          </a:xfrm>
          <a:prstGeom prst="rect">
            <a:avLst/>
          </a:prstGeom>
        </p:spPr>
        <p:txBody>
          <a:bodyPr lIns="121808" tIns="60899" rIns="121808" bIns="60899"/>
          <a:lstStyle>
            <a:lvl1pPr algn="ctr" defTabSz="913765" eaLnBrk="1" hangingPunct="1">
              <a:buFontTx/>
              <a:buNone/>
              <a:defRPr b="1">
                <a:solidFill>
                  <a:prstClr val="black"/>
                </a:solidFill>
                <a:ea typeface="黑体" pitchFamily="49" charset="-122"/>
              </a:defRPr>
            </a:lvl1pPr>
          </a:lstStyle>
          <a:p>
            <a:pPr marL="0" marR="0" lvl="0" indent="0" algn="ctr" defTabSz="913765" rtl="0" eaLnBrk="1" fontAlgn="base" latinLnBrk="0" hangingPunct="1">
              <a:lnSpc>
                <a:spcPct val="100000"/>
              </a:lnSpc>
              <a:spcBef>
                <a:spcPct val="0"/>
              </a:spcBef>
              <a:spcAft>
                <a:spcPct val="0"/>
              </a:spcAft>
              <a:buClrTx/>
              <a:buSzTx/>
              <a:buFontTx/>
              <a:buNone/>
              <a:defRPr/>
            </a:pPr>
            <a:fld id="{544213AF-26F6-41FA-8D85-E2C5388D6E58}" type="datetimeFigureOut">
              <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rPr>
            </a:fld>
            <a:endPar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6" name="Footer Placeholder 5"/>
          <p:cNvSpPr>
            <a:spLocks noGrp="1"/>
          </p:cNvSpPr>
          <p:nvPr>
            <p:ph type="ftr" sz="quarter" idx="3"/>
          </p:nvPr>
        </p:nvSpPr>
        <p:spPr>
          <a:xfrm>
            <a:off x="879475" y="6356350"/>
            <a:ext cx="3797300" cy="365125"/>
          </a:xfrm>
          <a:prstGeom prst="rect">
            <a:avLst/>
          </a:prstGeom>
        </p:spPr>
        <p:txBody>
          <a:bodyPr lIns="121808" tIns="60899" rIns="121808" bIns="60899"/>
          <a:lstStyle>
            <a:lvl1pPr algn="ctr" defTabSz="913765" eaLnBrk="1" hangingPunct="1">
              <a:buFontTx/>
              <a:buNone/>
              <a:defRPr b="1">
                <a:solidFill>
                  <a:prstClr val="black"/>
                </a:solidFill>
                <a:ea typeface="黑体" pitchFamily="49" charset="-122"/>
              </a:defRPr>
            </a:lvl1pPr>
          </a:lstStyle>
          <a:p>
            <a:pPr marL="0" marR="0" lvl="0" indent="0" algn="ctr" defTabSz="913765" rtl="0" eaLnBrk="1" fontAlgn="base" latinLnBrk="0" hangingPunct="1">
              <a:lnSpc>
                <a:spcPct val="100000"/>
              </a:lnSpc>
              <a:spcBef>
                <a:spcPct val="0"/>
              </a:spcBef>
              <a:spcAft>
                <a:spcPct val="0"/>
              </a:spcAft>
              <a:buClrTx/>
              <a:buSzTx/>
              <a:buFontTx/>
              <a:buNone/>
              <a:defRPr/>
            </a:pPr>
            <a:endPar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7" name="Slide Number Placeholder 6"/>
          <p:cNvSpPr>
            <a:spLocks noGrp="1"/>
          </p:cNvSpPr>
          <p:nvPr>
            <p:ph type="sldNum" sz="quarter" idx="4"/>
          </p:nvPr>
        </p:nvSpPr>
        <p:spPr>
          <a:xfrm>
            <a:off x="11390313" y="6356350"/>
            <a:ext cx="749300" cy="365125"/>
          </a:xfrm>
          <a:prstGeom prst="rect">
            <a:avLst/>
          </a:prstGeom>
        </p:spPr>
        <p:txBody>
          <a:bodyPr vert="horz" wrap="square" lIns="121808" tIns="60899" rIns="121808" bIns="60899" numCol="1" anchor="t" anchorCtr="0" compatLnSpc="1"/>
          <a:lstStyle>
            <a:lvl1pPr algn="ctr" defTabSz="912495" eaLnBrk="1" hangingPunct="1">
              <a:buFontTx/>
              <a:buNone/>
              <a:defRPr b="1">
                <a:solidFill>
                  <a:srgbClr val="000000"/>
                </a:solidFill>
                <a:ea typeface="黑体" pitchFamily="49" charset="-122"/>
              </a:defRPr>
            </a:lvl1pPr>
          </a:lstStyle>
          <a:p>
            <a:pPr marL="0" marR="0" lvl="0" indent="0" algn="ctr" defTabSz="912495" rtl="0" eaLnBrk="1" fontAlgn="base" latinLnBrk="0" hangingPunct="1">
              <a:lnSpc>
                <a:spcPct val="100000"/>
              </a:lnSpc>
              <a:spcBef>
                <a:spcPct val="0"/>
              </a:spcBef>
              <a:spcAft>
                <a:spcPct val="0"/>
              </a:spcAft>
              <a:buClrTx/>
              <a:buSzTx/>
              <a:buFontTx/>
              <a:buNone/>
              <a:defRPr/>
            </a:pPr>
            <a:fld id="{7CEAB5E8-DFF4-4AD4-BB0D-E33DF23891AF}" type="slidenum">
              <a:rPr kumimoji="0" lang="en-US" altLang="zh-CN" sz="1900" b="1" i="0" u="none" strike="noStrike" kern="1200" cap="none" spc="0" normalizeH="0" baseline="0" noProof="0">
                <a:ln>
                  <a:noFill/>
                </a:ln>
                <a:solidFill>
                  <a:srgbClr val="000000"/>
                </a:solidFill>
                <a:effectLst/>
                <a:uLnTx/>
                <a:uFillTx/>
                <a:latin typeface="Arial" panose="02080604020202020204" pitchFamily="34" charset="0"/>
                <a:ea typeface="黑体" pitchFamily="49" charset="-122"/>
                <a:cs typeface="+mn-cs"/>
              </a:rPr>
            </a:fld>
            <a:endParaRPr kumimoji="0" lang="en-US" altLang="zh-CN" sz="1900" b="1" i="0" u="none" strike="noStrike" kern="1200" cap="none" spc="0" normalizeH="0" baseline="0" noProof="0">
              <a:ln>
                <a:noFill/>
              </a:ln>
              <a:solidFill>
                <a:srgbClr val="000000"/>
              </a:solidFill>
              <a:effectLst/>
              <a:uLnTx/>
              <a:uFillTx/>
              <a:latin typeface="Arial" panose="02080604020202020204" pitchFamily="34" charset="0"/>
              <a:ea typeface="黑体" pitchFamily="49" charset="-122"/>
              <a:cs typeface="+mn-cs"/>
            </a:endParaRPr>
          </a:p>
        </p:txBody>
      </p:sp>
    </p:spTree>
  </p:cSld>
  <p:clrMapOvr>
    <a:masterClrMapping/>
  </p:clrMapOvr>
  <p:transition spd="slow">
    <p:cover dir="rd"/>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rotWithShape="0">
          <a:blip r:embed="rId2"/>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5" y="10"/>
            <a:ext cx="10972800" cy="1600201"/>
          </a:xfrm>
          <a:prstGeom prst="rect">
            <a:avLst/>
          </a:prstGeom>
        </p:spPr>
        <p:txBody>
          <a:bodyPr lIns="121808" tIns="60899" rIns="121808" bIns="60899"/>
          <a:lstStyle/>
          <a:p>
            <a:pPr fontAlgn="base"/>
            <a:r>
              <a:rPr lang="zh-CN" altLang="en-US" strike="noStrike" noProof="1"/>
              <a:t>单击此处编辑母版标题样式</a:t>
            </a:r>
            <a:endParaRPr lang="en-US" strike="noStrike" noProof="1"/>
          </a:p>
        </p:txBody>
      </p:sp>
      <p:sp>
        <p:nvSpPr>
          <p:cNvPr id="3" name="Vertical Text Placeholder 2"/>
          <p:cNvSpPr>
            <a:spLocks noGrp="1"/>
          </p:cNvSpPr>
          <p:nvPr>
            <p:ph type="body" orient="vert" idx="1"/>
          </p:nvPr>
        </p:nvSpPr>
        <p:spPr>
          <a:xfrm>
            <a:off x="609605" y="1600200"/>
            <a:ext cx="10972800" cy="4525963"/>
          </a:xfrm>
          <a:prstGeom prst="rect">
            <a:avLst/>
          </a:prstGeom>
        </p:spPr>
        <p:txBody>
          <a:bodyPr vert="eaVert" lIns="121808" tIns="60899" rIns="121808" bIns="60899"/>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4" name="Date Placeholder 3"/>
          <p:cNvSpPr>
            <a:spLocks noGrp="1"/>
          </p:cNvSpPr>
          <p:nvPr>
            <p:ph type="dt" sz="half" idx="2"/>
          </p:nvPr>
        </p:nvSpPr>
        <p:spPr>
          <a:xfrm>
            <a:off x="8485188" y="6356350"/>
            <a:ext cx="2781300" cy="365125"/>
          </a:xfrm>
          <a:prstGeom prst="rect">
            <a:avLst/>
          </a:prstGeom>
        </p:spPr>
        <p:txBody>
          <a:bodyPr lIns="121808" tIns="60899" rIns="121808" bIns="60899"/>
          <a:lstStyle>
            <a:lvl1pPr algn="ctr" defTabSz="913765" eaLnBrk="1" hangingPunct="1">
              <a:buFontTx/>
              <a:buNone/>
              <a:defRPr b="1">
                <a:solidFill>
                  <a:prstClr val="black"/>
                </a:solidFill>
                <a:ea typeface="黑体" pitchFamily="49" charset="-122"/>
              </a:defRPr>
            </a:lvl1pPr>
          </a:lstStyle>
          <a:p>
            <a:pPr marL="0" marR="0" lvl="0" indent="0" algn="ctr" defTabSz="913765" rtl="0" eaLnBrk="1" fontAlgn="base" latinLnBrk="0" hangingPunct="1">
              <a:lnSpc>
                <a:spcPct val="100000"/>
              </a:lnSpc>
              <a:spcBef>
                <a:spcPct val="0"/>
              </a:spcBef>
              <a:spcAft>
                <a:spcPct val="0"/>
              </a:spcAft>
              <a:buClrTx/>
              <a:buSzTx/>
              <a:buFontTx/>
              <a:buNone/>
              <a:defRPr/>
            </a:pPr>
            <a:fld id="{544213AF-26F6-41FA-8D85-E2C5388D6E58}" type="datetimeFigureOut">
              <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rPr>
            </a:fld>
            <a:endPar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5" name="Footer Placeholder 4"/>
          <p:cNvSpPr>
            <a:spLocks noGrp="1"/>
          </p:cNvSpPr>
          <p:nvPr>
            <p:ph type="ftr" sz="quarter" idx="3"/>
          </p:nvPr>
        </p:nvSpPr>
        <p:spPr>
          <a:xfrm>
            <a:off x="879475" y="6356350"/>
            <a:ext cx="3797300" cy="365125"/>
          </a:xfrm>
          <a:prstGeom prst="rect">
            <a:avLst/>
          </a:prstGeom>
        </p:spPr>
        <p:txBody>
          <a:bodyPr lIns="121808" tIns="60899" rIns="121808" bIns="60899"/>
          <a:lstStyle>
            <a:lvl1pPr algn="ctr" defTabSz="913765" eaLnBrk="1" hangingPunct="1">
              <a:buFontTx/>
              <a:buNone/>
              <a:defRPr b="1">
                <a:solidFill>
                  <a:prstClr val="black"/>
                </a:solidFill>
                <a:ea typeface="黑体" pitchFamily="49" charset="-122"/>
              </a:defRPr>
            </a:lvl1pPr>
          </a:lstStyle>
          <a:p>
            <a:pPr marL="0" marR="0" lvl="0" indent="0" algn="ctr" defTabSz="913765" rtl="0" eaLnBrk="1" fontAlgn="base" latinLnBrk="0" hangingPunct="1">
              <a:lnSpc>
                <a:spcPct val="100000"/>
              </a:lnSpc>
              <a:spcBef>
                <a:spcPct val="0"/>
              </a:spcBef>
              <a:spcAft>
                <a:spcPct val="0"/>
              </a:spcAft>
              <a:buClrTx/>
              <a:buSzTx/>
              <a:buFontTx/>
              <a:buNone/>
              <a:defRPr/>
            </a:pPr>
            <a:endPar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6" name="Slide Number Placeholder 5"/>
          <p:cNvSpPr>
            <a:spLocks noGrp="1"/>
          </p:cNvSpPr>
          <p:nvPr>
            <p:ph type="sldNum" sz="quarter" idx="4"/>
          </p:nvPr>
        </p:nvSpPr>
        <p:spPr>
          <a:xfrm>
            <a:off x="11390313" y="6356350"/>
            <a:ext cx="749300" cy="365125"/>
          </a:xfrm>
          <a:prstGeom prst="rect">
            <a:avLst/>
          </a:prstGeom>
        </p:spPr>
        <p:txBody>
          <a:bodyPr vert="horz" wrap="square" lIns="121808" tIns="60899" rIns="121808" bIns="60899" numCol="1" anchor="t" anchorCtr="0" compatLnSpc="1"/>
          <a:lstStyle>
            <a:lvl1pPr algn="ctr" defTabSz="912495" eaLnBrk="1" hangingPunct="1">
              <a:buFontTx/>
              <a:buNone/>
              <a:defRPr b="1">
                <a:solidFill>
                  <a:srgbClr val="000000"/>
                </a:solidFill>
                <a:ea typeface="黑体" pitchFamily="49" charset="-122"/>
              </a:defRPr>
            </a:lvl1pPr>
          </a:lstStyle>
          <a:p>
            <a:pPr marL="0" marR="0" lvl="0" indent="0" algn="ctr" defTabSz="912495" rtl="0" eaLnBrk="1" fontAlgn="base" latinLnBrk="0" hangingPunct="1">
              <a:lnSpc>
                <a:spcPct val="100000"/>
              </a:lnSpc>
              <a:spcBef>
                <a:spcPct val="0"/>
              </a:spcBef>
              <a:spcAft>
                <a:spcPct val="0"/>
              </a:spcAft>
              <a:buClrTx/>
              <a:buSzTx/>
              <a:buFontTx/>
              <a:buNone/>
              <a:defRPr/>
            </a:pPr>
            <a:fld id="{C7854046-ABD5-464B-840D-29188B4D8E67}" type="slidenum">
              <a:rPr kumimoji="0" lang="en-US" altLang="zh-CN" sz="1900" b="1" i="0" u="none" strike="noStrike" kern="1200" cap="none" spc="0" normalizeH="0" baseline="0" noProof="0">
                <a:ln>
                  <a:noFill/>
                </a:ln>
                <a:solidFill>
                  <a:srgbClr val="000000"/>
                </a:solidFill>
                <a:effectLst/>
                <a:uLnTx/>
                <a:uFillTx/>
                <a:latin typeface="Arial" panose="02080604020202020204" pitchFamily="34" charset="0"/>
                <a:ea typeface="黑体" pitchFamily="49" charset="-122"/>
                <a:cs typeface="+mn-cs"/>
              </a:rPr>
            </a:fld>
            <a:endParaRPr kumimoji="0" lang="en-US" altLang="zh-CN" sz="1900" b="1" i="0" u="none" strike="noStrike" kern="1200" cap="none" spc="0" normalizeH="0" baseline="0" noProof="0">
              <a:ln>
                <a:noFill/>
              </a:ln>
              <a:solidFill>
                <a:srgbClr val="000000"/>
              </a:solidFill>
              <a:effectLst/>
              <a:uLnTx/>
              <a:uFillTx/>
              <a:latin typeface="Arial" panose="02080604020202020204" pitchFamily="34" charset="0"/>
              <a:ea typeface="黑体" pitchFamily="49" charset="-122"/>
              <a:cs typeface="+mn-cs"/>
            </a:endParaRPr>
          </a:p>
        </p:txBody>
      </p:sp>
    </p:spTree>
  </p:cSld>
  <p:clrMapOvr>
    <a:masterClrMapping/>
  </p:clrMapOvr>
  <p:transition spd="slow">
    <p:cover dir="rd"/>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blipFill rotWithShape="0">
          <a:blip r:embed="rId2"/>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8"/>
            <a:ext cx="2743200" cy="5851525"/>
          </a:xfrm>
          <a:prstGeom prst="rect">
            <a:avLst/>
          </a:prstGeom>
        </p:spPr>
        <p:txBody>
          <a:bodyPr vert="eaVert" lIns="121808" tIns="60899" rIns="121808" bIns="60899"/>
          <a:lstStyle/>
          <a:p>
            <a:pPr fontAlgn="base"/>
            <a:r>
              <a:rPr lang="zh-CN" altLang="en-US" strike="noStrike" noProof="1"/>
              <a:t>单击此处编辑母版标题样式</a:t>
            </a:r>
            <a:endParaRPr lang="en-US" strike="noStrike" noProof="1"/>
          </a:p>
        </p:txBody>
      </p:sp>
      <p:sp>
        <p:nvSpPr>
          <p:cNvPr id="3" name="Vertical Text Placeholder 2"/>
          <p:cNvSpPr>
            <a:spLocks noGrp="1"/>
          </p:cNvSpPr>
          <p:nvPr>
            <p:ph type="body" orient="vert" idx="1"/>
          </p:nvPr>
        </p:nvSpPr>
        <p:spPr>
          <a:xfrm>
            <a:off x="609611" y="274648"/>
            <a:ext cx="8026399" cy="5851525"/>
          </a:xfrm>
          <a:prstGeom prst="rect">
            <a:avLst/>
          </a:prstGeom>
        </p:spPr>
        <p:txBody>
          <a:bodyPr vert="eaVert" lIns="121808" tIns="60899" rIns="121808" bIns="60899"/>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4" name="Date Placeholder 3"/>
          <p:cNvSpPr>
            <a:spLocks noGrp="1"/>
          </p:cNvSpPr>
          <p:nvPr>
            <p:ph type="dt" sz="half" idx="2"/>
          </p:nvPr>
        </p:nvSpPr>
        <p:spPr>
          <a:xfrm>
            <a:off x="8485188" y="6356350"/>
            <a:ext cx="2781300" cy="365125"/>
          </a:xfrm>
          <a:prstGeom prst="rect">
            <a:avLst/>
          </a:prstGeom>
        </p:spPr>
        <p:txBody>
          <a:bodyPr lIns="121808" tIns="60899" rIns="121808" bIns="60899"/>
          <a:lstStyle>
            <a:lvl1pPr algn="ctr" defTabSz="913765" eaLnBrk="1" hangingPunct="1">
              <a:buFontTx/>
              <a:buNone/>
              <a:defRPr b="1">
                <a:solidFill>
                  <a:prstClr val="black"/>
                </a:solidFill>
                <a:ea typeface="黑体" pitchFamily="49" charset="-122"/>
              </a:defRPr>
            </a:lvl1pPr>
          </a:lstStyle>
          <a:p>
            <a:pPr marL="0" marR="0" lvl="0" indent="0" algn="ctr" defTabSz="913765" rtl="0" eaLnBrk="1" fontAlgn="base" latinLnBrk="0" hangingPunct="1">
              <a:lnSpc>
                <a:spcPct val="100000"/>
              </a:lnSpc>
              <a:spcBef>
                <a:spcPct val="0"/>
              </a:spcBef>
              <a:spcAft>
                <a:spcPct val="0"/>
              </a:spcAft>
              <a:buClrTx/>
              <a:buSzTx/>
              <a:buFontTx/>
              <a:buNone/>
              <a:defRPr/>
            </a:pPr>
            <a:fld id="{544213AF-26F6-41FA-8D85-E2C5388D6E58}" type="datetimeFigureOut">
              <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rPr>
            </a:fld>
            <a:endPar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5" name="Footer Placeholder 4"/>
          <p:cNvSpPr>
            <a:spLocks noGrp="1"/>
          </p:cNvSpPr>
          <p:nvPr>
            <p:ph type="ftr" sz="quarter" idx="3"/>
          </p:nvPr>
        </p:nvSpPr>
        <p:spPr>
          <a:xfrm>
            <a:off x="879475" y="6356350"/>
            <a:ext cx="3797300" cy="365125"/>
          </a:xfrm>
          <a:prstGeom prst="rect">
            <a:avLst/>
          </a:prstGeom>
        </p:spPr>
        <p:txBody>
          <a:bodyPr lIns="121808" tIns="60899" rIns="121808" bIns="60899"/>
          <a:lstStyle>
            <a:lvl1pPr algn="ctr" defTabSz="913765" eaLnBrk="1" hangingPunct="1">
              <a:buFontTx/>
              <a:buNone/>
              <a:defRPr b="1">
                <a:solidFill>
                  <a:prstClr val="black"/>
                </a:solidFill>
                <a:ea typeface="黑体" pitchFamily="49" charset="-122"/>
              </a:defRPr>
            </a:lvl1pPr>
          </a:lstStyle>
          <a:p>
            <a:pPr marL="0" marR="0" lvl="0" indent="0" algn="ctr" defTabSz="913765" rtl="0" eaLnBrk="1" fontAlgn="base" latinLnBrk="0" hangingPunct="1">
              <a:lnSpc>
                <a:spcPct val="100000"/>
              </a:lnSpc>
              <a:spcBef>
                <a:spcPct val="0"/>
              </a:spcBef>
              <a:spcAft>
                <a:spcPct val="0"/>
              </a:spcAft>
              <a:buClrTx/>
              <a:buSzTx/>
              <a:buFontTx/>
              <a:buNone/>
              <a:defRPr/>
            </a:pPr>
            <a:endPar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6" name="Slide Number Placeholder 5"/>
          <p:cNvSpPr>
            <a:spLocks noGrp="1"/>
          </p:cNvSpPr>
          <p:nvPr>
            <p:ph type="sldNum" sz="quarter" idx="4"/>
          </p:nvPr>
        </p:nvSpPr>
        <p:spPr>
          <a:xfrm>
            <a:off x="11390313" y="6356350"/>
            <a:ext cx="749300" cy="365125"/>
          </a:xfrm>
          <a:prstGeom prst="rect">
            <a:avLst/>
          </a:prstGeom>
        </p:spPr>
        <p:txBody>
          <a:bodyPr vert="horz" wrap="square" lIns="121808" tIns="60899" rIns="121808" bIns="60899" numCol="1" anchor="t" anchorCtr="0" compatLnSpc="1"/>
          <a:lstStyle>
            <a:lvl1pPr algn="ctr" defTabSz="912495" eaLnBrk="1" hangingPunct="1">
              <a:buFontTx/>
              <a:buNone/>
              <a:defRPr b="1">
                <a:solidFill>
                  <a:srgbClr val="000000"/>
                </a:solidFill>
                <a:ea typeface="黑体" pitchFamily="49" charset="-122"/>
              </a:defRPr>
            </a:lvl1pPr>
          </a:lstStyle>
          <a:p>
            <a:pPr marL="0" marR="0" lvl="0" indent="0" algn="ctr" defTabSz="912495" rtl="0" eaLnBrk="1" fontAlgn="base" latinLnBrk="0" hangingPunct="1">
              <a:lnSpc>
                <a:spcPct val="100000"/>
              </a:lnSpc>
              <a:spcBef>
                <a:spcPct val="0"/>
              </a:spcBef>
              <a:spcAft>
                <a:spcPct val="0"/>
              </a:spcAft>
              <a:buClrTx/>
              <a:buSzTx/>
              <a:buFontTx/>
              <a:buNone/>
              <a:defRPr/>
            </a:pPr>
            <a:fld id="{17C54B18-A20C-4851-ABB8-C18C2BFC9831}" type="slidenum">
              <a:rPr kumimoji="0" lang="en-US" altLang="zh-CN" sz="1900" b="1" i="0" u="none" strike="noStrike" kern="1200" cap="none" spc="0" normalizeH="0" baseline="0" noProof="0">
                <a:ln>
                  <a:noFill/>
                </a:ln>
                <a:solidFill>
                  <a:srgbClr val="000000"/>
                </a:solidFill>
                <a:effectLst/>
                <a:uLnTx/>
                <a:uFillTx/>
                <a:latin typeface="Arial" panose="02080604020202020204" pitchFamily="34" charset="0"/>
                <a:ea typeface="黑体" pitchFamily="49" charset="-122"/>
                <a:cs typeface="+mn-cs"/>
              </a:rPr>
            </a:fld>
            <a:endParaRPr kumimoji="0" lang="en-US" altLang="zh-CN" sz="1900" b="1" i="0" u="none" strike="noStrike" kern="1200" cap="none" spc="0" normalizeH="0" baseline="0" noProof="0">
              <a:ln>
                <a:noFill/>
              </a:ln>
              <a:solidFill>
                <a:srgbClr val="000000"/>
              </a:solidFill>
              <a:effectLst/>
              <a:uLnTx/>
              <a:uFillTx/>
              <a:latin typeface="Arial" panose="02080604020202020204" pitchFamily="34" charset="0"/>
              <a:ea typeface="黑体" pitchFamily="49" charset="-122"/>
              <a:cs typeface="+mn-cs"/>
            </a:endParaRPr>
          </a:p>
        </p:txBody>
      </p:sp>
    </p:spTree>
  </p:cSld>
  <p:clrMapOvr>
    <a:masterClrMapping/>
  </p:clrMapOvr>
  <p:transition spd="slow">
    <p:cover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ctr" defTabSz="913130" rtl="0" eaLnBrk="1" fontAlgn="auto" latinLnBrk="0" hangingPunct="1">
              <a:lnSpc>
                <a:spcPct val="100000"/>
              </a:lnSpc>
              <a:spcBef>
                <a:spcPts val="0"/>
              </a:spcBef>
              <a:spcAft>
                <a:spcPts val="0"/>
              </a:spcAft>
              <a:buClrTx/>
              <a:buSzTx/>
              <a:buFontTx/>
              <a:buNone/>
              <a:defRPr/>
            </a:pPr>
            <a:fld id="{F77414D8-0AB5-4257-A853-8B454FD2402D}" type="datetime1">
              <a:rPr kumimoji="0" lang="zh-CN" altLang="en-US" sz="110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zh-CN" altLang="en-US" sz="11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l" defTabSz="913130" rtl="0" eaLnBrk="1" fontAlgn="auto" latinLnBrk="0" hangingPunct="1">
              <a:lnSpc>
                <a:spcPct val="100000"/>
              </a:lnSpc>
              <a:spcBef>
                <a:spcPts val="0"/>
              </a:spcBef>
              <a:spcAft>
                <a:spcPts val="0"/>
              </a:spcAft>
              <a:buClrTx/>
              <a:buSzTx/>
              <a:buFontTx/>
              <a:buNone/>
              <a:defRPr/>
            </a:pPr>
            <a:r>
              <a:rPr kumimoji="0" lang="en-US" altLang="zh-CN" sz="1100" b="0" i="0" u="none" strike="noStrike" kern="1200" cap="none" spc="0" normalizeH="0" baseline="0" noProof="0">
                <a:ln>
                  <a:noFill/>
                </a:ln>
                <a:solidFill>
                  <a:schemeClr val="tx1">
                    <a:lumMod val="50000"/>
                    <a:lumOff val="50000"/>
                  </a:schemeClr>
                </a:solidFill>
                <a:effectLst/>
                <a:uLnTx/>
                <a:uFillTx/>
                <a:latin typeface="+mn-lt"/>
                <a:ea typeface="+mn-ea"/>
                <a:cs typeface="+mn-cs"/>
              </a:rPr>
              <a:t>www.islide.cc</a:t>
            </a:r>
            <a:endParaRPr kumimoji="0" lang="zh-CN" altLang="en-US" sz="11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2495" rtl="0" eaLnBrk="1" fontAlgn="base" latinLnBrk="0" hangingPunct="1">
              <a:lnSpc>
                <a:spcPct val="100000"/>
              </a:lnSpc>
              <a:spcBef>
                <a:spcPct val="0"/>
              </a:spcBef>
              <a:spcAft>
                <a:spcPct val="0"/>
              </a:spcAft>
              <a:buClrTx/>
              <a:buSzTx/>
              <a:buFontTx/>
              <a:buNone/>
              <a:defRPr/>
            </a:pPr>
            <a:fld id="{387DF744-CFB4-4858-8010-7C4804BB9560}" type="slidenum">
              <a:rPr kumimoji="0" lang="zh-CN" altLang="en-US" sz="1100" b="0" i="0" u="none" strike="noStrike" kern="1200" cap="none" spc="0" normalizeH="0" baseline="0" noProof="0">
                <a:ln>
                  <a:noFill/>
                </a:ln>
                <a:solidFill>
                  <a:srgbClr val="7F7F7F"/>
                </a:solidFill>
                <a:effectLst/>
                <a:uLnTx/>
                <a:uFillTx/>
                <a:latin typeface="Arial" panose="02080604020202020204" pitchFamily="34" charset="0"/>
                <a:ea typeface="微软雅黑" pitchFamily="34" charset="-122"/>
                <a:cs typeface="+mn-cs"/>
              </a:rPr>
            </a:fld>
            <a:endParaRPr kumimoji="0" lang="zh-CN" altLang="en-US" sz="1100" b="0" i="0" u="none" strike="noStrike" kern="1200" cap="none" spc="0" normalizeH="0" baseline="0" noProof="0">
              <a:ln>
                <a:noFill/>
              </a:ln>
              <a:solidFill>
                <a:srgbClr val="7F7F7F"/>
              </a:solidFill>
              <a:effectLst/>
              <a:uLnTx/>
              <a:uFillTx/>
              <a:latin typeface="Arial" panose="02080604020202020204" pitchFamily="34" charset="0"/>
              <a:ea typeface="微软雅黑" pitchFamily="34" charset="-122"/>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内容与标题">
    <p:spTree>
      <p:nvGrpSpPr>
        <p:cNvPr id="1" name=""/>
        <p:cNvGrpSpPr/>
        <p:nvPr/>
      </p:nvGrpSpPr>
      <p:grpSpPr>
        <a:xfrm>
          <a:off x="0" y="0"/>
          <a:ext cx="0" cy="0"/>
          <a:chOff x="0" y="0"/>
          <a:chExt cx="0" cy="0"/>
        </a:xfrm>
      </p:grpSpPr>
    </p:spTree>
  </p:cSld>
  <p:clrMapOvr>
    <a:masterClrMapping/>
  </p:clrMapOvr>
  <p:transition spd="slow">
    <p:cover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ctr" defTabSz="913130" rtl="0" eaLnBrk="1" fontAlgn="auto" latinLnBrk="0" hangingPunct="1">
              <a:lnSpc>
                <a:spcPct val="100000"/>
              </a:lnSpc>
              <a:spcBef>
                <a:spcPts val="0"/>
              </a:spcBef>
              <a:spcAft>
                <a:spcPts val="0"/>
              </a:spcAft>
              <a:buClrTx/>
              <a:buSzTx/>
              <a:buFontTx/>
              <a:buNone/>
              <a:defRPr/>
            </a:pPr>
            <a:fld id="{F77414D8-0AB5-4257-A853-8B454FD2402D}" type="datetime1">
              <a:rPr kumimoji="0" lang="zh-CN" altLang="en-US" sz="110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zh-CN" altLang="en-US" sz="11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l" defTabSz="913130" rtl="0" eaLnBrk="1" fontAlgn="auto" latinLnBrk="0" hangingPunct="1">
              <a:lnSpc>
                <a:spcPct val="100000"/>
              </a:lnSpc>
              <a:spcBef>
                <a:spcPts val="0"/>
              </a:spcBef>
              <a:spcAft>
                <a:spcPts val="0"/>
              </a:spcAft>
              <a:buClrTx/>
              <a:buSzTx/>
              <a:buFontTx/>
              <a:buNone/>
              <a:defRPr/>
            </a:pPr>
            <a:r>
              <a:rPr kumimoji="0" lang="en-US" altLang="zh-CN" sz="1100" b="0" i="0" u="none" strike="noStrike" kern="1200" cap="none" spc="0" normalizeH="0" baseline="0" noProof="0">
                <a:ln>
                  <a:noFill/>
                </a:ln>
                <a:solidFill>
                  <a:schemeClr val="tx1">
                    <a:lumMod val="50000"/>
                    <a:lumOff val="50000"/>
                  </a:schemeClr>
                </a:solidFill>
                <a:effectLst/>
                <a:uLnTx/>
                <a:uFillTx/>
                <a:latin typeface="+mn-lt"/>
                <a:ea typeface="+mn-ea"/>
                <a:cs typeface="+mn-cs"/>
              </a:rPr>
              <a:t>www.islide.cc</a:t>
            </a:r>
            <a:endParaRPr kumimoji="0" lang="zh-CN" altLang="en-US" sz="11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2495" rtl="0" eaLnBrk="1" fontAlgn="base" latinLnBrk="0" hangingPunct="1">
              <a:lnSpc>
                <a:spcPct val="100000"/>
              </a:lnSpc>
              <a:spcBef>
                <a:spcPct val="0"/>
              </a:spcBef>
              <a:spcAft>
                <a:spcPct val="0"/>
              </a:spcAft>
              <a:buClrTx/>
              <a:buSzTx/>
              <a:buFontTx/>
              <a:buNone/>
              <a:defRPr/>
            </a:pPr>
            <a:fld id="{387DF744-CFB4-4858-8010-7C4804BB9560}" type="slidenum">
              <a:rPr kumimoji="0" lang="zh-CN" altLang="en-US" sz="1100" b="0" i="0" u="none" strike="noStrike" kern="1200" cap="none" spc="0" normalizeH="0" baseline="0" noProof="0">
                <a:ln>
                  <a:noFill/>
                </a:ln>
                <a:solidFill>
                  <a:srgbClr val="7F7F7F"/>
                </a:solidFill>
                <a:effectLst/>
                <a:uLnTx/>
                <a:uFillTx/>
                <a:latin typeface="Arial" panose="02080604020202020204" pitchFamily="34" charset="0"/>
                <a:ea typeface="微软雅黑" pitchFamily="34" charset="-122"/>
                <a:cs typeface="+mn-cs"/>
              </a:rPr>
            </a:fld>
            <a:endParaRPr kumimoji="0" lang="zh-CN" altLang="en-US" sz="1100" b="0" i="0" u="none" strike="noStrike" kern="1200" cap="none" spc="0" normalizeH="0" baseline="0" noProof="0">
              <a:ln>
                <a:noFill/>
              </a:ln>
              <a:solidFill>
                <a:srgbClr val="7F7F7F"/>
              </a:solidFill>
              <a:effectLst/>
              <a:uLnTx/>
              <a:uFillTx/>
              <a:latin typeface="Arial" panose="02080604020202020204" pitchFamily="34" charset="0"/>
              <a:ea typeface="微软雅黑" pitchFamily="34"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bg>
      <p:bgPr>
        <a:solidFill>
          <a:schemeClr val="bg1"/>
        </a:solidFill>
        <a:effectLst/>
      </p:bgPr>
    </p:bg>
    <p:spTree>
      <p:nvGrpSpPr>
        <p:cNvPr id="1" name=""/>
        <p:cNvGrpSpPr/>
        <p:nvPr/>
      </p:nvGrpSpPr>
      <p:grpSpPr>
        <a:xfrm>
          <a:off x="0" y="0"/>
          <a:ext cx="0" cy="0"/>
          <a:chOff x="0" y="0"/>
          <a:chExt cx="0" cy="0"/>
        </a:xfrm>
      </p:grpSpPr>
      <p:sp>
        <p:nvSpPr>
          <p:cNvPr id="8" name="任意多边形: 形状 17"/>
          <p:cNvSpPr/>
          <p:nvPr/>
        </p:nvSpPr>
        <p:spPr>
          <a:xfrm rot="5400000">
            <a:off x="-47170" y="47180"/>
            <a:ext cx="6858000" cy="6763659"/>
          </a:xfrm>
          <a:custGeom>
            <a:avLst/>
            <a:gdLst>
              <a:gd name="connsiteX0" fmla="*/ 0 w 12192000"/>
              <a:gd name="connsiteY0" fmla="*/ 0 h 3924300"/>
              <a:gd name="connsiteX1" fmla="*/ 12192000 w 12192000"/>
              <a:gd name="connsiteY1" fmla="*/ 0 h 3924300"/>
              <a:gd name="connsiteX2" fmla="*/ 12192000 w 12192000"/>
              <a:gd name="connsiteY2" fmla="*/ 3924300 h 3924300"/>
              <a:gd name="connsiteX3" fmla="*/ 0 w 12192000"/>
              <a:gd name="connsiteY3" fmla="*/ 3924300 h 3924300"/>
            </a:gdLst>
            <a:ahLst/>
            <a:cxnLst>
              <a:cxn ang="0">
                <a:pos x="connsiteX0" y="connsiteY0"/>
              </a:cxn>
              <a:cxn ang="0">
                <a:pos x="connsiteX1" y="connsiteY1"/>
              </a:cxn>
              <a:cxn ang="0">
                <a:pos x="connsiteX2" y="connsiteY2"/>
              </a:cxn>
              <a:cxn ang="0">
                <a:pos x="connsiteX3" y="connsiteY3"/>
              </a:cxn>
            </a:cxnLst>
            <a:rect l="l" t="t" r="r" b="b"/>
            <a:pathLst>
              <a:path w="12192000" h="3924300">
                <a:moveTo>
                  <a:pt x="0" y="0"/>
                </a:moveTo>
                <a:lnTo>
                  <a:pt x="12192000" y="0"/>
                </a:lnTo>
                <a:lnTo>
                  <a:pt x="12192000" y="3924300"/>
                </a:lnTo>
                <a:lnTo>
                  <a:pt x="0" y="3924300"/>
                </a:lnTo>
                <a:close/>
              </a:path>
            </a:pathLst>
          </a:custGeom>
          <a:blipFill>
            <a:blip r:embed="rId2"/>
            <a:srcRect/>
            <a:stretch>
              <a:fillRect l="-7744" t="28757" r="-7744" b="-2484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365" tIns="45683" rIns="91365" bIns="45683" anchor="ctr"/>
          <a:lstStyle/>
          <a:p>
            <a:pPr marL="0" marR="0" lvl="0" indent="0" algn="ctr"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schemeClr val="lt1"/>
              </a:solidFill>
              <a:effectLst/>
              <a:uLnTx/>
              <a:uFillTx/>
              <a:latin typeface="+mn-lt"/>
              <a:ea typeface="+mn-ea"/>
              <a:cs typeface="+mn-cs"/>
            </a:endParaRPr>
          </a:p>
        </p:txBody>
      </p:sp>
      <p:sp>
        <p:nvSpPr>
          <p:cNvPr id="13" name="标题 1"/>
          <p:cNvSpPr>
            <a:spLocks noGrp="1"/>
          </p:cNvSpPr>
          <p:nvPr>
            <p:ph type="ctrTitle"/>
          </p:nvPr>
        </p:nvSpPr>
        <p:spPr>
          <a:xfrm>
            <a:off x="7139663" y="3519598"/>
            <a:ext cx="3985203" cy="865136"/>
          </a:xfrm>
        </p:spPr>
        <p:txBody>
          <a:bodyPr anchor="ctr">
            <a:normAutofit/>
          </a:bodyPr>
          <a:lstStyle>
            <a:lvl1pPr marL="0" indent="0" algn="l">
              <a:buFont typeface="Arial" panose="02080604020202020204" pitchFamily="34" charset="0"/>
              <a:buNone/>
              <a:defRPr sz="3200">
                <a:solidFill>
                  <a:schemeClr val="tx1"/>
                </a:solidFill>
              </a:defRPr>
            </a:lvl1pPr>
          </a:lstStyle>
          <a:p>
            <a:pPr fontAlgn="base"/>
            <a:r>
              <a:rPr lang="zh-CN" altLang="en-US" strike="noStrike" noProof="1"/>
              <a:t>单击此处编辑母版标题样式</a:t>
            </a:r>
            <a:endParaRPr lang="zh-CN" altLang="en-US" strike="noStrike" noProof="1"/>
          </a:p>
        </p:txBody>
      </p:sp>
      <p:sp>
        <p:nvSpPr>
          <p:cNvPr id="14" name="文本占位符 62"/>
          <p:cNvSpPr>
            <a:spLocks noGrp="1"/>
          </p:cNvSpPr>
          <p:nvPr>
            <p:ph type="body" sz="quarter" idx="17"/>
          </p:nvPr>
        </p:nvSpPr>
        <p:spPr>
          <a:xfrm>
            <a:off x="7139663" y="4738999"/>
            <a:ext cx="3985203" cy="310871"/>
          </a:xfrm>
        </p:spPr>
        <p:txBody>
          <a:bodyPr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900" smtClean="0"/>
            </a:lvl3pPr>
            <a:lvl4pPr>
              <a:defRPr lang="zh-CN" altLang="en-US" sz="1600" smtClean="0"/>
            </a:lvl4pPr>
            <a:lvl5pPr>
              <a:defRPr lang="zh-CN" altLang="en-US" sz="1600"/>
            </a:lvl5pPr>
          </a:lstStyle>
          <a:p>
            <a:pPr lvl="0" fontAlgn="base"/>
            <a:r>
              <a:rPr lang="zh-CN" altLang="en-US" strike="noStrike" noProof="1"/>
              <a:t>单击此处编辑母版文本样式</a:t>
            </a:r>
            <a:endParaRPr lang="zh-CN" altLang="en-US" strike="noStrike" noProof="1"/>
          </a:p>
        </p:txBody>
      </p:sp>
      <p:sp>
        <p:nvSpPr>
          <p:cNvPr id="15" name="文本占位符 62"/>
          <p:cNvSpPr>
            <a:spLocks noGrp="1"/>
          </p:cNvSpPr>
          <p:nvPr>
            <p:ph type="body" sz="quarter" idx="18"/>
          </p:nvPr>
        </p:nvSpPr>
        <p:spPr>
          <a:xfrm>
            <a:off x="7139663" y="5054633"/>
            <a:ext cx="3985203" cy="310871"/>
          </a:xfrm>
        </p:spPr>
        <p:txBody>
          <a:bodyPr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900" smtClean="0"/>
            </a:lvl3pPr>
            <a:lvl4pPr>
              <a:defRPr lang="zh-CN" altLang="en-US" sz="1600" smtClean="0"/>
            </a:lvl4pPr>
            <a:lvl5pPr>
              <a:defRPr lang="zh-CN" altLang="en-US" sz="1600"/>
            </a:lvl5pPr>
          </a:lstStyle>
          <a:p>
            <a:pPr lvl="0" fontAlgn="base"/>
            <a:r>
              <a:rPr lang="zh-CN" altLang="en-US" strike="noStrike" noProof="1"/>
              <a:t>单击此处编辑母版文本样式</a:t>
            </a:r>
            <a:endParaRPr lang="zh-CN" altLang="en-US" strike="noStrike" noProof="1"/>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a:prstGeom prst="rect">
            <a:avLst/>
          </a:prstGeom>
        </p:spPr>
        <p:txBody>
          <a:bodyPr lIns="121780" tIns="60883" rIns="121780" bIns="60883" anchor="b">
            <a:noAutofit/>
          </a:bodyPr>
          <a:lstStyle>
            <a:lvl1pPr>
              <a:lnSpc>
                <a:spcPct val="100000"/>
              </a:lnSpc>
              <a:defRPr sz="10700"/>
            </a:lvl1pPr>
          </a:lstStyle>
          <a:p>
            <a:pPr fontAlgn="base"/>
            <a:r>
              <a:rPr lang="zh-CN" altLang="en-US" strike="noStrike" noProof="1"/>
              <a:t>单击此处编辑母版标题样式</a:t>
            </a:r>
            <a:endParaRPr lang="en-US" strike="noStrike" noProof="1"/>
          </a:p>
        </p:txBody>
      </p:sp>
      <p:sp>
        <p:nvSpPr>
          <p:cNvPr id="3" name="Subtitle 2"/>
          <p:cNvSpPr>
            <a:spLocks noGrp="1"/>
          </p:cNvSpPr>
          <p:nvPr>
            <p:ph type="subTitle" idx="1"/>
          </p:nvPr>
        </p:nvSpPr>
        <p:spPr>
          <a:xfrm>
            <a:off x="1828802" y="4953000"/>
            <a:ext cx="8534401" cy="1219200"/>
          </a:xfrm>
          <a:prstGeom prst="rect">
            <a:avLst/>
          </a:prstGeom>
        </p:spPr>
        <p:txBody>
          <a:bodyPr lIns="121780" tIns="60883" rIns="121780" bIns="60883">
            <a:normAutofit/>
          </a:bodyPr>
          <a:lstStyle>
            <a:lvl1pPr marL="0" indent="0" algn="ctr">
              <a:buNone/>
              <a:defRPr sz="3200">
                <a:solidFill>
                  <a:schemeClr val="tx1">
                    <a:tint val="75000"/>
                  </a:schemeClr>
                </a:solidFill>
              </a:defRPr>
            </a:lvl1pPr>
            <a:lvl2pPr marL="608965" indent="0" algn="ctr">
              <a:buNone/>
              <a:defRPr>
                <a:solidFill>
                  <a:schemeClr val="tx1">
                    <a:tint val="75000"/>
                  </a:schemeClr>
                </a:solidFill>
              </a:defRPr>
            </a:lvl2pPr>
            <a:lvl3pPr marL="1217930" indent="0" algn="ctr">
              <a:buNone/>
              <a:defRPr>
                <a:solidFill>
                  <a:schemeClr val="tx1">
                    <a:tint val="75000"/>
                  </a:schemeClr>
                </a:solidFill>
              </a:defRPr>
            </a:lvl3pPr>
            <a:lvl4pPr marL="1826895" indent="0" algn="ctr">
              <a:buNone/>
              <a:defRPr>
                <a:solidFill>
                  <a:schemeClr val="tx1">
                    <a:tint val="75000"/>
                  </a:schemeClr>
                </a:solidFill>
              </a:defRPr>
            </a:lvl4pPr>
            <a:lvl5pPr marL="2435860" indent="0" algn="ctr">
              <a:buNone/>
              <a:defRPr>
                <a:solidFill>
                  <a:schemeClr val="tx1">
                    <a:tint val="75000"/>
                  </a:schemeClr>
                </a:solidFill>
              </a:defRPr>
            </a:lvl5pPr>
            <a:lvl6pPr marL="3044825" indent="0" algn="ctr">
              <a:buNone/>
              <a:defRPr>
                <a:solidFill>
                  <a:schemeClr val="tx1">
                    <a:tint val="75000"/>
                  </a:schemeClr>
                </a:solidFill>
              </a:defRPr>
            </a:lvl6pPr>
            <a:lvl7pPr marL="3653790" indent="0" algn="ctr">
              <a:buNone/>
              <a:defRPr>
                <a:solidFill>
                  <a:schemeClr val="tx1">
                    <a:tint val="75000"/>
                  </a:schemeClr>
                </a:solidFill>
              </a:defRPr>
            </a:lvl7pPr>
            <a:lvl8pPr marL="4262755" indent="0" algn="ctr">
              <a:buNone/>
              <a:defRPr>
                <a:solidFill>
                  <a:schemeClr val="tx1">
                    <a:tint val="75000"/>
                  </a:schemeClr>
                </a:solidFill>
              </a:defRPr>
            </a:lvl8pPr>
            <a:lvl9pPr marL="4871720" indent="0" algn="ctr">
              <a:buNone/>
              <a:defRPr>
                <a:solidFill>
                  <a:schemeClr val="tx1">
                    <a:tint val="75000"/>
                  </a:schemeClr>
                </a:solidFill>
              </a:defRPr>
            </a:lvl9pPr>
          </a:lstStyle>
          <a:p>
            <a:pPr fontAlgn="base"/>
            <a:r>
              <a:rPr lang="zh-CN" altLang="en-US" strike="noStrike" noProof="1"/>
              <a:t>单击此处编辑母版副标题样式</a:t>
            </a:r>
            <a:endParaRPr lang="en-US" strike="noStrike" noProof="1"/>
          </a:p>
        </p:txBody>
      </p:sp>
      <p:sp>
        <p:nvSpPr>
          <p:cNvPr id="4" name="Date Placeholder 6"/>
          <p:cNvSpPr>
            <a:spLocks noGrp="1"/>
          </p:cNvSpPr>
          <p:nvPr>
            <p:ph type="dt" sz="half" idx="2"/>
          </p:nvPr>
        </p:nvSpPr>
        <p:spPr>
          <a:xfrm>
            <a:off x="8485188" y="6356350"/>
            <a:ext cx="2781300" cy="365125"/>
          </a:xfrm>
          <a:prstGeom prst="rect">
            <a:avLst/>
          </a:prstGeom>
        </p:spPr>
        <p:txBody>
          <a:bodyPr lIns="121780" tIns="60883" rIns="121780" bIns="60883"/>
          <a:lstStyle>
            <a:lvl1pPr algn="ctr" defTabSz="913130" eaLnBrk="1" hangingPunct="1">
              <a:buFontTx/>
              <a:buNone/>
              <a:defRPr b="1">
                <a:solidFill>
                  <a:prstClr val="black"/>
                </a:solidFill>
                <a:ea typeface="黑体" pitchFamily="49" charset="-122"/>
              </a:defRPr>
            </a:lvl1pPr>
          </a:lstStyle>
          <a:p>
            <a:pPr marL="0" marR="0" lvl="0" indent="0" algn="ctr" defTabSz="913130" rtl="0" eaLnBrk="1" fontAlgn="base" latinLnBrk="0" hangingPunct="1">
              <a:lnSpc>
                <a:spcPct val="100000"/>
              </a:lnSpc>
              <a:spcBef>
                <a:spcPct val="0"/>
              </a:spcBef>
              <a:spcAft>
                <a:spcPct val="0"/>
              </a:spcAft>
              <a:buClrTx/>
              <a:buSzTx/>
              <a:buFontTx/>
              <a:buNone/>
              <a:defRPr/>
            </a:pPr>
            <a:fld id="{544213AF-26F6-41FA-8D85-E2C5388D6E58}" type="datetimeFigureOut">
              <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rPr>
            </a:fld>
            <a:endParaRPr kumimoji="0" lang="en-US" sz="1900" b="1" i="0" u="none" strike="noStrike" kern="1200" cap="none" spc="0" normalizeH="0" baseline="0" noProof="0" dirty="0">
              <a:ln>
                <a:noFill/>
              </a:ln>
              <a:solidFill>
                <a:srgbClr val="FFFFFF"/>
              </a:solidFill>
              <a:effectLst/>
              <a:uLnTx/>
              <a:uFillTx/>
              <a:latin typeface="Arial" panose="02080604020202020204" pitchFamily="34" charset="0"/>
              <a:ea typeface="黑体" pitchFamily="49" charset="-122"/>
              <a:cs typeface="+mn-cs"/>
            </a:endParaRPr>
          </a:p>
        </p:txBody>
      </p:sp>
      <p:sp>
        <p:nvSpPr>
          <p:cNvPr id="5" name="Slide Number Placeholder 7"/>
          <p:cNvSpPr>
            <a:spLocks noGrp="1"/>
          </p:cNvSpPr>
          <p:nvPr>
            <p:ph type="sldNum" sz="quarter" idx="4"/>
          </p:nvPr>
        </p:nvSpPr>
        <p:spPr>
          <a:xfrm>
            <a:off x="11390313" y="6356350"/>
            <a:ext cx="749300" cy="365125"/>
          </a:xfrm>
          <a:prstGeom prst="rect">
            <a:avLst/>
          </a:prstGeom>
        </p:spPr>
        <p:txBody>
          <a:bodyPr vert="horz" wrap="square" lIns="121780" tIns="60883" rIns="121780" bIns="60883" numCol="1" anchor="t" anchorCtr="0" compatLnSpc="1"/>
          <a:lstStyle>
            <a:lvl1pPr algn="ctr" defTabSz="912495" eaLnBrk="1" hangingPunct="1">
              <a:buFontTx/>
              <a:buNone/>
              <a:defRPr b="1">
                <a:solidFill>
                  <a:srgbClr val="000000"/>
                </a:solidFill>
                <a:ea typeface="黑体" pitchFamily="49" charset="-122"/>
              </a:defRPr>
            </a:lvl1pPr>
          </a:lstStyle>
          <a:p>
            <a:pPr marL="0" marR="0" lvl="0" indent="0" algn="ctr" defTabSz="912495" rtl="0" eaLnBrk="1" fontAlgn="base" latinLnBrk="0" hangingPunct="1">
              <a:lnSpc>
                <a:spcPct val="100000"/>
              </a:lnSpc>
              <a:spcBef>
                <a:spcPct val="0"/>
              </a:spcBef>
              <a:spcAft>
                <a:spcPct val="0"/>
              </a:spcAft>
              <a:buClrTx/>
              <a:buSzTx/>
              <a:buFontTx/>
              <a:buNone/>
              <a:defRPr/>
            </a:pPr>
            <a:fld id="{DB3E1CE3-2CFD-4C35-A57D-A22FA2BF39C8}" type="slidenum">
              <a:rPr kumimoji="0" lang="en-US" altLang="zh-CN" sz="1900" b="1" i="0" u="none" strike="noStrike" kern="1200" cap="none" spc="0" normalizeH="0" baseline="0" noProof="0">
                <a:ln>
                  <a:noFill/>
                </a:ln>
                <a:solidFill>
                  <a:srgbClr val="000000"/>
                </a:solidFill>
                <a:effectLst/>
                <a:uLnTx/>
                <a:uFillTx/>
                <a:latin typeface="Arial" panose="02080604020202020204" pitchFamily="34" charset="0"/>
                <a:ea typeface="黑体" pitchFamily="49" charset="-122"/>
                <a:cs typeface="+mn-cs"/>
              </a:rPr>
            </a:fld>
            <a:endParaRPr kumimoji="0" lang="en-US" altLang="zh-CN" sz="1900" b="1" i="0" u="none" strike="noStrike" kern="1200" cap="none" spc="0" normalizeH="0" baseline="0" noProof="0">
              <a:ln>
                <a:noFill/>
              </a:ln>
              <a:solidFill>
                <a:srgbClr val="FFFFFF"/>
              </a:solidFill>
              <a:effectLst/>
              <a:uLnTx/>
              <a:uFillTx/>
              <a:latin typeface="Arial" panose="02080604020202020204" pitchFamily="34" charset="0"/>
              <a:ea typeface="黑体" pitchFamily="49" charset="-122"/>
              <a:cs typeface="+mn-cs"/>
            </a:endParaRPr>
          </a:p>
        </p:txBody>
      </p:sp>
      <p:sp>
        <p:nvSpPr>
          <p:cNvPr id="6" name="Footer Placeholder 8"/>
          <p:cNvSpPr>
            <a:spLocks noGrp="1"/>
          </p:cNvSpPr>
          <p:nvPr>
            <p:ph type="ftr" sz="quarter" idx="3"/>
          </p:nvPr>
        </p:nvSpPr>
        <p:spPr>
          <a:xfrm>
            <a:off x="879475" y="6356350"/>
            <a:ext cx="3797300" cy="365125"/>
          </a:xfrm>
          <a:prstGeom prst="rect">
            <a:avLst/>
          </a:prstGeom>
        </p:spPr>
        <p:txBody>
          <a:bodyPr lIns="121780" tIns="60883" rIns="121780" bIns="60883"/>
          <a:lstStyle>
            <a:lvl1pPr algn="ctr" defTabSz="913130" eaLnBrk="1" hangingPunct="1">
              <a:buFontTx/>
              <a:buNone/>
              <a:defRPr b="1">
                <a:solidFill>
                  <a:srgbClr val="172B4B">
                    <a:tint val="20000"/>
                  </a:srgbClr>
                </a:solidFill>
                <a:ea typeface="黑体" pitchFamily="49" charset="-122"/>
              </a:defRPr>
            </a:lvl1pPr>
          </a:lstStyle>
          <a:p>
            <a:pPr marL="0" marR="0" lvl="0" indent="0" algn="ctr" defTabSz="913130" rtl="0" eaLnBrk="1" fontAlgn="base" latinLnBrk="0" hangingPunct="1">
              <a:lnSpc>
                <a:spcPct val="100000"/>
              </a:lnSpc>
              <a:spcBef>
                <a:spcPct val="0"/>
              </a:spcBef>
              <a:spcAft>
                <a:spcPct val="0"/>
              </a:spcAft>
              <a:buClrTx/>
              <a:buSzTx/>
              <a:buFontTx/>
              <a:buNone/>
              <a:defRPr/>
            </a:pPr>
            <a:endParaRPr kumimoji="0" lang="en-US" sz="1900" b="1" i="0" u="none" strike="noStrike" kern="1200" cap="none" spc="0" normalizeH="0" baseline="0" noProof="0">
              <a:ln>
                <a:noFill/>
              </a:ln>
              <a:solidFill>
                <a:srgbClr val="172B4B">
                  <a:tint val="20000"/>
                </a:srgbClr>
              </a:solidFill>
              <a:effectLst/>
              <a:uLnTx/>
              <a:uFillTx/>
              <a:latin typeface="Arial" panose="02080604020202020204" pitchFamily="34" charset="0"/>
              <a:ea typeface="黑体" pitchFamily="49" charset="-122"/>
              <a:cs typeface="+mn-cs"/>
            </a:endParaRPr>
          </a:p>
        </p:txBody>
      </p:sp>
    </p:spTree>
  </p:cSld>
  <p:clrMapOvr>
    <a:masterClrMapping/>
  </p:clrMapOvr>
  <p:transition spd="slow">
    <p:cover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5" y="12"/>
            <a:ext cx="10972800" cy="1600201"/>
          </a:xfrm>
          <a:prstGeom prst="rect">
            <a:avLst/>
          </a:prstGeom>
        </p:spPr>
        <p:txBody>
          <a:bodyPr lIns="121780" tIns="60883" rIns="121780" bIns="60883"/>
          <a:lstStyle/>
          <a:p>
            <a:pPr fontAlgn="base"/>
            <a:r>
              <a:rPr lang="zh-CN" altLang="en-US" strike="noStrike" noProof="1"/>
              <a:t>单击此处编辑母版标题样式</a:t>
            </a:r>
            <a:endParaRPr lang="en-US" strike="noStrike" noProof="1"/>
          </a:p>
        </p:txBody>
      </p:sp>
      <p:sp>
        <p:nvSpPr>
          <p:cNvPr id="3" name="Content Placeholder 2"/>
          <p:cNvSpPr>
            <a:spLocks noGrp="1"/>
          </p:cNvSpPr>
          <p:nvPr>
            <p:ph idx="1"/>
          </p:nvPr>
        </p:nvSpPr>
        <p:spPr>
          <a:xfrm>
            <a:off x="609605" y="1600200"/>
            <a:ext cx="10972800" cy="4525963"/>
          </a:xfrm>
          <a:prstGeom prst="rect">
            <a:avLst/>
          </a:prstGeom>
        </p:spPr>
        <p:txBody>
          <a:bodyPr lIns="121780" tIns="60883" rIns="121780" bIns="60883"/>
          <a:lstStyle>
            <a:lvl5pPr>
              <a:defRPr/>
            </a:lvl5pPr>
            <a:lvl6pPr>
              <a:defRPr/>
            </a:lvl6pPr>
            <a:lvl7pPr>
              <a:defRPr/>
            </a:lvl7pPr>
            <a:lvl8pPr>
              <a:defRPr/>
            </a:lvl8pPr>
            <a:lvl9pPr>
              <a:buFont typeface="Arial" panose="02080604020202020204" pitchFamily="34" charset="0"/>
              <a:buChar char="•"/>
              <a:defRPr/>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en-US" strike="noStrike" noProof="1"/>
          </a:p>
        </p:txBody>
      </p:sp>
      <p:sp>
        <p:nvSpPr>
          <p:cNvPr id="4" name="Date Placeholder 3"/>
          <p:cNvSpPr>
            <a:spLocks noGrp="1"/>
          </p:cNvSpPr>
          <p:nvPr>
            <p:ph type="dt" sz="half" idx="2"/>
          </p:nvPr>
        </p:nvSpPr>
        <p:spPr>
          <a:xfrm>
            <a:off x="8485188" y="6356350"/>
            <a:ext cx="2781300" cy="365125"/>
          </a:xfrm>
          <a:prstGeom prst="rect">
            <a:avLst/>
          </a:prstGeom>
        </p:spPr>
        <p:txBody>
          <a:bodyPr lIns="121780" tIns="60883" rIns="121780" bIns="60883"/>
          <a:lstStyle>
            <a:lvl1pPr algn="ctr" defTabSz="913130" eaLnBrk="1" hangingPunct="1">
              <a:buFontTx/>
              <a:buNone/>
              <a:defRPr b="1">
                <a:solidFill>
                  <a:prstClr val="black"/>
                </a:solidFill>
                <a:ea typeface="黑体" pitchFamily="49" charset="-122"/>
              </a:defRPr>
            </a:lvl1pPr>
          </a:lstStyle>
          <a:p>
            <a:pPr marL="0" marR="0" lvl="0" indent="0" algn="ctr" defTabSz="913130" rtl="0" eaLnBrk="1" fontAlgn="base" latinLnBrk="0" hangingPunct="1">
              <a:lnSpc>
                <a:spcPct val="100000"/>
              </a:lnSpc>
              <a:spcBef>
                <a:spcPct val="0"/>
              </a:spcBef>
              <a:spcAft>
                <a:spcPct val="0"/>
              </a:spcAft>
              <a:buClrTx/>
              <a:buSzTx/>
              <a:buFontTx/>
              <a:buNone/>
              <a:defRPr/>
            </a:pPr>
            <a:fld id="{544213AF-26F6-41FA-8D85-E2C5388D6E58}" type="datetimeFigureOut">
              <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rPr>
            </a:fld>
            <a:endPar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5" name="Footer Placeholder 4"/>
          <p:cNvSpPr>
            <a:spLocks noGrp="1"/>
          </p:cNvSpPr>
          <p:nvPr>
            <p:ph type="ftr" sz="quarter" idx="3"/>
          </p:nvPr>
        </p:nvSpPr>
        <p:spPr>
          <a:xfrm>
            <a:off x="879475" y="6356350"/>
            <a:ext cx="3797300" cy="365125"/>
          </a:xfrm>
          <a:prstGeom prst="rect">
            <a:avLst/>
          </a:prstGeom>
        </p:spPr>
        <p:txBody>
          <a:bodyPr lIns="121780" tIns="60883" rIns="121780" bIns="60883"/>
          <a:lstStyle>
            <a:lvl1pPr algn="ctr" defTabSz="913130" eaLnBrk="1" hangingPunct="1">
              <a:buFontTx/>
              <a:buNone/>
              <a:defRPr b="1">
                <a:solidFill>
                  <a:prstClr val="black"/>
                </a:solidFill>
                <a:ea typeface="黑体" pitchFamily="49" charset="-122"/>
              </a:defRPr>
            </a:lvl1pPr>
          </a:lstStyle>
          <a:p>
            <a:pPr marL="0" marR="0" lvl="0" indent="0" algn="ctr" defTabSz="913130" rtl="0" eaLnBrk="1" fontAlgn="base" latinLnBrk="0" hangingPunct="1">
              <a:lnSpc>
                <a:spcPct val="100000"/>
              </a:lnSpc>
              <a:spcBef>
                <a:spcPct val="0"/>
              </a:spcBef>
              <a:spcAft>
                <a:spcPct val="0"/>
              </a:spcAft>
              <a:buClrTx/>
              <a:buSzTx/>
              <a:buFontTx/>
              <a:buNone/>
              <a:defRPr/>
            </a:pPr>
            <a:endPar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6" name="Slide Number Placeholder 5"/>
          <p:cNvSpPr>
            <a:spLocks noGrp="1"/>
          </p:cNvSpPr>
          <p:nvPr>
            <p:ph type="sldNum" sz="quarter" idx="4"/>
          </p:nvPr>
        </p:nvSpPr>
        <p:spPr>
          <a:xfrm>
            <a:off x="11390313" y="6356350"/>
            <a:ext cx="749300" cy="365125"/>
          </a:xfrm>
          <a:prstGeom prst="rect">
            <a:avLst/>
          </a:prstGeom>
        </p:spPr>
        <p:txBody>
          <a:bodyPr vert="horz" wrap="square" lIns="121780" tIns="60883" rIns="121780" bIns="60883" numCol="1" anchor="t" anchorCtr="0" compatLnSpc="1"/>
          <a:lstStyle>
            <a:lvl1pPr algn="ctr" defTabSz="912495" eaLnBrk="1" hangingPunct="1">
              <a:buFontTx/>
              <a:buNone/>
              <a:defRPr b="1">
                <a:solidFill>
                  <a:srgbClr val="000000"/>
                </a:solidFill>
                <a:ea typeface="黑体" pitchFamily="49" charset="-122"/>
              </a:defRPr>
            </a:lvl1pPr>
          </a:lstStyle>
          <a:p>
            <a:pPr marL="0" marR="0" lvl="0" indent="0" algn="ctr" defTabSz="912495" rtl="0" eaLnBrk="1" fontAlgn="base" latinLnBrk="0" hangingPunct="1">
              <a:lnSpc>
                <a:spcPct val="100000"/>
              </a:lnSpc>
              <a:spcBef>
                <a:spcPct val="0"/>
              </a:spcBef>
              <a:spcAft>
                <a:spcPct val="0"/>
              </a:spcAft>
              <a:buClrTx/>
              <a:buSzTx/>
              <a:buFontTx/>
              <a:buNone/>
              <a:defRPr/>
            </a:pPr>
            <a:fld id="{292162D6-0847-489D-B2A0-C7C3F65E2A76}" type="slidenum">
              <a:rPr kumimoji="0" lang="en-US" altLang="zh-CN" sz="1900" b="1" i="0" u="none" strike="noStrike" kern="1200" cap="none" spc="0" normalizeH="0" baseline="0" noProof="0">
                <a:ln>
                  <a:noFill/>
                </a:ln>
                <a:solidFill>
                  <a:srgbClr val="000000"/>
                </a:solidFill>
                <a:effectLst/>
                <a:uLnTx/>
                <a:uFillTx/>
                <a:latin typeface="Arial" panose="02080604020202020204" pitchFamily="34" charset="0"/>
                <a:ea typeface="黑体" pitchFamily="49" charset="-122"/>
                <a:cs typeface="+mn-cs"/>
              </a:rPr>
            </a:fld>
            <a:endParaRPr kumimoji="0" lang="en-US" altLang="zh-CN" sz="1900" b="1" i="0" u="none" strike="noStrike" kern="1200" cap="none" spc="0" normalizeH="0" baseline="0" noProof="0">
              <a:ln>
                <a:noFill/>
              </a:ln>
              <a:solidFill>
                <a:srgbClr val="000000"/>
              </a:solidFill>
              <a:effectLst/>
              <a:uLnTx/>
              <a:uFillTx/>
              <a:latin typeface="Arial" panose="02080604020202020204" pitchFamily="34" charset="0"/>
              <a:ea typeface="黑体" pitchFamily="49" charset="-122"/>
              <a:cs typeface="+mn-cs"/>
            </a:endParaRPr>
          </a:p>
        </p:txBody>
      </p:sp>
    </p:spTree>
  </p:cSld>
  <p:clrMapOvr>
    <a:masterClrMapping/>
  </p:clrMapOvr>
  <p:transition spd="slow">
    <p:cover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blipFill>
        <a:effectLst/>
      </p:bgPr>
    </p:bg>
    <p:spTree>
      <p:nvGrpSpPr>
        <p:cNvPr id="1" name=""/>
        <p:cNvGrpSpPr/>
        <p:nvPr/>
      </p:nvGrpSpPr>
      <p:grpSpPr>
        <a:xfrm>
          <a:off x="0" y="0"/>
          <a:ext cx="0" cy="0"/>
          <a:chOff x="0" y="0"/>
          <a:chExt cx="0" cy="0"/>
        </a:xfrm>
      </p:grpSpPr>
      <p:sp>
        <p:nvSpPr>
          <p:cNvPr id="4" name="Oval 6"/>
          <p:cNvSpPr/>
          <p:nvPr/>
        </p:nvSpPr>
        <p:spPr>
          <a:xfrm>
            <a:off x="5994400" y="3924300"/>
            <a:ext cx="112713"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21780" tIns="60883" rIns="121780" bIns="60883" anchor="ctr"/>
          <a:lstStyle/>
          <a:p>
            <a:pPr marL="0" marR="0" lvl="0" indent="0" algn="ctr" defTabSz="913130" rtl="0" eaLnBrk="1" fontAlgn="base" latinLnBrk="0" hangingPunct="1">
              <a:lnSpc>
                <a:spcPct val="100000"/>
              </a:lnSpc>
              <a:spcBef>
                <a:spcPct val="0"/>
              </a:spcBef>
              <a:spcAft>
                <a:spcPct val="0"/>
              </a:spcAft>
              <a:buClrTx/>
              <a:buSzTx/>
              <a:buFontTx/>
              <a:buNone/>
              <a:defRPr/>
            </a:pPr>
            <a:endParaRPr kumimoji="0" lang="en-US" sz="1900" b="1" i="0" u="none" strike="noStrike" kern="1200" cap="none" spc="0" normalizeH="0" baseline="0" noProof="0">
              <a:ln>
                <a:noFill/>
              </a:ln>
              <a:solidFill>
                <a:prstClr val="white"/>
              </a:solidFill>
              <a:effectLst/>
              <a:uLnTx/>
              <a:uFillTx/>
              <a:latin typeface="+mn-lt"/>
              <a:ea typeface="+mn-ea"/>
              <a:cs typeface="+mn-cs"/>
            </a:endParaRPr>
          </a:p>
        </p:txBody>
      </p:sp>
      <p:sp>
        <p:nvSpPr>
          <p:cNvPr id="5" name="Oval 7"/>
          <p:cNvSpPr/>
          <p:nvPr/>
        </p:nvSpPr>
        <p:spPr>
          <a:xfrm>
            <a:off x="6261100" y="3924300"/>
            <a:ext cx="112713"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21780" tIns="60883" rIns="121780" bIns="60883" anchor="ctr"/>
          <a:lstStyle/>
          <a:p>
            <a:pPr marL="0" marR="0" lvl="0" indent="0" algn="ctr" defTabSz="913130" rtl="0" eaLnBrk="1" fontAlgn="base" latinLnBrk="0" hangingPunct="1">
              <a:lnSpc>
                <a:spcPct val="100000"/>
              </a:lnSpc>
              <a:spcBef>
                <a:spcPct val="0"/>
              </a:spcBef>
              <a:spcAft>
                <a:spcPct val="0"/>
              </a:spcAft>
              <a:buClrTx/>
              <a:buSzTx/>
              <a:buFontTx/>
              <a:buNone/>
              <a:defRPr/>
            </a:pPr>
            <a:endParaRPr kumimoji="0" lang="en-US" sz="1900" b="1" i="0" u="none" strike="noStrike" kern="1200" cap="none" spc="0" normalizeH="0" baseline="0" noProof="0">
              <a:ln>
                <a:noFill/>
              </a:ln>
              <a:solidFill>
                <a:prstClr val="white"/>
              </a:solidFill>
              <a:effectLst/>
              <a:uLnTx/>
              <a:uFillTx/>
              <a:latin typeface="+mn-lt"/>
              <a:ea typeface="+mn-ea"/>
              <a:cs typeface="+mn-cs"/>
            </a:endParaRPr>
          </a:p>
        </p:txBody>
      </p:sp>
      <p:sp>
        <p:nvSpPr>
          <p:cNvPr id="6" name="Oval 8"/>
          <p:cNvSpPr/>
          <p:nvPr/>
        </p:nvSpPr>
        <p:spPr>
          <a:xfrm>
            <a:off x="5729288" y="3924300"/>
            <a:ext cx="112713"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21780" tIns="60883" rIns="121780" bIns="60883" anchor="ctr"/>
          <a:lstStyle/>
          <a:p>
            <a:pPr marL="0" marR="0" lvl="0" indent="0" algn="ctr" defTabSz="913130" rtl="0" eaLnBrk="1" fontAlgn="base" latinLnBrk="0" hangingPunct="1">
              <a:lnSpc>
                <a:spcPct val="100000"/>
              </a:lnSpc>
              <a:spcBef>
                <a:spcPct val="0"/>
              </a:spcBef>
              <a:spcAft>
                <a:spcPct val="0"/>
              </a:spcAft>
              <a:buClrTx/>
              <a:buSzTx/>
              <a:buFontTx/>
              <a:buNone/>
              <a:defRPr/>
            </a:pPr>
            <a:endParaRPr kumimoji="0" lang="en-US" sz="1900" b="1" i="0" u="none" strike="noStrike" kern="1200" cap="none" spc="0" normalizeH="0" baseline="0" noProof="0">
              <a:ln>
                <a:noFill/>
              </a:ln>
              <a:solidFill>
                <a:prstClr val="white"/>
              </a:solidFill>
              <a:effectLst/>
              <a:uLnTx/>
              <a:uFillTx/>
              <a:latin typeface="+mn-lt"/>
              <a:ea typeface="+mn-ea"/>
              <a:cs typeface="+mn-cs"/>
            </a:endParaRPr>
          </a:p>
        </p:txBody>
      </p:sp>
      <p:sp>
        <p:nvSpPr>
          <p:cNvPr id="2" name="Title 1"/>
          <p:cNvSpPr>
            <a:spLocks noGrp="1"/>
          </p:cNvSpPr>
          <p:nvPr>
            <p:ph type="title"/>
          </p:nvPr>
        </p:nvSpPr>
        <p:spPr>
          <a:xfrm>
            <a:off x="963084" y="1371600"/>
            <a:ext cx="10363200" cy="2505075"/>
          </a:xfrm>
          <a:prstGeom prst="rect">
            <a:avLst/>
          </a:prstGeom>
        </p:spPr>
        <p:txBody>
          <a:bodyPr lIns="121780" tIns="60883" rIns="121780" bIns="60883" anchor="b"/>
          <a:lstStyle>
            <a:lvl1pPr algn="ctr" defTabSz="1217295" rtl="0" eaLnBrk="1" latinLnBrk="0" hangingPunct="1">
              <a:lnSpc>
                <a:spcPct val="100000"/>
              </a:lnSpc>
              <a:spcBef>
                <a:spcPct val="0"/>
              </a:spcBef>
              <a:buNone/>
              <a:defRPr lang="en-US" sz="64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base"/>
            <a:r>
              <a:rPr lang="zh-CN" altLang="en-US" strike="noStrike" noProof="1"/>
              <a:t>单击此处编辑母版标题样式</a:t>
            </a:r>
            <a:endParaRPr lang="en-US" strike="noStrike" noProof="1"/>
          </a:p>
        </p:txBody>
      </p:sp>
      <p:sp>
        <p:nvSpPr>
          <p:cNvPr id="3" name="Text Placeholder 2"/>
          <p:cNvSpPr>
            <a:spLocks noGrp="1"/>
          </p:cNvSpPr>
          <p:nvPr>
            <p:ph type="body" idx="1"/>
          </p:nvPr>
        </p:nvSpPr>
        <p:spPr>
          <a:xfrm>
            <a:off x="963084" y="4068774"/>
            <a:ext cx="10363200" cy="1131887"/>
          </a:xfrm>
          <a:prstGeom prst="rect">
            <a:avLst/>
          </a:prstGeom>
        </p:spPr>
        <p:txBody>
          <a:bodyPr lIns="121780" tIns="60883" rIns="121780" bIns="60883" anchor="t"/>
          <a:lstStyle>
            <a:lvl1pPr marL="0" indent="0" algn="ctr">
              <a:buNone/>
              <a:defRPr sz="2700">
                <a:solidFill>
                  <a:schemeClr val="tx1">
                    <a:tint val="75000"/>
                  </a:schemeClr>
                </a:solidFill>
              </a:defRPr>
            </a:lvl1pPr>
            <a:lvl2pPr marL="608965" indent="0">
              <a:buNone/>
              <a:defRPr sz="2400">
                <a:solidFill>
                  <a:schemeClr val="tx1">
                    <a:tint val="75000"/>
                  </a:schemeClr>
                </a:solidFill>
              </a:defRPr>
            </a:lvl2pPr>
            <a:lvl3pPr marL="1217930" indent="0">
              <a:buNone/>
              <a:defRPr sz="2100">
                <a:solidFill>
                  <a:schemeClr val="tx1">
                    <a:tint val="75000"/>
                  </a:schemeClr>
                </a:solidFill>
              </a:defRPr>
            </a:lvl3pPr>
            <a:lvl4pPr marL="1826895" indent="0">
              <a:buNone/>
              <a:defRPr sz="1900">
                <a:solidFill>
                  <a:schemeClr val="tx1">
                    <a:tint val="75000"/>
                  </a:schemeClr>
                </a:solidFill>
              </a:defRPr>
            </a:lvl4pPr>
            <a:lvl5pPr marL="2435860" indent="0">
              <a:buNone/>
              <a:defRPr sz="1900">
                <a:solidFill>
                  <a:schemeClr val="tx1">
                    <a:tint val="75000"/>
                  </a:schemeClr>
                </a:solidFill>
              </a:defRPr>
            </a:lvl5pPr>
            <a:lvl6pPr marL="3044825" indent="0">
              <a:buNone/>
              <a:defRPr sz="1900">
                <a:solidFill>
                  <a:schemeClr val="tx1">
                    <a:tint val="75000"/>
                  </a:schemeClr>
                </a:solidFill>
              </a:defRPr>
            </a:lvl6pPr>
            <a:lvl7pPr marL="3653790" indent="0">
              <a:buNone/>
              <a:defRPr sz="1900">
                <a:solidFill>
                  <a:schemeClr val="tx1">
                    <a:tint val="75000"/>
                  </a:schemeClr>
                </a:solidFill>
              </a:defRPr>
            </a:lvl7pPr>
            <a:lvl8pPr marL="4262755" indent="0">
              <a:buNone/>
              <a:defRPr sz="1900">
                <a:solidFill>
                  <a:schemeClr val="tx1">
                    <a:tint val="75000"/>
                  </a:schemeClr>
                </a:solidFill>
              </a:defRPr>
            </a:lvl8pPr>
            <a:lvl9pPr marL="4871720" indent="0">
              <a:buNone/>
              <a:defRPr sz="19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7" name="Date Placeholder 3"/>
          <p:cNvSpPr>
            <a:spLocks noGrp="1"/>
          </p:cNvSpPr>
          <p:nvPr>
            <p:ph type="dt" sz="half" idx="2"/>
          </p:nvPr>
        </p:nvSpPr>
        <p:spPr>
          <a:xfrm>
            <a:off x="8485188" y="6356350"/>
            <a:ext cx="2781300" cy="365125"/>
          </a:xfrm>
          <a:prstGeom prst="rect">
            <a:avLst/>
          </a:prstGeom>
        </p:spPr>
        <p:txBody>
          <a:bodyPr lIns="121780" tIns="60883" rIns="121780" bIns="60883"/>
          <a:lstStyle>
            <a:lvl1pPr algn="ctr" defTabSz="913130" eaLnBrk="1" hangingPunct="1">
              <a:buFontTx/>
              <a:buNone/>
              <a:defRPr b="1">
                <a:solidFill>
                  <a:prstClr val="black"/>
                </a:solidFill>
                <a:ea typeface="黑体" pitchFamily="49" charset="-122"/>
              </a:defRPr>
            </a:lvl1pPr>
          </a:lstStyle>
          <a:p>
            <a:pPr marL="0" marR="0" lvl="0" indent="0" algn="ctr" defTabSz="913130" rtl="0" eaLnBrk="1" fontAlgn="base" latinLnBrk="0" hangingPunct="1">
              <a:lnSpc>
                <a:spcPct val="100000"/>
              </a:lnSpc>
              <a:spcBef>
                <a:spcPct val="0"/>
              </a:spcBef>
              <a:spcAft>
                <a:spcPct val="0"/>
              </a:spcAft>
              <a:buClrTx/>
              <a:buSzTx/>
              <a:buFontTx/>
              <a:buNone/>
              <a:defRPr/>
            </a:pPr>
            <a:fld id="{544213AF-26F6-41FA-8D85-E2C5388D6E58}" type="datetimeFigureOut">
              <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rPr>
            </a:fld>
            <a:endPar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8" name="Footer Placeholder 4"/>
          <p:cNvSpPr>
            <a:spLocks noGrp="1"/>
          </p:cNvSpPr>
          <p:nvPr>
            <p:ph type="ftr" sz="quarter" idx="3"/>
          </p:nvPr>
        </p:nvSpPr>
        <p:spPr>
          <a:xfrm>
            <a:off x="879475" y="6356350"/>
            <a:ext cx="3797300" cy="365125"/>
          </a:xfrm>
          <a:prstGeom prst="rect">
            <a:avLst/>
          </a:prstGeom>
        </p:spPr>
        <p:txBody>
          <a:bodyPr lIns="121780" tIns="60883" rIns="121780" bIns="60883"/>
          <a:lstStyle>
            <a:lvl1pPr algn="ctr" defTabSz="913130" eaLnBrk="1" hangingPunct="1">
              <a:buFontTx/>
              <a:buNone/>
              <a:defRPr b="1">
                <a:solidFill>
                  <a:prstClr val="black"/>
                </a:solidFill>
                <a:ea typeface="黑体" pitchFamily="49" charset="-122"/>
              </a:defRPr>
            </a:lvl1pPr>
          </a:lstStyle>
          <a:p>
            <a:pPr marL="0" marR="0" lvl="0" indent="0" algn="ctr" defTabSz="913130" rtl="0" eaLnBrk="1" fontAlgn="base" latinLnBrk="0" hangingPunct="1">
              <a:lnSpc>
                <a:spcPct val="100000"/>
              </a:lnSpc>
              <a:spcBef>
                <a:spcPct val="0"/>
              </a:spcBef>
              <a:spcAft>
                <a:spcPct val="0"/>
              </a:spcAft>
              <a:buClrTx/>
              <a:buSzTx/>
              <a:buFontTx/>
              <a:buNone/>
              <a:defRPr/>
            </a:pPr>
            <a:endParaRPr kumimoji="0" 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9" name="Slide Number Placeholder 5"/>
          <p:cNvSpPr>
            <a:spLocks noGrp="1"/>
          </p:cNvSpPr>
          <p:nvPr>
            <p:ph type="sldNum" sz="quarter" idx="4"/>
          </p:nvPr>
        </p:nvSpPr>
        <p:spPr>
          <a:xfrm>
            <a:off x="11390313" y="6356350"/>
            <a:ext cx="749300" cy="365125"/>
          </a:xfrm>
          <a:prstGeom prst="rect">
            <a:avLst/>
          </a:prstGeom>
        </p:spPr>
        <p:txBody>
          <a:bodyPr vert="horz" wrap="square" lIns="121780" tIns="60883" rIns="121780" bIns="60883" numCol="1" anchor="t" anchorCtr="0" compatLnSpc="1"/>
          <a:lstStyle>
            <a:lvl1pPr algn="ctr" defTabSz="912495" eaLnBrk="1" hangingPunct="1">
              <a:buFontTx/>
              <a:buNone/>
              <a:defRPr b="1">
                <a:solidFill>
                  <a:srgbClr val="000000"/>
                </a:solidFill>
                <a:ea typeface="黑体" pitchFamily="49" charset="-122"/>
              </a:defRPr>
            </a:lvl1pPr>
          </a:lstStyle>
          <a:p>
            <a:pPr marL="0" marR="0" lvl="0" indent="0" algn="ctr" defTabSz="912495" rtl="0" eaLnBrk="1" fontAlgn="base" latinLnBrk="0" hangingPunct="1">
              <a:lnSpc>
                <a:spcPct val="100000"/>
              </a:lnSpc>
              <a:spcBef>
                <a:spcPct val="0"/>
              </a:spcBef>
              <a:spcAft>
                <a:spcPct val="0"/>
              </a:spcAft>
              <a:buClrTx/>
              <a:buSzTx/>
              <a:buFontTx/>
              <a:buNone/>
              <a:defRPr/>
            </a:pPr>
            <a:fld id="{EF757025-1962-4EC5-B8A9-6AA43B66990F}" type="slidenum">
              <a:rPr kumimoji="0" lang="en-US" altLang="zh-CN" sz="1900" b="1" i="0" u="none" strike="noStrike" kern="1200" cap="none" spc="0" normalizeH="0" baseline="0" noProof="0">
                <a:ln>
                  <a:noFill/>
                </a:ln>
                <a:solidFill>
                  <a:srgbClr val="000000"/>
                </a:solidFill>
                <a:effectLst/>
                <a:uLnTx/>
                <a:uFillTx/>
                <a:latin typeface="Arial" panose="02080604020202020204" pitchFamily="34" charset="0"/>
                <a:ea typeface="黑体" pitchFamily="49" charset="-122"/>
                <a:cs typeface="+mn-cs"/>
              </a:rPr>
            </a:fld>
            <a:endParaRPr kumimoji="0" lang="en-US" altLang="zh-CN" sz="1900" b="1" i="0" u="none" strike="noStrike" kern="1200" cap="none" spc="0" normalizeH="0" baseline="0" noProof="0">
              <a:ln>
                <a:noFill/>
              </a:ln>
              <a:solidFill>
                <a:srgbClr val="000000"/>
              </a:solidFill>
              <a:effectLst/>
              <a:uLnTx/>
              <a:uFillTx/>
              <a:latin typeface="Arial" panose="02080604020202020204" pitchFamily="34" charset="0"/>
              <a:ea typeface="黑体" pitchFamily="49" charset="-122"/>
              <a:cs typeface="+mn-cs"/>
            </a:endParaRPr>
          </a:p>
        </p:txBody>
      </p:sp>
    </p:spTree>
  </p:cSld>
  <p:clrMapOvr>
    <a:masterClrMapping/>
  </p:clrMapOvr>
  <p:transition spd="slow">
    <p:cover dir="rd"/>
  </p:transition>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slideLayout" Target="../slideLayouts/slideLayout14.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image" Target="../media/image4.jpeg"/><Relationship Id="rId13" Type="http://schemas.openxmlformats.org/officeDocument/2006/relationships/image" Target="../media/image2.png"/><Relationship Id="rId12" Type="http://schemas.openxmlformats.org/officeDocument/2006/relationships/slideLayout" Target="../slideLayouts/slideLayout18.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 Type="http://schemas.openxmlformats.org/officeDocument/2006/relationships/slideLayout" Target="../slideLayouts/slideLayout20.xml"/><Relationship Id="rId15" Type="http://schemas.openxmlformats.org/officeDocument/2006/relationships/theme" Target="../theme/theme3.xml"/><Relationship Id="rId14" Type="http://schemas.openxmlformats.org/officeDocument/2006/relationships/image" Target="../media/image4.jpeg"/><Relationship Id="rId13" Type="http://schemas.openxmlformats.org/officeDocument/2006/relationships/image" Target="../media/image2.png"/><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669925" y="0"/>
            <a:ext cx="10850563" cy="1028700"/>
          </a:xfrm>
          <a:prstGeom prst="rect">
            <a:avLst/>
          </a:prstGeom>
          <a:noFill/>
          <a:ln w="9525">
            <a:noFill/>
          </a:ln>
        </p:spPr>
        <p:txBody>
          <a:bodyPr lIns="91365" tIns="45683" rIns="91365" bIns="45683" anchor="b" anchorCtr="0"/>
          <a:p>
            <a:pPr lvl="0"/>
            <a:r>
              <a:rPr lang="en-US" altLang="zh-CN" dirty="0"/>
              <a:t>Click to edit Master title style</a:t>
            </a:r>
            <a:endParaRPr lang="zh-CN" altLang="en-US" dirty="0"/>
          </a:p>
        </p:txBody>
      </p:sp>
      <p:sp>
        <p:nvSpPr>
          <p:cNvPr id="1027" name="文本占位符 2"/>
          <p:cNvSpPr>
            <a:spLocks noGrp="1"/>
          </p:cNvSpPr>
          <p:nvPr>
            <p:ph type="body"/>
          </p:nvPr>
        </p:nvSpPr>
        <p:spPr>
          <a:xfrm>
            <a:off x="669925" y="1123950"/>
            <a:ext cx="10850563" cy="5019675"/>
          </a:xfrm>
          <a:prstGeom prst="rect">
            <a:avLst/>
          </a:prstGeom>
          <a:noFill/>
          <a:ln w="9525">
            <a:noFill/>
          </a:ln>
        </p:spPr>
        <p:txBody>
          <a:bodyPr lIns="91365" tIns="45683" rIns="91365" bIns="45683" anchor="t" anchorCtr="0"/>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4" name="日期占位符 3"/>
          <p:cNvSpPr>
            <a:spLocks noGrp="1"/>
          </p:cNvSpPr>
          <p:nvPr>
            <p:ph type="dt" sz="half" idx="2"/>
          </p:nvPr>
        </p:nvSpPr>
        <p:spPr>
          <a:xfrm>
            <a:off x="5402263" y="6240463"/>
            <a:ext cx="1387475" cy="206375"/>
          </a:xfrm>
          <a:prstGeom prst="rect">
            <a:avLst/>
          </a:prstGeom>
        </p:spPr>
        <p:txBody>
          <a:bodyPr vert="horz" lIns="91365" tIns="45683" rIns="91365" bIns="45683" rtlCol="0" anchor="ctr"/>
          <a:lstStyle>
            <a:lvl1pPr algn="ctr" defTabSz="913130" eaLnBrk="1" fontAlgn="auto" hangingPunct="1">
              <a:spcBef>
                <a:spcPts val="0"/>
              </a:spcBef>
              <a:spcAft>
                <a:spcPts val="0"/>
              </a:spcAft>
              <a:buFontTx/>
              <a:buNone/>
              <a:defRPr sz="1100">
                <a:solidFill>
                  <a:schemeClr val="tx1">
                    <a:lumMod val="50000"/>
                    <a:lumOff val="50000"/>
                  </a:schemeClr>
                </a:solidFill>
                <a:latin typeface="+mn-lt"/>
                <a:ea typeface="+mn-ea"/>
              </a:defRPr>
            </a:lvl1pPr>
          </a:lstStyle>
          <a:p>
            <a:pPr marL="0" marR="0" lvl="0" indent="0" algn="ctr" defTabSz="913130" rtl="0" eaLnBrk="1" fontAlgn="auto" latinLnBrk="0" hangingPunct="1">
              <a:lnSpc>
                <a:spcPct val="100000"/>
              </a:lnSpc>
              <a:spcBef>
                <a:spcPts val="0"/>
              </a:spcBef>
              <a:spcAft>
                <a:spcPts val="0"/>
              </a:spcAft>
              <a:buClrTx/>
              <a:buSzTx/>
              <a:buFontTx/>
              <a:buNone/>
              <a:defRPr/>
            </a:pPr>
            <a:fld id="{F77414D8-0AB5-4257-A853-8B454FD2402D}" type="datetime1">
              <a:rPr kumimoji="0" lang="zh-CN" altLang="en-US" sz="110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zh-CN" altLang="en-US" sz="11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5" name="页脚占位符 4"/>
          <p:cNvSpPr>
            <a:spLocks noGrp="1"/>
          </p:cNvSpPr>
          <p:nvPr>
            <p:ph type="ftr" sz="quarter" idx="3"/>
          </p:nvPr>
        </p:nvSpPr>
        <p:spPr>
          <a:xfrm>
            <a:off x="669925" y="6240463"/>
            <a:ext cx="4140200" cy="206375"/>
          </a:xfrm>
          <a:prstGeom prst="rect">
            <a:avLst/>
          </a:prstGeom>
        </p:spPr>
        <p:txBody>
          <a:bodyPr vert="horz" lIns="91365" tIns="45683" rIns="91365" bIns="45683" rtlCol="0" anchor="ctr"/>
          <a:lstStyle>
            <a:lvl1pPr algn="l" defTabSz="913130" eaLnBrk="1" fontAlgn="auto" hangingPunct="1">
              <a:spcBef>
                <a:spcPts val="0"/>
              </a:spcBef>
              <a:spcAft>
                <a:spcPts val="0"/>
              </a:spcAft>
              <a:buFontTx/>
              <a:buNone/>
              <a:defRPr sz="1100">
                <a:solidFill>
                  <a:schemeClr val="tx1">
                    <a:lumMod val="50000"/>
                    <a:lumOff val="50000"/>
                  </a:schemeClr>
                </a:solidFill>
                <a:latin typeface="+mn-lt"/>
                <a:ea typeface="+mn-ea"/>
              </a:defRPr>
            </a:lvl1pPr>
          </a:lstStyle>
          <a:p>
            <a:pPr marL="0" marR="0" lvl="0" indent="0" algn="l" defTabSz="913130" rtl="0" eaLnBrk="1" fontAlgn="auto" latinLnBrk="0" hangingPunct="1">
              <a:lnSpc>
                <a:spcPct val="100000"/>
              </a:lnSpc>
              <a:spcBef>
                <a:spcPts val="0"/>
              </a:spcBef>
              <a:spcAft>
                <a:spcPts val="0"/>
              </a:spcAft>
              <a:buClrTx/>
              <a:buSzTx/>
              <a:buFontTx/>
              <a:buNone/>
              <a:defRPr/>
            </a:pPr>
            <a:r>
              <a:rPr kumimoji="0" lang="en-US" altLang="zh-CN" sz="1100" b="0" i="0" u="none" strike="noStrike" kern="1200" cap="none" spc="0" normalizeH="0" baseline="0" noProof="0">
                <a:ln>
                  <a:noFill/>
                </a:ln>
                <a:solidFill>
                  <a:schemeClr val="tx1">
                    <a:lumMod val="50000"/>
                    <a:lumOff val="50000"/>
                  </a:schemeClr>
                </a:solidFill>
                <a:effectLst/>
                <a:uLnTx/>
                <a:uFillTx/>
                <a:latin typeface="+mn-lt"/>
                <a:ea typeface="+mn-ea"/>
                <a:cs typeface="+mn-cs"/>
              </a:rPr>
              <a:t>www.islide.cc</a:t>
            </a:r>
            <a:endParaRPr kumimoji="0" lang="zh-CN" altLang="en-US" sz="11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240463"/>
            <a:ext cx="2909888" cy="206375"/>
          </a:xfrm>
          <a:prstGeom prst="rect">
            <a:avLst/>
          </a:prstGeom>
        </p:spPr>
        <p:txBody>
          <a:bodyPr vert="horz" wrap="square" lIns="91365" tIns="45683" rIns="91365" bIns="45683" numCol="1" anchor="ctr" anchorCtr="0" compatLnSpc="1"/>
          <a:lstStyle>
            <a:lvl1pPr algn="r" defTabSz="912495" eaLnBrk="1" hangingPunct="1">
              <a:buFontTx/>
              <a:buNone/>
              <a:defRPr sz="1100">
                <a:solidFill>
                  <a:srgbClr val="7F7F7F"/>
                </a:solidFill>
                <a:ea typeface="微软雅黑" pitchFamily="34" charset="-122"/>
              </a:defRPr>
            </a:lvl1pPr>
          </a:lstStyle>
          <a:p>
            <a:pPr marL="0" marR="0" lvl="0" indent="0" algn="r" defTabSz="912495" rtl="0" eaLnBrk="1" fontAlgn="base" latinLnBrk="0" hangingPunct="1">
              <a:lnSpc>
                <a:spcPct val="100000"/>
              </a:lnSpc>
              <a:spcBef>
                <a:spcPct val="0"/>
              </a:spcBef>
              <a:spcAft>
                <a:spcPct val="0"/>
              </a:spcAft>
              <a:buClrTx/>
              <a:buSzTx/>
              <a:buFontTx/>
              <a:buNone/>
              <a:defRPr/>
            </a:pPr>
            <a:fld id="{387DF744-CFB4-4858-8010-7C4804BB9560}" type="slidenum">
              <a:rPr kumimoji="0" lang="zh-CN" altLang="en-US" sz="1100" b="0" i="0" u="none" strike="noStrike" kern="1200" cap="none" spc="0" normalizeH="0" baseline="0" noProof="0">
                <a:ln>
                  <a:noFill/>
                </a:ln>
                <a:solidFill>
                  <a:srgbClr val="7F7F7F"/>
                </a:solidFill>
                <a:effectLst/>
                <a:uLnTx/>
                <a:uFillTx/>
                <a:latin typeface="Arial" panose="02080604020202020204" pitchFamily="34" charset="0"/>
                <a:ea typeface="微软雅黑" pitchFamily="34" charset="-122"/>
                <a:cs typeface="+mn-cs"/>
              </a:rPr>
            </a:fld>
            <a:endParaRPr kumimoji="0" lang="zh-CN" altLang="en-US" sz="1100" b="0" i="0" u="none" strike="noStrike" kern="1200" cap="none" spc="0" normalizeH="0" baseline="0" noProof="0">
              <a:ln>
                <a:noFill/>
              </a:ln>
              <a:solidFill>
                <a:srgbClr val="7F7F7F"/>
              </a:solidFill>
              <a:effectLst/>
              <a:uLnTx/>
              <a:uFillTx/>
              <a:latin typeface="Arial" panose="02080604020202020204" pitchFamily="34" charset="0"/>
              <a:ea typeface="微软雅黑" pitchFamily="34" charset="-122"/>
              <a:cs typeface="+mn-cs"/>
            </a:endParaRPr>
          </a:p>
        </p:txBody>
      </p:sp>
      <p:cxnSp>
        <p:nvCxnSpPr>
          <p:cNvPr id="7" name="直接连接符 6"/>
          <p:cNvCxnSpPr/>
          <p:nvPr/>
        </p:nvCxnSpPr>
        <p:spPr>
          <a:xfrm>
            <a:off x="669925"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l" defTabSz="913130" rtl="0" eaLnBrk="0" fontAlgn="base" hangingPunct="0">
        <a:lnSpc>
          <a:spcPct val="90000"/>
        </a:lnSpc>
        <a:spcBef>
          <a:spcPct val="0"/>
        </a:spcBef>
        <a:spcAft>
          <a:spcPct val="0"/>
        </a:spcAft>
        <a:defRPr sz="2800" b="1" kern="1200">
          <a:solidFill>
            <a:schemeClr val="tx1"/>
          </a:solidFill>
          <a:latin typeface="+mj-lt"/>
          <a:ea typeface="+mj-ea"/>
          <a:cs typeface="+mj-cs"/>
        </a:defRPr>
      </a:lvl1pPr>
      <a:lvl2pPr algn="l" defTabSz="913130" rtl="0" eaLnBrk="0" fontAlgn="base" hangingPunct="0">
        <a:lnSpc>
          <a:spcPct val="90000"/>
        </a:lnSpc>
        <a:spcBef>
          <a:spcPct val="0"/>
        </a:spcBef>
        <a:spcAft>
          <a:spcPct val="0"/>
        </a:spcAft>
        <a:defRPr sz="2800" b="1">
          <a:solidFill>
            <a:schemeClr val="tx1"/>
          </a:solidFill>
          <a:latin typeface="Arial" panose="02080604020202020204" pitchFamily="34" charset="0"/>
          <a:ea typeface="微软雅黑" pitchFamily="34" charset="-122"/>
        </a:defRPr>
      </a:lvl2pPr>
      <a:lvl3pPr algn="l" defTabSz="913130" rtl="0" eaLnBrk="0" fontAlgn="base" hangingPunct="0">
        <a:lnSpc>
          <a:spcPct val="90000"/>
        </a:lnSpc>
        <a:spcBef>
          <a:spcPct val="0"/>
        </a:spcBef>
        <a:spcAft>
          <a:spcPct val="0"/>
        </a:spcAft>
        <a:defRPr sz="2800" b="1">
          <a:solidFill>
            <a:schemeClr val="tx1"/>
          </a:solidFill>
          <a:latin typeface="Arial" panose="02080604020202020204" pitchFamily="34" charset="0"/>
          <a:ea typeface="微软雅黑" pitchFamily="34" charset="-122"/>
        </a:defRPr>
      </a:lvl3pPr>
      <a:lvl4pPr algn="l" defTabSz="913130" rtl="0" eaLnBrk="0" fontAlgn="base" hangingPunct="0">
        <a:lnSpc>
          <a:spcPct val="90000"/>
        </a:lnSpc>
        <a:spcBef>
          <a:spcPct val="0"/>
        </a:spcBef>
        <a:spcAft>
          <a:spcPct val="0"/>
        </a:spcAft>
        <a:defRPr sz="2800" b="1">
          <a:solidFill>
            <a:schemeClr val="tx1"/>
          </a:solidFill>
          <a:latin typeface="Arial" panose="02080604020202020204" pitchFamily="34" charset="0"/>
          <a:ea typeface="微软雅黑" pitchFamily="34" charset="-122"/>
        </a:defRPr>
      </a:lvl4pPr>
      <a:lvl5pPr algn="l" defTabSz="913130" rtl="0" eaLnBrk="0" fontAlgn="base" hangingPunct="0">
        <a:lnSpc>
          <a:spcPct val="90000"/>
        </a:lnSpc>
        <a:spcBef>
          <a:spcPct val="0"/>
        </a:spcBef>
        <a:spcAft>
          <a:spcPct val="0"/>
        </a:spcAft>
        <a:defRPr sz="2800" b="1">
          <a:solidFill>
            <a:schemeClr val="tx1"/>
          </a:solidFill>
          <a:latin typeface="Arial" panose="02080604020202020204" pitchFamily="34" charset="0"/>
          <a:ea typeface="微软雅黑" pitchFamily="34" charset="-122"/>
        </a:defRPr>
      </a:lvl5pPr>
      <a:lvl6pPr marL="457200" algn="l" defTabSz="912495" rtl="0" fontAlgn="base">
        <a:lnSpc>
          <a:spcPct val="90000"/>
        </a:lnSpc>
        <a:spcBef>
          <a:spcPct val="0"/>
        </a:spcBef>
        <a:spcAft>
          <a:spcPct val="0"/>
        </a:spcAft>
        <a:defRPr sz="2800" b="1">
          <a:solidFill>
            <a:schemeClr val="tx1"/>
          </a:solidFill>
          <a:latin typeface="Arial" panose="02080604020202020204" pitchFamily="34" charset="0"/>
          <a:ea typeface="微软雅黑" pitchFamily="34" charset="-122"/>
        </a:defRPr>
      </a:lvl6pPr>
      <a:lvl7pPr marL="914400" algn="l" defTabSz="912495" rtl="0" fontAlgn="base">
        <a:lnSpc>
          <a:spcPct val="90000"/>
        </a:lnSpc>
        <a:spcBef>
          <a:spcPct val="0"/>
        </a:spcBef>
        <a:spcAft>
          <a:spcPct val="0"/>
        </a:spcAft>
        <a:defRPr sz="2800" b="1">
          <a:solidFill>
            <a:schemeClr val="tx1"/>
          </a:solidFill>
          <a:latin typeface="Arial" panose="02080604020202020204" pitchFamily="34" charset="0"/>
          <a:ea typeface="微软雅黑" pitchFamily="34" charset="-122"/>
        </a:defRPr>
      </a:lvl7pPr>
      <a:lvl8pPr marL="1371600" algn="l" defTabSz="912495" rtl="0" fontAlgn="base">
        <a:lnSpc>
          <a:spcPct val="90000"/>
        </a:lnSpc>
        <a:spcBef>
          <a:spcPct val="0"/>
        </a:spcBef>
        <a:spcAft>
          <a:spcPct val="0"/>
        </a:spcAft>
        <a:defRPr sz="2800" b="1">
          <a:solidFill>
            <a:schemeClr val="tx1"/>
          </a:solidFill>
          <a:latin typeface="Arial" panose="02080604020202020204" pitchFamily="34" charset="0"/>
          <a:ea typeface="微软雅黑" pitchFamily="34" charset="-122"/>
        </a:defRPr>
      </a:lvl8pPr>
      <a:lvl9pPr marL="1828800" algn="l" defTabSz="912495" rtl="0" fontAlgn="base">
        <a:lnSpc>
          <a:spcPct val="90000"/>
        </a:lnSpc>
        <a:spcBef>
          <a:spcPct val="0"/>
        </a:spcBef>
        <a:spcAft>
          <a:spcPct val="0"/>
        </a:spcAft>
        <a:defRPr sz="2800" b="1">
          <a:solidFill>
            <a:schemeClr val="tx1"/>
          </a:solidFill>
          <a:latin typeface="Arial" panose="02080604020202020204" pitchFamily="34" charset="0"/>
          <a:ea typeface="微软雅黑" pitchFamily="34" charset="-122"/>
        </a:defRPr>
      </a:lvl9pPr>
    </p:titleStyle>
    <p:bodyStyle>
      <a:lvl1pPr marL="227330" indent="-227330" algn="l" defTabSz="913130" rtl="0" eaLnBrk="0" fontAlgn="base" hangingPunct="0">
        <a:lnSpc>
          <a:spcPct val="90000"/>
        </a:lnSpc>
        <a:spcBef>
          <a:spcPts val="1000"/>
        </a:spcBef>
        <a:spcAft>
          <a:spcPct val="0"/>
        </a:spcAft>
        <a:buFont typeface="Arial" panose="02080604020202020204" pitchFamily="34" charset="0"/>
        <a:buChar char="•"/>
        <a:defRPr sz="2000" kern="1200">
          <a:solidFill>
            <a:schemeClr val="tx1"/>
          </a:solidFill>
          <a:latin typeface="+mn-lt"/>
          <a:ea typeface="+mn-ea"/>
          <a:cs typeface="+mn-cs"/>
        </a:defRPr>
      </a:lvl1pPr>
      <a:lvl2pPr marL="684530" indent="-227330" algn="l" defTabSz="913130" rtl="0" eaLnBrk="0" fontAlgn="base" hangingPunct="0">
        <a:lnSpc>
          <a:spcPct val="90000"/>
        </a:lnSpc>
        <a:spcBef>
          <a:spcPts val="500"/>
        </a:spcBef>
        <a:spcAft>
          <a:spcPct val="0"/>
        </a:spcAft>
        <a:buFont typeface="Arial" panose="02080604020202020204" pitchFamily="34" charset="0"/>
        <a:buChar char="•"/>
        <a:defRPr sz="1900" kern="1200">
          <a:solidFill>
            <a:schemeClr val="tx1"/>
          </a:solidFill>
          <a:latin typeface="+mn-lt"/>
          <a:ea typeface="+mn-ea"/>
          <a:cs typeface="+mn-cs"/>
        </a:defRPr>
      </a:lvl2pPr>
      <a:lvl3pPr marL="1141730" indent="-227330" algn="l" defTabSz="913130" rtl="0" eaLnBrk="0" fontAlgn="base" hangingPunct="0">
        <a:lnSpc>
          <a:spcPct val="90000"/>
        </a:lnSpc>
        <a:spcBef>
          <a:spcPts val="500"/>
        </a:spcBef>
        <a:spcAft>
          <a:spcPct val="0"/>
        </a:spcAft>
        <a:buFont typeface="Arial" panose="02080604020202020204" pitchFamily="34" charset="0"/>
        <a:buChar char="•"/>
        <a:defRPr sz="1600" kern="1200">
          <a:solidFill>
            <a:schemeClr val="tx1"/>
          </a:solidFill>
          <a:latin typeface="+mn-lt"/>
          <a:ea typeface="+mn-ea"/>
          <a:cs typeface="+mn-cs"/>
        </a:defRPr>
      </a:lvl3pPr>
      <a:lvl4pPr marL="1598930" indent="-227330" algn="l" defTabSz="913130" rtl="0" eaLnBrk="0" fontAlgn="base" hangingPunct="0">
        <a:lnSpc>
          <a:spcPct val="90000"/>
        </a:lnSpc>
        <a:spcBef>
          <a:spcPts val="500"/>
        </a:spcBef>
        <a:spcAft>
          <a:spcPct val="0"/>
        </a:spcAft>
        <a:buFont typeface="Arial" panose="02080604020202020204" pitchFamily="34" charset="0"/>
        <a:buChar char="•"/>
        <a:defRPr sz="1500" kern="1200">
          <a:solidFill>
            <a:schemeClr val="tx1"/>
          </a:solidFill>
          <a:latin typeface="+mn-lt"/>
          <a:ea typeface="+mn-ea"/>
          <a:cs typeface="+mn-cs"/>
        </a:defRPr>
      </a:lvl4pPr>
      <a:lvl5pPr marL="2054225" indent="-227330" algn="l" defTabSz="913130" rtl="0" eaLnBrk="0" fontAlgn="base" hangingPunct="0">
        <a:lnSpc>
          <a:spcPct val="90000"/>
        </a:lnSpc>
        <a:spcBef>
          <a:spcPts val="500"/>
        </a:spcBef>
        <a:spcAft>
          <a:spcPct val="0"/>
        </a:spcAft>
        <a:buFont typeface="Arial" panose="02080604020202020204" pitchFamily="34" charset="0"/>
        <a:buChar char="•"/>
        <a:defRPr sz="1500" kern="1200">
          <a:solidFill>
            <a:schemeClr val="tx1"/>
          </a:solidFill>
          <a:latin typeface="+mn-lt"/>
          <a:ea typeface="+mn-ea"/>
          <a:cs typeface="+mn-cs"/>
        </a:defRPr>
      </a:lvl5pPr>
      <a:lvl6pPr marL="2512695" indent="-228600" algn="l" defTabSz="913130" rtl="0" eaLnBrk="1" latinLnBrk="0" hangingPunct="1">
        <a:lnSpc>
          <a:spcPct val="90000"/>
        </a:lnSpc>
        <a:spcBef>
          <a:spcPts val="500"/>
        </a:spcBef>
        <a:buFont typeface="Arial" panose="02080604020202020204" pitchFamily="34" charset="0"/>
        <a:buChar char="•"/>
        <a:defRPr sz="1900" kern="1200">
          <a:solidFill>
            <a:schemeClr val="tx1"/>
          </a:solidFill>
          <a:latin typeface="+mn-lt"/>
          <a:ea typeface="+mn-ea"/>
          <a:cs typeface="+mn-cs"/>
        </a:defRPr>
      </a:lvl6pPr>
      <a:lvl7pPr marL="2969260" indent="-228600" algn="l" defTabSz="913130" rtl="0" eaLnBrk="1" latinLnBrk="0" hangingPunct="1">
        <a:lnSpc>
          <a:spcPct val="90000"/>
        </a:lnSpc>
        <a:spcBef>
          <a:spcPts val="500"/>
        </a:spcBef>
        <a:buFont typeface="Arial" panose="02080604020202020204" pitchFamily="34" charset="0"/>
        <a:buChar char="•"/>
        <a:defRPr sz="1900" kern="1200">
          <a:solidFill>
            <a:schemeClr val="tx1"/>
          </a:solidFill>
          <a:latin typeface="+mn-lt"/>
          <a:ea typeface="+mn-ea"/>
          <a:cs typeface="+mn-cs"/>
        </a:defRPr>
      </a:lvl7pPr>
      <a:lvl8pPr marL="3425825" indent="-228600" algn="l" defTabSz="913130" rtl="0" eaLnBrk="1" latinLnBrk="0" hangingPunct="1">
        <a:lnSpc>
          <a:spcPct val="90000"/>
        </a:lnSpc>
        <a:spcBef>
          <a:spcPts val="500"/>
        </a:spcBef>
        <a:buFont typeface="Arial" panose="02080604020202020204" pitchFamily="34" charset="0"/>
        <a:buChar char="•"/>
        <a:defRPr sz="1900" kern="1200">
          <a:solidFill>
            <a:schemeClr val="tx1"/>
          </a:solidFill>
          <a:latin typeface="+mn-lt"/>
          <a:ea typeface="+mn-ea"/>
          <a:cs typeface="+mn-cs"/>
        </a:defRPr>
      </a:lvl8pPr>
      <a:lvl9pPr marL="3883025" indent="-228600" algn="l" defTabSz="913130" rtl="0" eaLnBrk="1" latinLnBrk="0" hangingPunct="1">
        <a:lnSpc>
          <a:spcPct val="90000"/>
        </a:lnSpc>
        <a:spcBef>
          <a:spcPts val="500"/>
        </a:spcBef>
        <a:buFont typeface="Arial" panose="02080604020202020204" pitchFamily="34" charset="0"/>
        <a:buChar char="•"/>
        <a:defRPr sz="1900" kern="1200">
          <a:solidFill>
            <a:schemeClr val="tx1"/>
          </a:solidFill>
          <a:latin typeface="+mn-lt"/>
          <a:ea typeface="+mn-ea"/>
          <a:cs typeface="+mn-cs"/>
        </a:defRPr>
      </a:lvl9pPr>
    </p:bodyStyle>
    <p:otherStyle>
      <a:defPPr>
        <a:defRPr lang="zh-CN"/>
      </a:defPPr>
      <a:lvl1pPr marL="0" algn="l" defTabSz="913130" rtl="0" eaLnBrk="1" latinLnBrk="0" hangingPunct="1">
        <a:defRPr sz="1900" kern="1200">
          <a:solidFill>
            <a:schemeClr val="tx1"/>
          </a:solidFill>
          <a:latin typeface="+mn-lt"/>
          <a:ea typeface="+mn-ea"/>
          <a:cs typeface="+mn-cs"/>
        </a:defRPr>
      </a:lvl1pPr>
      <a:lvl2pPr marL="456565" algn="l" defTabSz="913130" rtl="0" eaLnBrk="1" latinLnBrk="0" hangingPunct="1">
        <a:defRPr sz="1900" kern="1200">
          <a:solidFill>
            <a:schemeClr val="tx1"/>
          </a:solidFill>
          <a:latin typeface="+mn-lt"/>
          <a:ea typeface="+mn-ea"/>
          <a:cs typeface="+mn-cs"/>
        </a:defRPr>
      </a:lvl2pPr>
      <a:lvl3pPr marL="913765" algn="l" defTabSz="913130" rtl="0" eaLnBrk="1" latinLnBrk="0" hangingPunct="1">
        <a:defRPr sz="1900" kern="1200">
          <a:solidFill>
            <a:schemeClr val="tx1"/>
          </a:solidFill>
          <a:latin typeface="+mn-lt"/>
          <a:ea typeface="+mn-ea"/>
          <a:cs typeface="+mn-cs"/>
        </a:defRPr>
      </a:lvl3pPr>
      <a:lvl4pPr marL="1370330" algn="l" defTabSz="913130" rtl="0" eaLnBrk="1" latinLnBrk="0" hangingPunct="1">
        <a:defRPr sz="1900" kern="1200">
          <a:solidFill>
            <a:schemeClr val="tx1"/>
          </a:solidFill>
          <a:latin typeface="+mn-lt"/>
          <a:ea typeface="+mn-ea"/>
          <a:cs typeface="+mn-cs"/>
        </a:defRPr>
      </a:lvl4pPr>
      <a:lvl5pPr marL="1827530" algn="l" defTabSz="913130" rtl="0" eaLnBrk="1" latinLnBrk="0" hangingPunct="1">
        <a:defRPr sz="1900" kern="1200">
          <a:solidFill>
            <a:schemeClr val="tx1"/>
          </a:solidFill>
          <a:latin typeface="+mn-lt"/>
          <a:ea typeface="+mn-ea"/>
          <a:cs typeface="+mn-cs"/>
        </a:defRPr>
      </a:lvl5pPr>
      <a:lvl6pPr marL="2284095" algn="l" defTabSz="913130" rtl="0" eaLnBrk="1" latinLnBrk="0" hangingPunct="1">
        <a:defRPr sz="1900" kern="1200">
          <a:solidFill>
            <a:schemeClr val="tx1"/>
          </a:solidFill>
          <a:latin typeface="+mn-lt"/>
          <a:ea typeface="+mn-ea"/>
          <a:cs typeface="+mn-cs"/>
        </a:defRPr>
      </a:lvl6pPr>
      <a:lvl7pPr marL="2740660" algn="l" defTabSz="913130" rtl="0" eaLnBrk="1" latinLnBrk="0" hangingPunct="1">
        <a:defRPr sz="1900" kern="1200">
          <a:solidFill>
            <a:schemeClr val="tx1"/>
          </a:solidFill>
          <a:latin typeface="+mn-lt"/>
          <a:ea typeface="+mn-ea"/>
          <a:cs typeface="+mn-cs"/>
        </a:defRPr>
      </a:lvl7pPr>
      <a:lvl8pPr marL="3197860" algn="l" defTabSz="913130" rtl="0" eaLnBrk="1" latinLnBrk="0" hangingPunct="1">
        <a:defRPr sz="1900" kern="1200">
          <a:solidFill>
            <a:schemeClr val="tx1"/>
          </a:solidFill>
          <a:latin typeface="+mn-lt"/>
          <a:ea typeface="+mn-ea"/>
          <a:cs typeface="+mn-cs"/>
        </a:defRPr>
      </a:lvl8pPr>
      <a:lvl9pPr marL="3654425" algn="l" defTabSz="913130"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blipFill>
        <a:effectLst/>
      </p:bgPr>
    </p:bg>
    <p:spTree>
      <p:nvGrpSpPr>
        <p:cNvPr id="1" name=""/>
        <p:cNvGrpSpPr/>
        <p:nvPr/>
      </p:nvGrpSpPr>
      <p:grpSpPr/>
      <p:pic>
        <p:nvPicPr>
          <p:cNvPr id="2050" name="Picture 2" descr="C:\Users\Administrator\Desktop\微立体创业计划\01副本.jpg"/>
          <p:cNvPicPr>
            <a:picLocks noChangeAspect="1"/>
          </p:cNvPicPr>
          <p:nvPr/>
        </p:nvPicPr>
        <p:blipFill>
          <a:blip r:embed="rId14"/>
          <a:stretch>
            <a:fillRect/>
          </a:stretch>
        </p:blipFill>
        <p:spPr>
          <a:xfrm>
            <a:off x="1588" y="0"/>
            <a:ext cx="12190412"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ransition spd="slow">
    <p:cover dir="rd"/>
  </p:transition>
  <p:hf sldNum="0" hdr="0" ftr="0" dt="0"/>
  <p:txStyles>
    <p:titleStyle>
      <a:lvl1pPr algn="ctr" defTabSz="1217930" rtl="0" eaLnBrk="0" fontAlgn="base" hangingPunct="0">
        <a:lnSpc>
          <a:spcPts val="7725"/>
        </a:lnSpc>
        <a:spcBef>
          <a:spcPct val="0"/>
        </a:spcBef>
        <a:spcAft>
          <a:spcPct val="0"/>
        </a:spcAft>
        <a:defRPr sz="7200" kern="1200">
          <a:solidFill>
            <a:schemeClr val="tx2"/>
          </a:solidFill>
          <a:effectLst>
            <a:outerShdw blurRad="63500" dist="38100" dir="5400000" algn="t" rotWithShape="0">
              <a:prstClr val="black">
                <a:alpha val="25000"/>
              </a:prstClr>
            </a:outerShdw>
          </a:effectLst>
          <a:latin typeface="+mn-lt"/>
          <a:ea typeface="+mj-ea"/>
          <a:cs typeface="+mj-cs"/>
        </a:defRPr>
      </a:lvl1pPr>
      <a:lvl2pPr algn="ctr" defTabSz="1217930" rtl="0" eaLnBrk="0" fontAlgn="base" hangingPunct="0">
        <a:lnSpc>
          <a:spcPts val="7725"/>
        </a:lnSpc>
        <a:spcBef>
          <a:spcPct val="0"/>
        </a:spcBef>
        <a:spcAft>
          <a:spcPct val="0"/>
        </a:spcAft>
        <a:defRPr sz="7200">
          <a:solidFill>
            <a:schemeClr val="tx2"/>
          </a:solidFill>
          <a:latin typeface="Palatino Linotype" pitchFamily="18" charset="0"/>
          <a:ea typeface="幼圆" pitchFamily="49" charset="-122"/>
        </a:defRPr>
      </a:lvl2pPr>
      <a:lvl3pPr algn="ctr" defTabSz="1217930" rtl="0" eaLnBrk="0" fontAlgn="base" hangingPunct="0">
        <a:lnSpc>
          <a:spcPts val="7725"/>
        </a:lnSpc>
        <a:spcBef>
          <a:spcPct val="0"/>
        </a:spcBef>
        <a:spcAft>
          <a:spcPct val="0"/>
        </a:spcAft>
        <a:defRPr sz="7200">
          <a:solidFill>
            <a:schemeClr val="tx2"/>
          </a:solidFill>
          <a:latin typeface="Palatino Linotype" pitchFamily="18" charset="0"/>
          <a:ea typeface="幼圆" pitchFamily="49" charset="-122"/>
        </a:defRPr>
      </a:lvl3pPr>
      <a:lvl4pPr algn="ctr" defTabSz="1217930" rtl="0" eaLnBrk="0" fontAlgn="base" hangingPunct="0">
        <a:lnSpc>
          <a:spcPts val="7725"/>
        </a:lnSpc>
        <a:spcBef>
          <a:spcPct val="0"/>
        </a:spcBef>
        <a:spcAft>
          <a:spcPct val="0"/>
        </a:spcAft>
        <a:defRPr sz="7200">
          <a:solidFill>
            <a:schemeClr val="tx2"/>
          </a:solidFill>
          <a:latin typeface="Palatino Linotype" pitchFamily="18" charset="0"/>
          <a:ea typeface="幼圆" pitchFamily="49" charset="-122"/>
        </a:defRPr>
      </a:lvl4pPr>
      <a:lvl5pPr algn="ctr" defTabSz="1217930" rtl="0" eaLnBrk="0" fontAlgn="base" hangingPunct="0">
        <a:lnSpc>
          <a:spcPts val="7725"/>
        </a:lnSpc>
        <a:spcBef>
          <a:spcPct val="0"/>
        </a:spcBef>
        <a:spcAft>
          <a:spcPct val="0"/>
        </a:spcAft>
        <a:defRPr sz="7200">
          <a:solidFill>
            <a:schemeClr val="tx2"/>
          </a:solidFill>
          <a:latin typeface="Palatino Linotype" pitchFamily="18" charset="0"/>
          <a:ea typeface="幼圆" pitchFamily="49" charset="-122"/>
        </a:defRPr>
      </a:lvl5pPr>
      <a:lvl6pPr marL="457200" algn="ctr" defTabSz="1217295" rtl="0" fontAlgn="base">
        <a:lnSpc>
          <a:spcPts val="7725"/>
        </a:lnSpc>
        <a:spcBef>
          <a:spcPct val="0"/>
        </a:spcBef>
        <a:spcAft>
          <a:spcPct val="0"/>
        </a:spcAft>
        <a:defRPr sz="7200">
          <a:solidFill>
            <a:schemeClr val="tx2"/>
          </a:solidFill>
          <a:latin typeface="Palatino Linotype" pitchFamily="18" charset="0"/>
          <a:ea typeface="幼圆" pitchFamily="49" charset="-122"/>
        </a:defRPr>
      </a:lvl6pPr>
      <a:lvl7pPr marL="914400" algn="ctr" defTabSz="1217295" rtl="0" fontAlgn="base">
        <a:lnSpc>
          <a:spcPts val="7725"/>
        </a:lnSpc>
        <a:spcBef>
          <a:spcPct val="0"/>
        </a:spcBef>
        <a:spcAft>
          <a:spcPct val="0"/>
        </a:spcAft>
        <a:defRPr sz="7200">
          <a:solidFill>
            <a:schemeClr val="tx2"/>
          </a:solidFill>
          <a:latin typeface="Palatino Linotype" pitchFamily="18" charset="0"/>
          <a:ea typeface="幼圆" pitchFamily="49" charset="-122"/>
        </a:defRPr>
      </a:lvl7pPr>
      <a:lvl8pPr marL="1371600" algn="ctr" defTabSz="1217295" rtl="0" fontAlgn="base">
        <a:lnSpc>
          <a:spcPts val="7725"/>
        </a:lnSpc>
        <a:spcBef>
          <a:spcPct val="0"/>
        </a:spcBef>
        <a:spcAft>
          <a:spcPct val="0"/>
        </a:spcAft>
        <a:defRPr sz="7200">
          <a:solidFill>
            <a:schemeClr val="tx2"/>
          </a:solidFill>
          <a:latin typeface="Palatino Linotype" pitchFamily="18" charset="0"/>
          <a:ea typeface="幼圆" pitchFamily="49" charset="-122"/>
        </a:defRPr>
      </a:lvl8pPr>
      <a:lvl9pPr marL="1828800" algn="ctr" defTabSz="1217295" rtl="0" fontAlgn="base">
        <a:lnSpc>
          <a:spcPts val="7725"/>
        </a:lnSpc>
        <a:spcBef>
          <a:spcPct val="0"/>
        </a:spcBef>
        <a:spcAft>
          <a:spcPct val="0"/>
        </a:spcAft>
        <a:defRPr sz="7200">
          <a:solidFill>
            <a:schemeClr val="tx2"/>
          </a:solidFill>
          <a:latin typeface="Palatino Linotype" pitchFamily="18" charset="0"/>
          <a:ea typeface="幼圆" pitchFamily="49" charset="-122"/>
        </a:defRPr>
      </a:lvl9pPr>
    </p:titleStyle>
    <p:bodyStyle>
      <a:lvl1pPr marL="455930" indent="-455930" algn="l" defTabSz="1217930" rtl="0" eaLnBrk="0" fontAlgn="base" hangingPunct="0">
        <a:spcBef>
          <a:spcPct val="20000"/>
        </a:spcBef>
        <a:spcAft>
          <a:spcPct val="0"/>
        </a:spcAft>
        <a:buFont typeface="Arial" panose="02080604020202020204" pitchFamily="34" charset="0"/>
        <a:buChar char="•"/>
        <a:defRPr sz="3200" kern="1200">
          <a:solidFill>
            <a:srgbClr val="7F7F7F"/>
          </a:solidFill>
          <a:latin typeface="+mj-lt"/>
          <a:ea typeface="+mn-ea"/>
          <a:cs typeface="+mn-cs"/>
        </a:defRPr>
      </a:lvl1pPr>
      <a:lvl2pPr marL="989330" indent="-379730" algn="l" defTabSz="1217930" rtl="0" eaLnBrk="0" fontAlgn="base" hangingPunct="0">
        <a:spcBef>
          <a:spcPct val="20000"/>
        </a:spcBef>
        <a:spcAft>
          <a:spcPct val="0"/>
        </a:spcAft>
        <a:buFont typeface="Courier New" pitchFamily="49" charset="0"/>
        <a:buChar char="o"/>
        <a:defRPr sz="2100" kern="1200">
          <a:solidFill>
            <a:srgbClr val="7F7F7F"/>
          </a:solidFill>
          <a:latin typeface="+mj-lt"/>
          <a:ea typeface="+mn-ea"/>
          <a:cs typeface="+mn-cs"/>
        </a:defRPr>
      </a:lvl2pPr>
      <a:lvl3pPr marL="1520825" indent="-303530" algn="l" defTabSz="1217930" rtl="0" eaLnBrk="0" fontAlgn="base" hangingPunct="0">
        <a:spcBef>
          <a:spcPct val="20000"/>
        </a:spcBef>
        <a:spcAft>
          <a:spcPct val="0"/>
        </a:spcAft>
        <a:buFont typeface="Arial" panose="02080604020202020204" pitchFamily="34" charset="0"/>
        <a:buChar char="•"/>
        <a:defRPr sz="2100" kern="1200">
          <a:solidFill>
            <a:srgbClr val="7F7F7F"/>
          </a:solidFill>
          <a:latin typeface="+mj-lt"/>
          <a:ea typeface="+mn-ea"/>
          <a:cs typeface="+mn-cs"/>
        </a:defRPr>
      </a:lvl3pPr>
      <a:lvl4pPr marL="2130425" indent="-303530" algn="l" defTabSz="1217930" rtl="0" eaLnBrk="0" fontAlgn="base" hangingPunct="0">
        <a:spcBef>
          <a:spcPct val="20000"/>
        </a:spcBef>
        <a:spcAft>
          <a:spcPct val="0"/>
        </a:spcAft>
        <a:buFont typeface="Courier New" pitchFamily="49" charset="0"/>
        <a:buChar char="o"/>
        <a:defRPr sz="2100" kern="1200">
          <a:solidFill>
            <a:srgbClr val="7F7F7F"/>
          </a:solidFill>
          <a:latin typeface="+mj-lt"/>
          <a:ea typeface="+mn-ea"/>
          <a:cs typeface="+mn-cs"/>
        </a:defRPr>
      </a:lvl4pPr>
      <a:lvl5pPr marL="2740025" indent="-303530" algn="l" defTabSz="1217930" rtl="0" eaLnBrk="0" fontAlgn="base" hangingPunct="0">
        <a:spcBef>
          <a:spcPct val="20000"/>
        </a:spcBef>
        <a:spcAft>
          <a:spcPct val="0"/>
        </a:spcAft>
        <a:buFont typeface="Arial" panose="02080604020202020204" pitchFamily="34" charset="0"/>
        <a:buChar char="•"/>
        <a:defRPr sz="2100" kern="1200">
          <a:solidFill>
            <a:srgbClr val="7F7F7F"/>
          </a:solidFill>
          <a:latin typeface="+mj-lt"/>
          <a:ea typeface="+mn-ea"/>
          <a:cs typeface="+mn-cs"/>
        </a:defRPr>
      </a:lvl5pPr>
      <a:lvl6pPr marL="3348990" indent="-304165" algn="l" defTabSz="1217295" rtl="0" eaLnBrk="1" latinLnBrk="0" hangingPunct="1">
        <a:spcBef>
          <a:spcPct val="20000"/>
        </a:spcBef>
        <a:buFont typeface="Courier New" pitchFamily="49" charset="0"/>
        <a:buChar char="o"/>
        <a:defRPr sz="2100" kern="1200">
          <a:solidFill>
            <a:schemeClr val="tx1">
              <a:lumMod val="50000"/>
              <a:lumOff val="50000"/>
            </a:schemeClr>
          </a:solidFill>
          <a:latin typeface="+mj-lt"/>
          <a:ea typeface="+mn-ea"/>
          <a:cs typeface="+mn-cs"/>
        </a:defRPr>
      </a:lvl6pPr>
      <a:lvl7pPr marL="3957955" indent="-304165" algn="l" defTabSz="1217295" rtl="0" eaLnBrk="1" latinLnBrk="0" hangingPunct="1">
        <a:spcBef>
          <a:spcPct val="20000"/>
        </a:spcBef>
        <a:buFont typeface="Arial" panose="02080604020202020204" pitchFamily="34" charset="0"/>
        <a:buChar char="•"/>
        <a:defRPr sz="2100" kern="1200">
          <a:solidFill>
            <a:schemeClr val="tx1">
              <a:lumMod val="50000"/>
              <a:lumOff val="50000"/>
            </a:schemeClr>
          </a:solidFill>
          <a:latin typeface="+mj-lt"/>
          <a:ea typeface="+mn-ea"/>
          <a:cs typeface="+mn-cs"/>
        </a:defRPr>
      </a:lvl7pPr>
      <a:lvl8pPr marL="4566920" indent="-304165" algn="l" defTabSz="1217295" rtl="0" eaLnBrk="1" latinLnBrk="0" hangingPunct="1">
        <a:spcBef>
          <a:spcPct val="20000"/>
        </a:spcBef>
        <a:buFont typeface="Courier New" pitchFamily="49" charset="0"/>
        <a:buChar char="o"/>
        <a:defRPr sz="2100" kern="1200">
          <a:solidFill>
            <a:schemeClr val="tx1">
              <a:lumMod val="50000"/>
              <a:lumOff val="50000"/>
            </a:schemeClr>
          </a:solidFill>
          <a:latin typeface="+mj-lt"/>
          <a:ea typeface="+mn-ea"/>
          <a:cs typeface="+mn-cs"/>
        </a:defRPr>
      </a:lvl8pPr>
      <a:lvl9pPr marL="5175885" indent="-304165" algn="l" defTabSz="1217295" rtl="0" eaLnBrk="1" latinLnBrk="0" hangingPunct="1">
        <a:spcBef>
          <a:spcPct val="20000"/>
        </a:spcBef>
        <a:buFont typeface="Arial" panose="02080604020202020204" pitchFamily="34" charset="0"/>
        <a:buChar char="•"/>
        <a:defRPr sz="2100" kern="1200">
          <a:solidFill>
            <a:schemeClr val="tx1">
              <a:lumMod val="50000"/>
              <a:lumOff val="50000"/>
            </a:schemeClr>
          </a:solidFill>
          <a:latin typeface="+mj-lt"/>
          <a:ea typeface="+mn-ea"/>
          <a:cs typeface="+mn-cs"/>
        </a:defRPr>
      </a:lvl9pPr>
    </p:bodyStyle>
    <p:otherStyle>
      <a:defPPr>
        <a:defRPr lang="en-US"/>
      </a:defPPr>
      <a:lvl1pPr marL="0" algn="l" defTabSz="1217295" rtl="0" eaLnBrk="1" latinLnBrk="0" hangingPunct="1">
        <a:defRPr sz="2400" kern="1200">
          <a:solidFill>
            <a:schemeClr val="tx1"/>
          </a:solidFill>
          <a:latin typeface="+mn-lt"/>
          <a:ea typeface="+mn-ea"/>
          <a:cs typeface="+mn-cs"/>
        </a:defRPr>
      </a:lvl1pPr>
      <a:lvl2pPr marL="608965" algn="l" defTabSz="1217295" rtl="0" eaLnBrk="1" latinLnBrk="0" hangingPunct="1">
        <a:defRPr sz="2400" kern="1200">
          <a:solidFill>
            <a:schemeClr val="tx1"/>
          </a:solidFill>
          <a:latin typeface="+mn-lt"/>
          <a:ea typeface="+mn-ea"/>
          <a:cs typeface="+mn-cs"/>
        </a:defRPr>
      </a:lvl2pPr>
      <a:lvl3pPr marL="1217930" algn="l" defTabSz="1217295" rtl="0" eaLnBrk="1" latinLnBrk="0" hangingPunct="1">
        <a:defRPr sz="2400" kern="1200">
          <a:solidFill>
            <a:schemeClr val="tx1"/>
          </a:solidFill>
          <a:latin typeface="+mn-lt"/>
          <a:ea typeface="+mn-ea"/>
          <a:cs typeface="+mn-cs"/>
        </a:defRPr>
      </a:lvl3pPr>
      <a:lvl4pPr marL="1826895" algn="l" defTabSz="1217295" rtl="0" eaLnBrk="1" latinLnBrk="0" hangingPunct="1">
        <a:defRPr sz="2400" kern="1200">
          <a:solidFill>
            <a:schemeClr val="tx1"/>
          </a:solidFill>
          <a:latin typeface="+mn-lt"/>
          <a:ea typeface="+mn-ea"/>
          <a:cs typeface="+mn-cs"/>
        </a:defRPr>
      </a:lvl4pPr>
      <a:lvl5pPr marL="2435860" algn="l" defTabSz="1217295" rtl="0" eaLnBrk="1" latinLnBrk="0" hangingPunct="1">
        <a:defRPr sz="2400" kern="1200">
          <a:solidFill>
            <a:schemeClr val="tx1"/>
          </a:solidFill>
          <a:latin typeface="+mn-lt"/>
          <a:ea typeface="+mn-ea"/>
          <a:cs typeface="+mn-cs"/>
        </a:defRPr>
      </a:lvl5pPr>
      <a:lvl6pPr marL="3044825" algn="l" defTabSz="1217295" rtl="0" eaLnBrk="1" latinLnBrk="0" hangingPunct="1">
        <a:defRPr sz="2400" kern="1200">
          <a:solidFill>
            <a:schemeClr val="tx1"/>
          </a:solidFill>
          <a:latin typeface="+mn-lt"/>
          <a:ea typeface="+mn-ea"/>
          <a:cs typeface="+mn-cs"/>
        </a:defRPr>
      </a:lvl6pPr>
      <a:lvl7pPr marL="3653790" algn="l" defTabSz="1217295" rtl="0" eaLnBrk="1" latinLnBrk="0" hangingPunct="1">
        <a:defRPr sz="2400" kern="1200">
          <a:solidFill>
            <a:schemeClr val="tx1"/>
          </a:solidFill>
          <a:latin typeface="+mn-lt"/>
          <a:ea typeface="+mn-ea"/>
          <a:cs typeface="+mn-cs"/>
        </a:defRPr>
      </a:lvl7pPr>
      <a:lvl8pPr marL="4262755" algn="l" defTabSz="1217295" rtl="0" eaLnBrk="1" latinLnBrk="0" hangingPunct="1">
        <a:defRPr sz="2400" kern="1200">
          <a:solidFill>
            <a:schemeClr val="tx1"/>
          </a:solidFill>
          <a:latin typeface="+mn-lt"/>
          <a:ea typeface="+mn-ea"/>
          <a:cs typeface="+mn-cs"/>
        </a:defRPr>
      </a:lvl8pPr>
      <a:lvl9pPr marL="4871720" algn="l" defTabSz="1217295"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3"/>
        </a:blipFill>
        <a:effectLst/>
      </p:bgPr>
    </p:bg>
    <p:spTree>
      <p:nvGrpSpPr>
        <p:cNvPr id="1" name=""/>
        <p:cNvGrpSpPr/>
        <p:nvPr/>
      </p:nvGrpSpPr>
      <p:grpSpPr/>
      <p:pic>
        <p:nvPicPr>
          <p:cNvPr id="3074" name="Picture 2" descr="C:\Users\Administrator\Desktop\微立体创业计划\01副本.jpg"/>
          <p:cNvPicPr>
            <a:picLocks noChangeAspect="1"/>
          </p:cNvPicPr>
          <p:nvPr userDrawn="1"/>
        </p:nvPicPr>
        <p:blipFill>
          <a:blip r:embed="rId14"/>
          <a:stretch>
            <a:fillRect/>
          </a:stretch>
        </p:blipFill>
        <p:spPr>
          <a:xfrm>
            <a:off x="1588" y="0"/>
            <a:ext cx="12190412"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transition spd="slow">
    <p:cover dir="rd"/>
  </p:transition>
  <p:hf sldNum="0" hdr="0" ftr="0" dt="0"/>
  <p:txStyles>
    <p:titleStyle>
      <a:lvl1pPr algn="ctr" defTabSz="1217930" rtl="0" eaLnBrk="0" fontAlgn="base" hangingPunct="0">
        <a:lnSpc>
          <a:spcPts val="7725"/>
        </a:lnSpc>
        <a:spcBef>
          <a:spcPct val="0"/>
        </a:spcBef>
        <a:spcAft>
          <a:spcPct val="0"/>
        </a:spcAft>
        <a:defRPr sz="7200" kern="1200">
          <a:solidFill>
            <a:schemeClr val="tx2"/>
          </a:solidFill>
          <a:effectLst>
            <a:outerShdw blurRad="63500" dist="38100" dir="5400000" algn="t" rotWithShape="0">
              <a:prstClr val="black">
                <a:alpha val="25000"/>
              </a:prstClr>
            </a:outerShdw>
          </a:effectLst>
          <a:latin typeface="+mn-lt"/>
          <a:ea typeface="+mj-ea"/>
          <a:cs typeface="+mj-cs"/>
        </a:defRPr>
      </a:lvl1pPr>
      <a:lvl2pPr algn="ctr" defTabSz="1217930" rtl="0" eaLnBrk="0" fontAlgn="base" hangingPunct="0">
        <a:lnSpc>
          <a:spcPts val="7725"/>
        </a:lnSpc>
        <a:spcBef>
          <a:spcPct val="0"/>
        </a:spcBef>
        <a:spcAft>
          <a:spcPct val="0"/>
        </a:spcAft>
        <a:defRPr sz="7200">
          <a:solidFill>
            <a:schemeClr val="tx2"/>
          </a:solidFill>
          <a:latin typeface="Palatino Linotype" pitchFamily="18" charset="0"/>
          <a:ea typeface="幼圆" pitchFamily="49" charset="-122"/>
        </a:defRPr>
      </a:lvl2pPr>
      <a:lvl3pPr algn="ctr" defTabSz="1217930" rtl="0" eaLnBrk="0" fontAlgn="base" hangingPunct="0">
        <a:lnSpc>
          <a:spcPts val="7725"/>
        </a:lnSpc>
        <a:spcBef>
          <a:spcPct val="0"/>
        </a:spcBef>
        <a:spcAft>
          <a:spcPct val="0"/>
        </a:spcAft>
        <a:defRPr sz="7200">
          <a:solidFill>
            <a:schemeClr val="tx2"/>
          </a:solidFill>
          <a:latin typeface="Palatino Linotype" pitchFamily="18" charset="0"/>
          <a:ea typeface="幼圆" pitchFamily="49" charset="-122"/>
        </a:defRPr>
      </a:lvl3pPr>
      <a:lvl4pPr algn="ctr" defTabSz="1217930" rtl="0" eaLnBrk="0" fontAlgn="base" hangingPunct="0">
        <a:lnSpc>
          <a:spcPts val="7725"/>
        </a:lnSpc>
        <a:spcBef>
          <a:spcPct val="0"/>
        </a:spcBef>
        <a:spcAft>
          <a:spcPct val="0"/>
        </a:spcAft>
        <a:defRPr sz="7200">
          <a:solidFill>
            <a:schemeClr val="tx2"/>
          </a:solidFill>
          <a:latin typeface="Palatino Linotype" pitchFamily="18" charset="0"/>
          <a:ea typeface="幼圆" pitchFamily="49" charset="-122"/>
        </a:defRPr>
      </a:lvl4pPr>
      <a:lvl5pPr algn="ctr" defTabSz="1217930" rtl="0" eaLnBrk="0" fontAlgn="base" hangingPunct="0">
        <a:lnSpc>
          <a:spcPts val="7725"/>
        </a:lnSpc>
        <a:spcBef>
          <a:spcPct val="0"/>
        </a:spcBef>
        <a:spcAft>
          <a:spcPct val="0"/>
        </a:spcAft>
        <a:defRPr sz="7200">
          <a:solidFill>
            <a:schemeClr val="tx2"/>
          </a:solidFill>
          <a:latin typeface="Palatino Linotype" pitchFamily="18" charset="0"/>
          <a:ea typeface="幼圆" pitchFamily="49" charset="-122"/>
        </a:defRPr>
      </a:lvl5pPr>
      <a:lvl6pPr marL="457200" algn="ctr" defTabSz="1217295" rtl="0" fontAlgn="base">
        <a:lnSpc>
          <a:spcPts val="7725"/>
        </a:lnSpc>
        <a:spcBef>
          <a:spcPct val="0"/>
        </a:spcBef>
        <a:spcAft>
          <a:spcPct val="0"/>
        </a:spcAft>
        <a:defRPr sz="7200">
          <a:solidFill>
            <a:schemeClr val="tx2"/>
          </a:solidFill>
          <a:latin typeface="Palatino Linotype" pitchFamily="18" charset="0"/>
          <a:ea typeface="幼圆" pitchFamily="49" charset="-122"/>
        </a:defRPr>
      </a:lvl6pPr>
      <a:lvl7pPr marL="914400" algn="ctr" defTabSz="1217295" rtl="0" fontAlgn="base">
        <a:lnSpc>
          <a:spcPts val="7725"/>
        </a:lnSpc>
        <a:spcBef>
          <a:spcPct val="0"/>
        </a:spcBef>
        <a:spcAft>
          <a:spcPct val="0"/>
        </a:spcAft>
        <a:defRPr sz="7200">
          <a:solidFill>
            <a:schemeClr val="tx2"/>
          </a:solidFill>
          <a:latin typeface="Palatino Linotype" pitchFamily="18" charset="0"/>
          <a:ea typeface="幼圆" pitchFamily="49" charset="-122"/>
        </a:defRPr>
      </a:lvl7pPr>
      <a:lvl8pPr marL="1371600" algn="ctr" defTabSz="1217295" rtl="0" fontAlgn="base">
        <a:lnSpc>
          <a:spcPts val="7725"/>
        </a:lnSpc>
        <a:spcBef>
          <a:spcPct val="0"/>
        </a:spcBef>
        <a:spcAft>
          <a:spcPct val="0"/>
        </a:spcAft>
        <a:defRPr sz="7200">
          <a:solidFill>
            <a:schemeClr val="tx2"/>
          </a:solidFill>
          <a:latin typeface="Palatino Linotype" pitchFamily="18" charset="0"/>
          <a:ea typeface="幼圆" pitchFamily="49" charset="-122"/>
        </a:defRPr>
      </a:lvl8pPr>
      <a:lvl9pPr marL="1828800" algn="ctr" defTabSz="1217295" rtl="0" fontAlgn="base">
        <a:lnSpc>
          <a:spcPts val="7725"/>
        </a:lnSpc>
        <a:spcBef>
          <a:spcPct val="0"/>
        </a:spcBef>
        <a:spcAft>
          <a:spcPct val="0"/>
        </a:spcAft>
        <a:defRPr sz="7200">
          <a:solidFill>
            <a:schemeClr val="tx2"/>
          </a:solidFill>
          <a:latin typeface="Palatino Linotype" pitchFamily="18" charset="0"/>
          <a:ea typeface="幼圆" pitchFamily="49" charset="-122"/>
        </a:defRPr>
      </a:lvl9pPr>
    </p:titleStyle>
    <p:bodyStyle>
      <a:lvl1pPr marL="455930" indent="-455930" algn="l" defTabSz="1217930" rtl="0" eaLnBrk="0" fontAlgn="base" hangingPunct="0">
        <a:spcBef>
          <a:spcPct val="20000"/>
        </a:spcBef>
        <a:spcAft>
          <a:spcPct val="0"/>
        </a:spcAft>
        <a:buFont typeface="Arial" panose="02080604020202020204" pitchFamily="34" charset="0"/>
        <a:buChar char="•"/>
        <a:defRPr sz="3200" kern="1200">
          <a:solidFill>
            <a:srgbClr val="7F7F7F"/>
          </a:solidFill>
          <a:latin typeface="+mj-lt"/>
          <a:ea typeface="+mn-ea"/>
          <a:cs typeface="+mn-cs"/>
        </a:defRPr>
      </a:lvl1pPr>
      <a:lvl2pPr marL="989330" indent="-379730" algn="l" defTabSz="1217930" rtl="0" eaLnBrk="0" fontAlgn="base" hangingPunct="0">
        <a:spcBef>
          <a:spcPct val="20000"/>
        </a:spcBef>
        <a:spcAft>
          <a:spcPct val="0"/>
        </a:spcAft>
        <a:buFont typeface="Courier New" pitchFamily="49" charset="0"/>
        <a:buChar char="o"/>
        <a:defRPr sz="2100" kern="1200">
          <a:solidFill>
            <a:srgbClr val="7F7F7F"/>
          </a:solidFill>
          <a:latin typeface="+mj-lt"/>
          <a:ea typeface="+mn-ea"/>
          <a:cs typeface="+mn-cs"/>
        </a:defRPr>
      </a:lvl2pPr>
      <a:lvl3pPr marL="1522730" indent="-303530" algn="l" defTabSz="1217930" rtl="0" eaLnBrk="0" fontAlgn="base" hangingPunct="0">
        <a:spcBef>
          <a:spcPct val="20000"/>
        </a:spcBef>
        <a:spcAft>
          <a:spcPct val="0"/>
        </a:spcAft>
        <a:buFont typeface="Arial" panose="02080604020202020204" pitchFamily="34" charset="0"/>
        <a:buChar char="•"/>
        <a:defRPr sz="2100" kern="1200">
          <a:solidFill>
            <a:srgbClr val="7F7F7F"/>
          </a:solidFill>
          <a:latin typeface="+mj-lt"/>
          <a:ea typeface="+mn-ea"/>
          <a:cs typeface="+mn-cs"/>
        </a:defRPr>
      </a:lvl3pPr>
      <a:lvl4pPr marL="2130425" indent="-303530" algn="l" defTabSz="1217930" rtl="0" eaLnBrk="0" fontAlgn="base" hangingPunct="0">
        <a:spcBef>
          <a:spcPct val="20000"/>
        </a:spcBef>
        <a:spcAft>
          <a:spcPct val="0"/>
        </a:spcAft>
        <a:buFont typeface="Courier New" pitchFamily="49" charset="0"/>
        <a:buChar char="o"/>
        <a:defRPr sz="2100" kern="1200">
          <a:solidFill>
            <a:srgbClr val="7F7F7F"/>
          </a:solidFill>
          <a:latin typeface="+mj-lt"/>
          <a:ea typeface="+mn-ea"/>
          <a:cs typeface="+mn-cs"/>
        </a:defRPr>
      </a:lvl4pPr>
      <a:lvl5pPr marL="2740025" indent="-303530" algn="l" defTabSz="1217930" rtl="0" eaLnBrk="0" fontAlgn="base" hangingPunct="0">
        <a:spcBef>
          <a:spcPct val="20000"/>
        </a:spcBef>
        <a:spcAft>
          <a:spcPct val="0"/>
        </a:spcAft>
        <a:buFont typeface="Arial" panose="02080604020202020204" pitchFamily="34" charset="0"/>
        <a:buChar char="•"/>
        <a:defRPr sz="2100" kern="1200">
          <a:solidFill>
            <a:srgbClr val="7F7F7F"/>
          </a:solidFill>
          <a:latin typeface="+mj-lt"/>
          <a:ea typeface="+mn-ea"/>
          <a:cs typeface="+mn-cs"/>
        </a:defRPr>
      </a:lvl5pPr>
      <a:lvl6pPr marL="3350260" indent="-304800" algn="l" defTabSz="1217930" rtl="0" eaLnBrk="1" latinLnBrk="0" hangingPunct="1">
        <a:spcBef>
          <a:spcPct val="20000"/>
        </a:spcBef>
        <a:buFont typeface="Courier New" pitchFamily="49" charset="0"/>
        <a:buChar char="o"/>
        <a:defRPr sz="2100" kern="1200">
          <a:solidFill>
            <a:schemeClr val="tx1">
              <a:lumMod val="50000"/>
              <a:lumOff val="50000"/>
            </a:schemeClr>
          </a:solidFill>
          <a:latin typeface="+mj-lt"/>
          <a:ea typeface="+mn-ea"/>
          <a:cs typeface="+mn-cs"/>
        </a:defRPr>
      </a:lvl6pPr>
      <a:lvl7pPr marL="3959225" indent="-304800" algn="l" defTabSz="1217930" rtl="0" eaLnBrk="1" latinLnBrk="0" hangingPunct="1">
        <a:spcBef>
          <a:spcPct val="20000"/>
        </a:spcBef>
        <a:buFont typeface="Arial" panose="02080604020202020204" pitchFamily="34" charset="0"/>
        <a:buChar char="•"/>
        <a:defRPr sz="2100" kern="1200">
          <a:solidFill>
            <a:schemeClr val="tx1">
              <a:lumMod val="50000"/>
              <a:lumOff val="50000"/>
            </a:schemeClr>
          </a:solidFill>
          <a:latin typeface="+mj-lt"/>
          <a:ea typeface="+mn-ea"/>
          <a:cs typeface="+mn-cs"/>
        </a:defRPr>
      </a:lvl7pPr>
      <a:lvl8pPr marL="4568190" indent="-304800" algn="l" defTabSz="1217930" rtl="0" eaLnBrk="1" latinLnBrk="0" hangingPunct="1">
        <a:spcBef>
          <a:spcPct val="20000"/>
        </a:spcBef>
        <a:buFont typeface="Courier New" pitchFamily="49" charset="0"/>
        <a:buChar char="o"/>
        <a:defRPr sz="2100" kern="1200">
          <a:solidFill>
            <a:schemeClr val="tx1">
              <a:lumMod val="50000"/>
              <a:lumOff val="50000"/>
            </a:schemeClr>
          </a:solidFill>
          <a:latin typeface="+mj-lt"/>
          <a:ea typeface="+mn-ea"/>
          <a:cs typeface="+mn-cs"/>
        </a:defRPr>
      </a:lvl8pPr>
      <a:lvl9pPr marL="5177155" indent="-304800" algn="l" defTabSz="1217930" rtl="0" eaLnBrk="1" latinLnBrk="0" hangingPunct="1">
        <a:spcBef>
          <a:spcPct val="20000"/>
        </a:spcBef>
        <a:buFont typeface="Arial" panose="02080604020202020204" pitchFamily="34" charset="0"/>
        <a:buChar char="•"/>
        <a:defRPr sz="2100" kern="1200">
          <a:solidFill>
            <a:schemeClr val="tx1">
              <a:lumMod val="50000"/>
              <a:lumOff val="50000"/>
            </a:schemeClr>
          </a:solidFill>
          <a:latin typeface="+mj-lt"/>
          <a:ea typeface="+mn-ea"/>
          <a:cs typeface="+mn-cs"/>
        </a:defRPr>
      </a:lvl9pPr>
    </p:bodyStyle>
    <p:otherStyle>
      <a:defPPr>
        <a:defRPr lang="en-US"/>
      </a:defPPr>
      <a:lvl1pPr marL="0" algn="l" defTabSz="1217930" rtl="0" eaLnBrk="1" latinLnBrk="0" hangingPunct="1">
        <a:defRPr sz="2400" kern="1200">
          <a:solidFill>
            <a:schemeClr val="tx1"/>
          </a:solidFill>
          <a:latin typeface="+mn-lt"/>
          <a:ea typeface="+mn-ea"/>
          <a:cs typeface="+mn-cs"/>
        </a:defRPr>
      </a:lvl1pPr>
      <a:lvl2pPr marL="608965" algn="l" defTabSz="1217930" rtl="0" eaLnBrk="1" latinLnBrk="0" hangingPunct="1">
        <a:defRPr sz="2400" kern="1200">
          <a:solidFill>
            <a:schemeClr val="tx1"/>
          </a:solidFill>
          <a:latin typeface="+mn-lt"/>
          <a:ea typeface="+mn-ea"/>
          <a:cs typeface="+mn-cs"/>
        </a:defRPr>
      </a:lvl2pPr>
      <a:lvl3pPr marL="1217930" algn="l" defTabSz="1217930" rtl="0" eaLnBrk="1" latinLnBrk="0" hangingPunct="1">
        <a:defRPr sz="2400" kern="1200">
          <a:solidFill>
            <a:schemeClr val="tx1"/>
          </a:solidFill>
          <a:latin typeface="+mn-lt"/>
          <a:ea typeface="+mn-ea"/>
          <a:cs typeface="+mn-cs"/>
        </a:defRPr>
      </a:lvl3pPr>
      <a:lvl4pPr marL="1827530" algn="l" defTabSz="1217930" rtl="0" eaLnBrk="1" latinLnBrk="0" hangingPunct="1">
        <a:defRPr sz="2400" kern="1200">
          <a:solidFill>
            <a:schemeClr val="tx1"/>
          </a:solidFill>
          <a:latin typeface="+mn-lt"/>
          <a:ea typeface="+mn-ea"/>
          <a:cs typeface="+mn-cs"/>
        </a:defRPr>
      </a:lvl4pPr>
      <a:lvl5pPr marL="2436495" algn="l" defTabSz="1217930" rtl="0" eaLnBrk="1" latinLnBrk="0" hangingPunct="1">
        <a:defRPr sz="2400" kern="1200">
          <a:solidFill>
            <a:schemeClr val="tx1"/>
          </a:solidFill>
          <a:latin typeface="+mn-lt"/>
          <a:ea typeface="+mn-ea"/>
          <a:cs typeface="+mn-cs"/>
        </a:defRPr>
      </a:lvl5pPr>
      <a:lvl6pPr marL="3045460" algn="l" defTabSz="1217930" rtl="0" eaLnBrk="1" latinLnBrk="0" hangingPunct="1">
        <a:defRPr sz="2400" kern="1200">
          <a:solidFill>
            <a:schemeClr val="tx1"/>
          </a:solidFill>
          <a:latin typeface="+mn-lt"/>
          <a:ea typeface="+mn-ea"/>
          <a:cs typeface="+mn-cs"/>
        </a:defRPr>
      </a:lvl6pPr>
      <a:lvl7pPr marL="3654425" algn="l" defTabSz="1217930" rtl="0" eaLnBrk="1" latinLnBrk="0" hangingPunct="1">
        <a:defRPr sz="2400" kern="1200">
          <a:solidFill>
            <a:schemeClr val="tx1"/>
          </a:solidFill>
          <a:latin typeface="+mn-lt"/>
          <a:ea typeface="+mn-ea"/>
          <a:cs typeface="+mn-cs"/>
        </a:defRPr>
      </a:lvl7pPr>
      <a:lvl8pPr marL="4263390" algn="l" defTabSz="1217930" rtl="0" eaLnBrk="1" latinLnBrk="0" hangingPunct="1">
        <a:defRPr sz="2400" kern="1200">
          <a:solidFill>
            <a:schemeClr val="tx1"/>
          </a:solidFill>
          <a:latin typeface="+mn-lt"/>
          <a:ea typeface="+mn-ea"/>
          <a:cs typeface="+mn-cs"/>
        </a:defRPr>
      </a:lvl8pPr>
      <a:lvl9pPr marL="4872990" algn="l" defTabSz="121793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1.xml"/><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31746" name="副标题 4"/>
          <p:cNvSpPr>
            <a:spLocks noGrp="1"/>
          </p:cNvSpPr>
          <p:nvPr>
            <p:ph type="subTitle" idx="1"/>
          </p:nvPr>
        </p:nvSpPr>
        <p:spPr>
          <a:xfrm>
            <a:off x="3201988" y="2365375"/>
            <a:ext cx="5788025" cy="442913"/>
          </a:xfrm>
        </p:spPr>
        <p:txBody>
          <a:bodyPr vert="horz" wrap="square" lIns="91365" tIns="45683" rIns="91365" bIns="45683" anchor="ctr" anchorCtr="0">
            <a:normAutofit/>
          </a:bodyPr>
          <a:p>
            <a:pPr marL="0" marR="0" indent="0" algn="ctr" defTabSz="913130" rtl="0" eaLnBrk="1" fontAlgn="base" latinLnBrk="0" hangingPunct="1">
              <a:lnSpc>
                <a:spcPct val="90000"/>
              </a:lnSpc>
              <a:spcBef>
                <a:spcPts val="1000"/>
              </a:spcBef>
              <a:spcAft>
                <a:spcPct val="0"/>
              </a:spcAft>
              <a:buClrTx/>
              <a:buSzTx/>
              <a:buFont typeface="Arial" panose="02080604020202020204" pitchFamily="34" charset="0"/>
              <a:buNone/>
            </a:pPr>
            <a:r>
              <a:rPr kumimoji="0" lang="en-US" altLang="zh-CN" sz="2000" b="0" i="0" u="none" strike="noStrike" kern="1200" cap="none" spc="0" normalizeH="0" baseline="0" noProof="1" dirty="0">
                <a:solidFill>
                  <a:schemeClr val="tx1"/>
                </a:solidFill>
                <a:latin typeface="+mn-lt"/>
                <a:ea typeface="+mn-ea"/>
                <a:cs typeface="+mn-cs"/>
              </a:rPr>
              <a:t> </a:t>
            </a:r>
            <a:endParaRPr kumimoji="0" lang="en-US" altLang="zh-CN" sz="2000" b="0" i="0" u="none" strike="noStrike" kern="1200" cap="none" spc="0" normalizeH="0" baseline="0" noProof="1" dirty="0">
              <a:solidFill>
                <a:schemeClr val="tx1"/>
              </a:solidFill>
              <a:latin typeface="+mn-lt"/>
              <a:ea typeface="+mn-ea"/>
              <a:cs typeface="+mn-cs"/>
            </a:endParaRPr>
          </a:p>
        </p:txBody>
      </p:sp>
      <p:sp>
        <p:nvSpPr>
          <p:cNvPr id="31747" name="标题 3"/>
          <p:cNvSpPr>
            <a:spLocks noGrp="1"/>
          </p:cNvSpPr>
          <p:nvPr>
            <p:ph type="ctrTitle"/>
          </p:nvPr>
        </p:nvSpPr>
        <p:spPr>
          <a:xfrm>
            <a:off x="3822700" y="1217613"/>
            <a:ext cx="5788025" cy="1174750"/>
          </a:xfrm>
        </p:spPr>
        <p:txBody>
          <a:bodyPr vert="horz" wrap="square" lIns="91365" tIns="45683" rIns="91365" bIns="45683" anchor="ctr" anchorCtr="0"/>
          <a:p>
            <a:pPr defTabSz="913130" eaLnBrk="1" hangingPunct="1"/>
            <a:r>
              <a:rPr lang="zh-CN" altLang="zh-CN" kern="1200" dirty="0">
                <a:latin typeface="+mj-lt"/>
                <a:ea typeface="+mj-ea"/>
                <a:cs typeface="+mj-cs"/>
              </a:rPr>
              <a:t>基于</a:t>
            </a:r>
            <a:r>
              <a:rPr lang="en-US" altLang="zh-CN" kern="1200" dirty="0">
                <a:latin typeface="+mj-lt"/>
                <a:ea typeface="+mj-ea"/>
                <a:cs typeface="+mj-cs"/>
              </a:rPr>
              <a:t>JAVA</a:t>
            </a:r>
            <a:r>
              <a:rPr lang="zh-CN" altLang="en-US" kern="1200" dirty="0">
                <a:latin typeface="+mj-lt"/>
                <a:ea typeface="+mj-ea"/>
                <a:cs typeface="+mj-cs"/>
              </a:rPr>
              <a:t>的学生成果统计系统</a:t>
            </a:r>
            <a:r>
              <a:rPr lang="zh-CN" altLang="zh-CN" kern="1200" dirty="0">
                <a:latin typeface="+mj-lt"/>
                <a:ea typeface="+mj-ea"/>
                <a:cs typeface="+mj-cs"/>
              </a:rPr>
              <a:t>的设计与实现</a:t>
            </a:r>
            <a:endParaRPr lang="zh-CN" altLang="en-US" kern="1200" dirty="0">
              <a:latin typeface="+mj-lt"/>
              <a:ea typeface="+mj-ea"/>
              <a:cs typeface="+mj-cs"/>
            </a:endParaRPr>
          </a:p>
        </p:txBody>
      </p:sp>
      <p:sp>
        <p:nvSpPr>
          <p:cNvPr id="31748" name="文本占位符 6"/>
          <p:cNvSpPr>
            <a:spLocks noGrp="1"/>
          </p:cNvSpPr>
          <p:nvPr>
            <p:ph type="body" sz="quarter" idx="11"/>
          </p:nvPr>
        </p:nvSpPr>
        <p:spPr>
          <a:xfrm>
            <a:off x="8317548" y="4322763"/>
            <a:ext cx="3887787" cy="1084262"/>
          </a:xfrm>
        </p:spPr>
        <p:txBody>
          <a:bodyPr vert="horz" wrap="square" lIns="91365" tIns="45683" rIns="91365" bIns="45683" anchor="ctr" anchorCtr="0"/>
          <a:p>
            <a:pPr defTabSz="913130" eaLnBrk="1" hangingPunct="1"/>
            <a:r>
              <a:rPr lang="zh-CN" altLang="en-US" sz="2000" kern="1200" dirty="0">
                <a:latin typeface="+mn-lt"/>
                <a:ea typeface="+mn-ea"/>
                <a:cs typeface="+mn-cs"/>
              </a:rPr>
              <a:t>作者：</a:t>
            </a:r>
            <a:r>
              <a:rPr lang="en-US" altLang="zh-CN" sz="2000" kern="1200" dirty="0">
                <a:latin typeface="+mn-lt"/>
                <a:ea typeface="+mn-ea"/>
                <a:cs typeface="+mn-cs"/>
              </a:rPr>
              <a:t>152056106 </a:t>
            </a:r>
            <a:r>
              <a:rPr lang="zh-CN" altLang="en-US" sz="2000" kern="1200" dirty="0">
                <a:latin typeface="+mn-lt"/>
                <a:ea typeface="+mn-ea"/>
                <a:cs typeface="+mn-cs"/>
              </a:rPr>
              <a:t>李明</a:t>
            </a:r>
            <a:endParaRPr lang="en-US" altLang="zh-CN" sz="2000" kern="1200" dirty="0">
              <a:latin typeface="+mn-lt"/>
              <a:ea typeface="+mn-ea"/>
              <a:cs typeface="+mn-cs"/>
            </a:endParaRPr>
          </a:p>
          <a:p>
            <a:pPr defTabSz="913130" eaLnBrk="1" hangingPunct="1"/>
            <a:r>
              <a:rPr lang="zh-CN" altLang="en-US" sz="2000" kern="1200" dirty="0">
                <a:latin typeface="+mn-lt"/>
                <a:ea typeface="+mn-ea"/>
                <a:cs typeface="+mn-cs"/>
              </a:rPr>
              <a:t>     指导教师：刘  杰 （副教授）</a:t>
            </a:r>
            <a:endParaRPr lang="zh-CN" altLang="en-US" sz="2000" kern="1200" dirty="0">
              <a:latin typeface="+mn-lt"/>
              <a:ea typeface="+mn-ea"/>
              <a:cs typeface="+mn-cs"/>
            </a:endParaRPr>
          </a:p>
        </p:txBody>
      </p:sp>
      <p:cxnSp>
        <p:nvCxnSpPr>
          <p:cNvPr id="62" name="直接连接符 61"/>
          <p:cNvCxnSpPr/>
          <p:nvPr/>
        </p:nvCxnSpPr>
        <p:spPr>
          <a:xfrm>
            <a:off x="3956050" y="2384425"/>
            <a:ext cx="579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2812"/>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3" name="组合 42"/>
          <p:cNvGrpSpPr/>
          <p:nvPr/>
        </p:nvGrpSpPr>
        <p:grpSpPr>
          <a:xfrm>
            <a:off x="966788" y="333375"/>
            <a:ext cx="3963987" cy="906463"/>
            <a:chOff x="903371" y="249943"/>
            <a:chExt cx="2831223" cy="679699"/>
          </a:xfrm>
        </p:grpSpPr>
        <p:sp>
          <p:nvSpPr>
            <p:cNvPr id="44" name="任意多边形 43"/>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sp>
          <p:nvSpPr>
            <p:cNvPr id="45" name="任意多边形 44"/>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chemeClr val="accent5">
                <a:lumMod val="95000"/>
              </a:schemeClr>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46" name="组合 45"/>
          <p:cNvGrpSpPr/>
          <p:nvPr/>
        </p:nvGrpSpPr>
        <p:grpSpPr>
          <a:xfrm rot="-5400000">
            <a:off x="595313" y="209550"/>
            <a:ext cx="1019175" cy="1149350"/>
            <a:chOff x="8439634" y="3544648"/>
            <a:chExt cx="1611146" cy="1817848"/>
          </a:xfrm>
        </p:grpSpPr>
        <p:sp>
          <p:nvSpPr>
            <p:cNvPr id="47" name="Freeform 5"/>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sp>
          <p:nvSpPr>
            <p:cNvPr id="48" name="Freeform 5"/>
            <p:cNvSpPr/>
            <p:nvPr/>
          </p:nvSpPr>
          <p:spPr bwMode="auto">
            <a:xfrm rot="5400000">
              <a:off x="8582836"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5">
                <a:lumMod val="95000"/>
              </a:schemeClr>
            </a:solidFill>
            <a:ln w="15875">
              <a:gradFill flip="none" rotWithShape="1">
                <a:gsLst>
                  <a:gs pos="0">
                    <a:schemeClr val="bg1">
                      <a:lumMod val="65000"/>
                    </a:schemeClr>
                  </a:gs>
                  <a:gs pos="100000">
                    <a:schemeClr val="bg1"/>
                  </a:gs>
                </a:gsLst>
                <a:lin ang="2700000" scaled="1"/>
                <a:tileRect/>
              </a:gradFill>
            </a:ln>
            <a:effectLst>
              <a:innerShdw blurRad="50800" dist="25400" dir="13500000">
                <a:prstClr val="black">
                  <a:alpha val="50000"/>
                </a:prstClr>
              </a:inn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10" name="Group 17"/>
          <p:cNvGrpSpPr>
            <a:grpSpLocks noChangeAspect="1"/>
          </p:cNvGrpSpPr>
          <p:nvPr/>
        </p:nvGrpSpPr>
        <p:grpSpPr bwMode="auto">
          <a:xfrm>
            <a:off x="949132" y="611160"/>
            <a:ext cx="345742" cy="371068"/>
            <a:chOff x="231" y="1205"/>
            <a:chExt cx="640" cy="687"/>
          </a:xfrm>
          <a:solidFill>
            <a:schemeClr val="bg1"/>
          </a:solidFill>
          <a:effectLst/>
        </p:grpSpPr>
        <p:sp>
          <p:nvSpPr>
            <p:cNvPr id="2" name="淘宝网Chenying0907出品 18"/>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ctr" defTabSz="121793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3" name="淘宝网Chenying0907出品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ctr" defTabSz="121793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grpSp>
      <p:sp>
        <p:nvSpPr>
          <p:cNvPr id="45060" name="文本框 18"/>
          <p:cNvSpPr txBox="1"/>
          <p:nvPr/>
        </p:nvSpPr>
        <p:spPr>
          <a:xfrm>
            <a:off x="1692275" y="571500"/>
            <a:ext cx="3519488" cy="508000"/>
          </a:xfrm>
          <a:prstGeom prst="rect">
            <a:avLst/>
          </a:prstGeom>
          <a:noFill/>
          <a:ln w="9525">
            <a:noFill/>
          </a:ln>
        </p:spPr>
        <p:txBody>
          <a:bodyPr anchor="t" anchorCtr="0">
            <a:spAutoFit/>
          </a:bodyPr>
          <a:p>
            <a:r>
              <a:rPr lang="zh-CN" altLang="en-US" sz="2700" dirty="0">
                <a:solidFill>
                  <a:srgbClr val="3F3F3F"/>
                </a:solidFill>
                <a:latin typeface="微软雅黑" pitchFamily="34" charset="-122"/>
                <a:ea typeface="微软雅黑" pitchFamily="34" charset="-122"/>
                <a:sym typeface="Arial" panose="02080604020202020204" pitchFamily="34" charset="0"/>
              </a:rPr>
              <a:t>内容：数据库设计</a:t>
            </a:r>
            <a:endParaRPr lang="zh-CN" altLang="en-US" sz="2700" dirty="0">
              <a:solidFill>
                <a:srgbClr val="3F3F3F"/>
              </a:solidFill>
              <a:latin typeface="微软雅黑" pitchFamily="34" charset="-122"/>
              <a:ea typeface="微软雅黑" pitchFamily="34" charset="-122"/>
              <a:sym typeface="Arial" panose="02080604020202020204" pitchFamily="34" charset="0"/>
            </a:endParaRPr>
          </a:p>
        </p:txBody>
      </p:sp>
      <p:sp>
        <p:nvSpPr>
          <p:cNvPr id="45061" name="矩形 3"/>
          <p:cNvSpPr/>
          <p:nvPr/>
        </p:nvSpPr>
        <p:spPr>
          <a:xfrm>
            <a:off x="1294765" y="1293495"/>
            <a:ext cx="9677400" cy="5262245"/>
          </a:xfrm>
          <a:prstGeom prst="rect">
            <a:avLst/>
          </a:prstGeom>
          <a:noFill/>
          <a:ln w="9525">
            <a:noFill/>
          </a:ln>
        </p:spPr>
        <p:txBody>
          <a:bodyPr anchor="t" anchorCtr="0">
            <a:spAutoFit/>
          </a:bodyPr>
          <a:p>
            <a:pPr eaLnBrk="0" hangingPunct="0">
              <a:lnSpc>
                <a:spcPct val="150000"/>
              </a:lnSpc>
            </a:pPr>
            <a:r>
              <a:rPr lang="zh-CN" altLang="zh-CN" sz="2400" dirty="0">
                <a:latin typeface="微软雅黑" pitchFamily="34" charset="-122"/>
                <a:ea typeface="微软雅黑" pitchFamily="34" charset="-122"/>
              </a:rPr>
              <a:t>实体主要包括：</a:t>
            </a:r>
            <a:endParaRPr lang="en-US" altLang="zh-CN" sz="2400" dirty="0">
              <a:latin typeface="微软雅黑" pitchFamily="34" charset="-122"/>
              <a:ea typeface="微软雅黑" pitchFamily="34" charset="-122"/>
            </a:endParaRPr>
          </a:p>
          <a:p>
            <a:pPr eaLnBrk="0" hangingPunct="0">
              <a:lnSpc>
                <a:spcPct val="150000"/>
              </a:lnSpc>
            </a:pP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学生、教师、管理员、产学研、课程拓展、大学生竞赛、大学生毕业设计、大学生创新创业、成果附件、成果图片、成果评论、成果成绩</a:t>
            </a:r>
            <a:r>
              <a:rPr lang="zh-CN" altLang="zh-CN" sz="2400" dirty="0">
                <a:latin typeface="微软雅黑" pitchFamily="34" charset="-122"/>
                <a:ea typeface="微软雅黑" pitchFamily="34" charset="-122"/>
              </a:rPr>
              <a:t>；</a:t>
            </a:r>
            <a:endParaRPr lang="en-US" altLang="zh-CN" sz="2400" dirty="0">
              <a:latin typeface="微软雅黑" pitchFamily="34" charset="-122"/>
              <a:ea typeface="微软雅黑" pitchFamily="34" charset="-122"/>
            </a:endParaRPr>
          </a:p>
          <a:p>
            <a:pPr eaLnBrk="0" hangingPunct="0">
              <a:lnSpc>
                <a:spcPct val="150000"/>
              </a:lnSpc>
            </a:pPr>
            <a:r>
              <a:rPr lang="zh-CN" altLang="en-US" sz="2400" dirty="0">
                <a:latin typeface="微软雅黑" pitchFamily="34" charset="-122"/>
                <a:ea typeface="微软雅黑" pitchFamily="34" charset="-122"/>
              </a:rPr>
              <a:t>数据表设计：</a:t>
            </a:r>
            <a:r>
              <a:rPr lang="zh-CN" altLang="en-US" sz="2400" dirty="0">
                <a:latin typeface="微软雅黑" pitchFamily="34" charset="-122"/>
                <a:ea typeface="微软雅黑" pitchFamily="34" charset="-122"/>
                <a:sym typeface="+mn-ea"/>
              </a:rPr>
              <a:t>学生表、教师表、管理员表、产学研表、课程拓展表、大学生竞赛表、大学生毕业设计表、大学生创新创业表、成果附件表、成果图片表、成果评论表、成果成绩表</a:t>
            </a:r>
            <a:r>
              <a:rPr lang="zh-CN" altLang="zh-CN" sz="2400" dirty="0">
                <a:latin typeface="微软雅黑" pitchFamily="34" charset="-122"/>
                <a:ea typeface="微软雅黑" pitchFamily="34" charset="-122"/>
                <a:sym typeface="+mn-ea"/>
              </a:rPr>
              <a:t>；</a:t>
            </a:r>
            <a:endParaRPr lang="en-US" altLang="zh-CN" sz="2400" dirty="0">
              <a:solidFill>
                <a:srgbClr val="FF0000"/>
              </a:solidFill>
              <a:latin typeface="微软雅黑" pitchFamily="34" charset="-122"/>
              <a:ea typeface="微软雅黑" pitchFamily="34" charset="-122"/>
            </a:endParaRPr>
          </a:p>
          <a:p>
            <a:pPr eaLnBrk="0" hangingPunct="0"/>
            <a:endParaRPr lang="en-US" altLang="zh-CN" sz="2800" dirty="0">
              <a:latin typeface="Times New Roman" pitchFamily="18" charset="0"/>
              <a:ea typeface="微软雅黑" pitchFamily="34" charset="-122"/>
            </a:endParaRPr>
          </a:p>
          <a:p>
            <a:pPr eaLnBrk="0" hangingPunct="0"/>
            <a:endParaRPr lang="en-US" altLang="zh-CN" sz="2800" dirty="0">
              <a:latin typeface="Times New Roman" pitchFamily="18" charset="0"/>
              <a:ea typeface="微软雅黑" pitchFamily="34" charset="-122"/>
            </a:endParaRPr>
          </a:p>
          <a:p>
            <a:pPr eaLnBrk="0" hangingPunct="0"/>
            <a:endParaRPr lang="en-US" altLang="zh-CN" sz="2800" dirty="0">
              <a:latin typeface="Times New Roman" pitchFamily="18" charset="0"/>
              <a:ea typeface="微软雅黑" pitchFamily="34" charset="-122"/>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par>
                                <p:cTn id="8" presetID="53" presetClass="entr" presetSubtype="16" fill="hold" nodeType="withEffect">
                                  <p:stCondLst>
                                    <p:cond delay="0"/>
                                  </p:stCondLst>
                                  <p:childTnLst>
                                    <p:set>
                                      <p:cBhvr>
                                        <p:cTn id="9" dur="1" fill="hold">
                                          <p:stCondLst>
                                            <p:cond delay="0"/>
                                          </p:stCondLst>
                                        </p:cTn>
                                        <p:tgtEl>
                                          <p:spTgt spid="46"/>
                                        </p:tgtEl>
                                        <p:attrNameLst>
                                          <p:attrName>style.visibility</p:attrName>
                                        </p:attrNameLst>
                                      </p:cBhvr>
                                      <p:to>
                                        <p:strVal val="visible"/>
                                      </p:to>
                                    </p:set>
                                    <p:anim calcmode="lin" valueType="num">
                                      <p:cBhvr>
                                        <p:cTn id="10" dur="500" fill="hold"/>
                                        <p:tgtEl>
                                          <p:spTgt spid="46"/>
                                        </p:tgtEl>
                                        <p:attrNameLst>
                                          <p:attrName>ppt_w</p:attrName>
                                        </p:attrNameLst>
                                      </p:cBhvr>
                                      <p:tavLst>
                                        <p:tav tm="0">
                                          <p:val>
                                            <p:fltVal val="0.000000"/>
                                          </p:val>
                                        </p:tav>
                                        <p:tav tm="100000">
                                          <p:val>
                                            <p:strVal val="#ppt_w"/>
                                          </p:val>
                                        </p:tav>
                                      </p:tavLst>
                                    </p:anim>
                                    <p:anim calcmode="lin" valueType="num">
                                      <p:cBhvr>
                                        <p:cTn id="11" dur="500" fill="hold"/>
                                        <p:tgtEl>
                                          <p:spTgt spid="46"/>
                                        </p:tgtEl>
                                        <p:attrNameLst>
                                          <p:attrName>ppt_h</p:attrName>
                                        </p:attrNameLst>
                                      </p:cBhvr>
                                      <p:tavLst>
                                        <p:tav tm="0">
                                          <p:val>
                                            <p:fltVal val="0.000000"/>
                                          </p:val>
                                        </p:tav>
                                        <p:tav tm="100000">
                                          <p:val>
                                            <p:strVal val="#ppt_h"/>
                                          </p:val>
                                        </p:tav>
                                      </p:tavLst>
                                    </p:anim>
                                    <p:animEffect transition="in" filter="fade">
                                      <p:cBhvr>
                                        <p:cTn id="12" dur="500"/>
                                        <p:tgtEl>
                                          <p:spTgt spid="46"/>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66788" y="333375"/>
            <a:ext cx="3963987" cy="906463"/>
            <a:chOff x="903371" y="249943"/>
            <a:chExt cx="2831223" cy="679699"/>
          </a:xfrm>
        </p:grpSpPr>
        <p:sp>
          <p:nvSpPr>
            <p:cNvPr id="4" name="任意多边形 43"/>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sp>
          <p:nvSpPr>
            <p:cNvPr id="5" name="任意多边形 44"/>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chemeClr val="accent5">
                <a:lumMod val="95000"/>
              </a:schemeClr>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6" name="组合 5"/>
          <p:cNvGrpSpPr/>
          <p:nvPr/>
        </p:nvGrpSpPr>
        <p:grpSpPr>
          <a:xfrm rot="-5400000">
            <a:off x="595313" y="209550"/>
            <a:ext cx="1019175" cy="1149350"/>
            <a:chOff x="8439634" y="3544648"/>
            <a:chExt cx="1611146" cy="1817848"/>
          </a:xfrm>
        </p:grpSpPr>
        <p:sp>
          <p:nvSpPr>
            <p:cNvPr id="7" name="Freeform 5"/>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sp>
          <p:nvSpPr>
            <p:cNvPr id="8" name="Freeform 5"/>
            <p:cNvSpPr/>
            <p:nvPr/>
          </p:nvSpPr>
          <p:spPr bwMode="auto">
            <a:xfrm rot="5400000">
              <a:off x="8582836"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5">
                <a:lumMod val="95000"/>
              </a:schemeClr>
            </a:solidFill>
            <a:ln w="15875">
              <a:gradFill flip="none" rotWithShape="1">
                <a:gsLst>
                  <a:gs pos="0">
                    <a:schemeClr val="bg1">
                      <a:lumMod val="65000"/>
                    </a:schemeClr>
                  </a:gs>
                  <a:gs pos="100000">
                    <a:schemeClr val="bg1"/>
                  </a:gs>
                </a:gsLst>
                <a:lin ang="2700000" scaled="1"/>
                <a:tileRect/>
              </a:gradFill>
            </a:ln>
            <a:effectLst>
              <a:innerShdw blurRad="50800" dist="25400" dir="13500000">
                <a:prstClr val="black">
                  <a:alpha val="50000"/>
                </a:prstClr>
              </a:inn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9" name="Group 17"/>
          <p:cNvGrpSpPr>
            <a:grpSpLocks noChangeAspect="1"/>
          </p:cNvGrpSpPr>
          <p:nvPr/>
        </p:nvGrpSpPr>
        <p:grpSpPr bwMode="auto">
          <a:xfrm>
            <a:off x="949132" y="611160"/>
            <a:ext cx="345742" cy="371068"/>
            <a:chOff x="231" y="1205"/>
            <a:chExt cx="640" cy="687"/>
          </a:xfrm>
          <a:solidFill>
            <a:schemeClr val="bg1"/>
          </a:solidFill>
          <a:effectLst/>
        </p:grpSpPr>
        <p:sp>
          <p:nvSpPr>
            <p:cNvPr id="10" name="淘宝网Chenying0907出品 18"/>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ctr" defTabSz="121793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11" name="淘宝网Chenying0907出品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ctr" defTabSz="121793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grpSp>
      <p:sp>
        <p:nvSpPr>
          <p:cNvPr id="47108" name="文本框 18"/>
          <p:cNvSpPr txBox="1"/>
          <p:nvPr/>
        </p:nvSpPr>
        <p:spPr>
          <a:xfrm>
            <a:off x="1692275" y="571500"/>
            <a:ext cx="3519488" cy="508000"/>
          </a:xfrm>
          <a:prstGeom prst="rect">
            <a:avLst/>
          </a:prstGeom>
          <a:noFill/>
          <a:ln w="9525">
            <a:noFill/>
          </a:ln>
        </p:spPr>
        <p:txBody>
          <a:bodyPr anchor="t" anchorCtr="0">
            <a:spAutoFit/>
          </a:bodyPr>
          <a:p>
            <a:r>
              <a:rPr lang="zh-CN" altLang="en-US" sz="2700" dirty="0">
                <a:solidFill>
                  <a:srgbClr val="3F3F3F"/>
                </a:solidFill>
                <a:latin typeface="微软雅黑" pitchFamily="34" charset="-122"/>
                <a:ea typeface="微软雅黑" pitchFamily="34" charset="-122"/>
                <a:sym typeface="Arial" panose="02080604020202020204" pitchFamily="34" charset="0"/>
              </a:rPr>
              <a:t>系统实现</a:t>
            </a:r>
            <a:endParaRPr lang="zh-CN" altLang="en-US" sz="2700" dirty="0">
              <a:solidFill>
                <a:srgbClr val="3F3F3F"/>
              </a:solidFill>
              <a:latin typeface="微软雅黑" pitchFamily="34" charset="-122"/>
              <a:ea typeface="微软雅黑" pitchFamily="34" charset="-122"/>
              <a:sym typeface="Arial" panose="02080604020202020204" pitchFamily="34" charset="0"/>
            </a:endParaRPr>
          </a:p>
        </p:txBody>
      </p:sp>
      <p:sp>
        <p:nvSpPr>
          <p:cNvPr id="47111" name="文本框 18"/>
          <p:cNvSpPr txBox="1"/>
          <p:nvPr/>
        </p:nvSpPr>
        <p:spPr>
          <a:xfrm>
            <a:off x="5030788" y="5606415"/>
            <a:ext cx="2374900" cy="383540"/>
          </a:xfrm>
          <a:prstGeom prst="rect">
            <a:avLst/>
          </a:prstGeom>
          <a:noFill/>
          <a:ln w="9525">
            <a:noFill/>
          </a:ln>
        </p:spPr>
        <p:txBody>
          <a:bodyPr anchor="t" anchorCtr="0">
            <a:spAutoFit/>
          </a:bodyPr>
          <a:p>
            <a:pPr eaLnBrk="0" hangingPunct="0"/>
            <a:r>
              <a:rPr lang="en-US" altLang="zh-CN" dirty="0">
                <a:latin typeface="Arial" panose="02080604020202020204" pitchFamily="34" charset="0"/>
                <a:ea typeface="宋体" pitchFamily="2" charset="-122"/>
              </a:rPr>
              <a:t> </a:t>
            </a:r>
            <a:r>
              <a:rPr lang="zh-CN" altLang="en-US" dirty="0">
                <a:latin typeface="Arial" panose="02080604020202020204" pitchFamily="34" charset="0"/>
                <a:ea typeface="宋体" pitchFamily="2" charset="-122"/>
              </a:rPr>
              <a:t>成果首页</a:t>
            </a:r>
            <a:endParaRPr lang="zh-CN" altLang="en-US" dirty="0">
              <a:latin typeface="Arial" panose="02080604020202020204" pitchFamily="34" charset="0"/>
              <a:ea typeface="宋体" pitchFamily="2" charset="-122"/>
            </a:endParaRPr>
          </a:p>
        </p:txBody>
      </p:sp>
      <p:pic>
        <p:nvPicPr>
          <p:cNvPr id="2" name="图片 1"/>
          <p:cNvPicPr>
            <a:picLocks noChangeAspect="1"/>
          </p:cNvPicPr>
          <p:nvPr/>
        </p:nvPicPr>
        <p:blipFill>
          <a:blip r:embed="rId1"/>
          <a:stretch>
            <a:fillRect/>
          </a:stretch>
        </p:blipFill>
        <p:spPr>
          <a:xfrm>
            <a:off x="1917700" y="1431290"/>
            <a:ext cx="8602345" cy="3995420"/>
          </a:xfrm>
          <a:prstGeom prst="rect">
            <a:avLst/>
          </a:prstGeom>
        </p:spPr>
      </p:pic>
    </p:spTree>
  </p:cSld>
  <p:clrMapOvr>
    <a:masterClrMapping/>
  </p:clrMapOvr>
  <p:transition spd="slow">
    <p:cover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53" presetClass="entr" presetSubtype="16"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ppt_w</p:attrName>
                                        </p:attrNameLst>
                                      </p:cBhvr>
                                      <p:tavLst>
                                        <p:tav tm="0">
                                          <p:val>
                                            <p:fltVal val="0.000000"/>
                                          </p:val>
                                        </p:tav>
                                        <p:tav tm="100000">
                                          <p:val>
                                            <p:strVal val="#ppt_w"/>
                                          </p:val>
                                        </p:tav>
                                      </p:tavLst>
                                    </p:anim>
                                    <p:anim calcmode="lin" valueType="num">
                                      <p:cBhvr>
                                        <p:cTn id="11" dur="500" fill="hold"/>
                                        <p:tgtEl>
                                          <p:spTgt spid="6"/>
                                        </p:tgtEl>
                                        <p:attrNameLst>
                                          <p:attrName>ppt_h</p:attrName>
                                        </p:attrNameLst>
                                      </p:cBhvr>
                                      <p:tavLst>
                                        <p:tav tm="0">
                                          <p:val>
                                            <p:fltVal val="0.000000"/>
                                          </p:val>
                                        </p:tav>
                                        <p:tav tm="100000">
                                          <p:val>
                                            <p:strVal val="#ppt_h"/>
                                          </p:val>
                                        </p:tav>
                                      </p:tavLst>
                                    </p:anim>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66788" y="333375"/>
            <a:ext cx="3963987" cy="906463"/>
            <a:chOff x="903371" y="249943"/>
            <a:chExt cx="2831223" cy="679699"/>
          </a:xfrm>
        </p:grpSpPr>
        <p:sp>
          <p:nvSpPr>
            <p:cNvPr id="4" name="任意多边形 43"/>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sp>
          <p:nvSpPr>
            <p:cNvPr id="5" name="任意多边形 44"/>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chemeClr val="accent5">
                <a:lumMod val="95000"/>
              </a:schemeClr>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6" name="组合 5"/>
          <p:cNvGrpSpPr/>
          <p:nvPr/>
        </p:nvGrpSpPr>
        <p:grpSpPr>
          <a:xfrm rot="-5400000">
            <a:off x="595313" y="209550"/>
            <a:ext cx="1019175" cy="1149350"/>
            <a:chOff x="8439634" y="3544648"/>
            <a:chExt cx="1611146" cy="1817848"/>
          </a:xfrm>
        </p:grpSpPr>
        <p:sp>
          <p:nvSpPr>
            <p:cNvPr id="7" name="Freeform 5"/>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sp>
          <p:nvSpPr>
            <p:cNvPr id="8" name="Freeform 5"/>
            <p:cNvSpPr/>
            <p:nvPr/>
          </p:nvSpPr>
          <p:spPr bwMode="auto">
            <a:xfrm rot="5400000">
              <a:off x="8582836"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5">
                <a:lumMod val="95000"/>
              </a:schemeClr>
            </a:solidFill>
            <a:ln w="15875">
              <a:gradFill flip="none" rotWithShape="1">
                <a:gsLst>
                  <a:gs pos="0">
                    <a:schemeClr val="bg1">
                      <a:lumMod val="65000"/>
                    </a:schemeClr>
                  </a:gs>
                  <a:gs pos="100000">
                    <a:schemeClr val="bg1"/>
                  </a:gs>
                </a:gsLst>
                <a:lin ang="2700000" scaled="1"/>
                <a:tileRect/>
              </a:gradFill>
            </a:ln>
            <a:effectLst>
              <a:innerShdw blurRad="50800" dist="25400" dir="13500000">
                <a:prstClr val="black">
                  <a:alpha val="50000"/>
                </a:prstClr>
              </a:inn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9" name="Group 17"/>
          <p:cNvGrpSpPr>
            <a:grpSpLocks noChangeAspect="1"/>
          </p:cNvGrpSpPr>
          <p:nvPr/>
        </p:nvGrpSpPr>
        <p:grpSpPr bwMode="auto">
          <a:xfrm>
            <a:off x="949132" y="611160"/>
            <a:ext cx="345742" cy="371068"/>
            <a:chOff x="231" y="1205"/>
            <a:chExt cx="640" cy="687"/>
          </a:xfrm>
          <a:solidFill>
            <a:schemeClr val="bg1"/>
          </a:solidFill>
          <a:effectLst/>
        </p:grpSpPr>
        <p:sp>
          <p:nvSpPr>
            <p:cNvPr id="10" name="淘宝网Chenying0907出品 18"/>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ctr" defTabSz="121793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11" name="淘宝网Chenying0907出品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ctr" defTabSz="121793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grpSp>
      <p:sp>
        <p:nvSpPr>
          <p:cNvPr id="47108" name="文本框 18"/>
          <p:cNvSpPr txBox="1"/>
          <p:nvPr/>
        </p:nvSpPr>
        <p:spPr>
          <a:xfrm>
            <a:off x="1692275" y="571500"/>
            <a:ext cx="3519488" cy="508000"/>
          </a:xfrm>
          <a:prstGeom prst="rect">
            <a:avLst/>
          </a:prstGeom>
          <a:noFill/>
          <a:ln w="9525">
            <a:noFill/>
          </a:ln>
        </p:spPr>
        <p:txBody>
          <a:bodyPr anchor="t" anchorCtr="0">
            <a:spAutoFit/>
          </a:bodyPr>
          <a:p>
            <a:r>
              <a:rPr lang="zh-CN" altLang="en-US" sz="2700" dirty="0">
                <a:solidFill>
                  <a:srgbClr val="3F3F3F"/>
                </a:solidFill>
                <a:latin typeface="微软雅黑" pitchFamily="34" charset="-122"/>
                <a:ea typeface="微软雅黑" pitchFamily="34" charset="-122"/>
                <a:sym typeface="Arial" panose="02080604020202020204" pitchFamily="34" charset="0"/>
              </a:rPr>
              <a:t>系统实现</a:t>
            </a:r>
            <a:endParaRPr lang="zh-CN" altLang="en-US" sz="2700" dirty="0">
              <a:solidFill>
                <a:srgbClr val="3F3F3F"/>
              </a:solidFill>
              <a:latin typeface="微软雅黑" pitchFamily="34" charset="-122"/>
              <a:ea typeface="微软雅黑" pitchFamily="34" charset="-122"/>
              <a:sym typeface="Arial" panose="02080604020202020204" pitchFamily="34" charset="0"/>
            </a:endParaRPr>
          </a:p>
        </p:txBody>
      </p:sp>
      <p:sp>
        <p:nvSpPr>
          <p:cNvPr id="47111" name="文本框 18"/>
          <p:cNvSpPr txBox="1"/>
          <p:nvPr/>
        </p:nvSpPr>
        <p:spPr>
          <a:xfrm>
            <a:off x="5018088" y="6323330"/>
            <a:ext cx="2374900" cy="383540"/>
          </a:xfrm>
          <a:prstGeom prst="rect">
            <a:avLst/>
          </a:prstGeom>
          <a:noFill/>
          <a:ln w="9525">
            <a:noFill/>
          </a:ln>
        </p:spPr>
        <p:txBody>
          <a:bodyPr anchor="t" anchorCtr="0">
            <a:spAutoFit/>
          </a:bodyPr>
          <a:p>
            <a:pPr eaLnBrk="0" hangingPunct="0"/>
            <a:r>
              <a:rPr lang="zh-CN" altLang="en-US" dirty="0">
                <a:latin typeface="Arial" panose="02080604020202020204" pitchFamily="34" charset="0"/>
                <a:ea typeface="宋体" pitchFamily="2" charset="-122"/>
              </a:rPr>
              <a:t>成果详情页</a:t>
            </a:r>
            <a:endParaRPr lang="zh-CN" altLang="en-US" dirty="0">
              <a:latin typeface="Arial" panose="02080604020202020204" pitchFamily="34" charset="0"/>
              <a:ea typeface="宋体" pitchFamily="2" charset="-122"/>
            </a:endParaRPr>
          </a:p>
        </p:txBody>
      </p:sp>
      <p:pic>
        <p:nvPicPr>
          <p:cNvPr id="13" name="图片 12"/>
          <p:cNvPicPr>
            <a:picLocks noChangeAspect="1"/>
          </p:cNvPicPr>
          <p:nvPr/>
        </p:nvPicPr>
        <p:blipFill>
          <a:blip r:embed="rId1"/>
          <a:stretch>
            <a:fillRect/>
          </a:stretch>
        </p:blipFill>
        <p:spPr>
          <a:xfrm>
            <a:off x="1294765" y="1429385"/>
            <a:ext cx="9972040" cy="4758055"/>
          </a:xfrm>
          <a:prstGeom prst="rect">
            <a:avLst/>
          </a:prstGeom>
        </p:spPr>
      </p:pic>
    </p:spTree>
  </p:cSld>
  <p:clrMapOvr>
    <a:masterClrMapping/>
  </p:clrMapOvr>
  <p:transition spd="slow">
    <p:cover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53" presetClass="entr" presetSubtype="16"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ppt_w</p:attrName>
                                        </p:attrNameLst>
                                      </p:cBhvr>
                                      <p:tavLst>
                                        <p:tav tm="0">
                                          <p:val>
                                            <p:fltVal val="0.000000"/>
                                          </p:val>
                                        </p:tav>
                                        <p:tav tm="100000">
                                          <p:val>
                                            <p:strVal val="#ppt_w"/>
                                          </p:val>
                                        </p:tav>
                                      </p:tavLst>
                                    </p:anim>
                                    <p:anim calcmode="lin" valueType="num">
                                      <p:cBhvr>
                                        <p:cTn id="11" dur="500" fill="hold"/>
                                        <p:tgtEl>
                                          <p:spTgt spid="6"/>
                                        </p:tgtEl>
                                        <p:attrNameLst>
                                          <p:attrName>ppt_h</p:attrName>
                                        </p:attrNameLst>
                                      </p:cBhvr>
                                      <p:tavLst>
                                        <p:tav tm="0">
                                          <p:val>
                                            <p:fltVal val="0.000000"/>
                                          </p:val>
                                        </p:tav>
                                        <p:tav tm="100000">
                                          <p:val>
                                            <p:strVal val="#ppt_h"/>
                                          </p:val>
                                        </p:tav>
                                      </p:tavLst>
                                    </p:anim>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66788" y="333375"/>
            <a:ext cx="3963987" cy="906463"/>
            <a:chOff x="903371" y="249943"/>
            <a:chExt cx="2831223" cy="679699"/>
          </a:xfrm>
        </p:grpSpPr>
        <p:sp>
          <p:nvSpPr>
            <p:cNvPr id="4" name="任意多边形 43"/>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sp>
          <p:nvSpPr>
            <p:cNvPr id="5" name="任意多边形 44"/>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chemeClr val="accent5">
                <a:lumMod val="95000"/>
              </a:schemeClr>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6" name="组合 5"/>
          <p:cNvGrpSpPr/>
          <p:nvPr/>
        </p:nvGrpSpPr>
        <p:grpSpPr>
          <a:xfrm rot="-5400000">
            <a:off x="595313" y="209550"/>
            <a:ext cx="1019175" cy="1149350"/>
            <a:chOff x="8439634" y="3544648"/>
            <a:chExt cx="1611146" cy="1817848"/>
          </a:xfrm>
        </p:grpSpPr>
        <p:sp>
          <p:nvSpPr>
            <p:cNvPr id="7" name="Freeform 5"/>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sp>
          <p:nvSpPr>
            <p:cNvPr id="8" name="Freeform 5"/>
            <p:cNvSpPr/>
            <p:nvPr/>
          </p:nvSpPr>
          <p:spPr bwMode="auto">
            <a:xfrm rot="5400000">
              <a:off x="8582836"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5">
                <a:lumMod val="95000"/>
              </a:schemeClr>
            </a:solidFill>
            <a:ln w="15875">
              <a:gradFill flip="none" rotWithShape="1">
                <a:gsLst>
                  <a:gs pos="0">
                    <a:schemeClr val="bg1">
                      <a:lumMod val="65000"/>
                    </a:schemeClr>
                  </a:gs>
                  <a:gs pos="100000">
                    <a:schemeClr val="bg1"/>
                  </a:gs>
                </a:gsLst>
                <a:lin ang="2700000" scaled="1"/>
                <a:tileRect/>
              </a:gradFill>
            </a:ln>
            <a:effectLst>
              <a:innerShdw blurRad="50800" dist="25400" dir="13500000">
                <a:prstClr val="black">
                  <a:alpha val="50000"/>
                </a:prstClr>
              </a:inn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9" name="Group 17"/>
          <p:cNvGrpSpPr>
            <a:grpSpLocks noChangeAspect="1"/>
          </p:cNvGrpSpPr>
          <p:nvPr/>
        </p:nvGrpSpPr>
        <p:grpSpPr bwMode="auto">
          <a:xfrm>
            <a:off x="949132" y="611160"/>
            <a:ext cx="345742" cy="371068"/>
            <a:chOff x="231" y="1205"/>
            <a:chExt cx="640" cy="687"/>
          </a:xfrm>
          <a:solidFill>
            <a:schemeClr val="bg1"/>
          </a:solidFill>
          <a:effectLst/>
        </p:grpSpPr>
        <p:sp>
          <p:nvSpPr>
            <p:cNvPr id="10" name="淘宝网Chenying0907出品 18"/>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ctr" defTabSz="121793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11" name="淘宝网Chenying0907出品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ctr" defTabSz="121793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grpSp>
      <p:sp>
        <p:nvSpPr>
          <p:cNvPr id="47108" name="文本框 18"/>
          <p:cNvSpPr txBox="1"/>
          <p:nvPr/>
        </p:nvSpPr>
        <p:spPr>
          <a:xfrm>
            <a:off x="1692275" y="571500"/>
            <a:ext cx="3519488" cy="508000"/>
          </a:xfrm>
          <a:prstGeom prst="rect">
            <a:avLst/>
          </a:prstGeom>
          <a:noFill/>
          <a:ln w="9525">
            <a:noFill/>
          </a:ln>
        </p:spPr>
        <p:txBody>
          <a:bodyPr anchor="t" anchorCtr="0">
            <a:spAutoFit/>
          </a:bodyPr>
          <a:p>
            <a:r>
              <a:rPr lang="zh-CN" altLang="en-US" sz="2700" dirty="0">
                <a:solidFill>
                  <a:srgbClr val="3F3F3F"/>
                </a:solidFill>
                <a:latin typeface="微软雅黑" pitchFamily="34" charset="-122"/>
                <a:ea typeface="微软雅黑" pitchFamily="34" charset="-122"/>
                <a:sym typeface="Arial" panose="02080604020202020204" pitchFamily="34" charset="0"/>
              </a:rPr>
              <a:t>系统实现</a:t>
            </a:r>
            <a:endParaRPr lang="zh-CN" altLang="en-US" sz="2700" dirty="0">
              <a:solidFill>
                <a:srgbClr val="3F3F3F"/>
              </a:solidFill>
              <a:latin typeface="微软雅黑" pitchFamily="34" charset="-122"/>
              <a:ea typeface="微软雅黑" pitchFamily="34" charset="-122"/>
              <a:sym typeface="Arial" panose="02080604020202020204" pitchFamily="34" charset="0"/>
            </a:endParaRPr>
          </a:p>
        </p:txBody>
      </p:sp>
      <p:sp>
        <p:nvSpPr>
          <p:cNvPr id="47111" name="文本框 18"/>
          <p:cNvSpPr txBox="1"/>
          <p:nvPr/>
        </p:nvSpPr>
        <p:spPr>
          <a:xfrm>
            <a:off x="5202238" y="6075045"/>
            <a:ext cx="2374900" cy="383540"/>
          </a:xfrm>
          <a:prstGeom prst="rect">
            <a:avLst/>
          </a:prstGeom>
          <a:noFill/>
          <a:ln w="9525">
            <a:noFill/>
          </a:ln>
        </p:spPr>
        <p:txBody>
          <a:bodyPr anchor="t" anchorCtr="0">
            <a:spAutoFit/>
          </a:bodyPr>
          <a:p>
            <a:pPr eaLnBrk="0" hangingPunct="0"/>
            <a:r>
              <a:rPr lang="zh-CN" altLang="en-US" dirty="0">
                <a:latin typeface="Arial" panose="02080604020202020204" pitchFamily="34" charset="0"/>
                <a:ea typeface="宋体" pitchFamily="2" charset="-122"/>
              </a:rPr>
              <a:t>个人中心成果页</a:t>
            </a:r>
            <a:endParaRPr lang="zh-CN" altLang="en-US" dirty="0">
              <a:latin typeface="Arial" panose="02080604020202020204" pitchFamily="34" charset="0"/>
              <a:ea typeface="宋体" pitchFamily="2" charset="-122"/>
            </a:endParaRPr>
          </a:p>
        </p:txBody>
      </p:sp>
      <p:pic>
        <p:nvPicPr>
          <p:cNvPr id="2" name="图片 1"/>
          <p:cNvPicPr>
            <a:picLocks noChangeAspect="1"/>
          </p:cNvPicPr>
          <p:nvPr/>
        </p:nvPicPr>
        <p:blipFill>
          <a:blip r:embed="rId1"/>
          <a:stretch>
            <a:fillRect/>
          </a:stretch>
        </p:blipFill>
        <p:spPr>
          <a:xfrm>
            <a:off x="1403985" y="1400175"/>
            <a:ext cx="9972675" cy="4448810"/>
          </a:xfrm>
          <a:prstGeom prst="rect">
            <a:avLst/>
          </a:prstGeom>
        </p:spPr>
      </p:pic>
    </p:spTree>
  </p:cSld>
  <p:clrMapOvr>
    <a:masterClrMapping/>
  </p:clrMapOvr>
  <p:transition spd="slow">
    <p:cover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53" presetClass="entr" presetSubtype="16"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ppt_w</p:attrName>
                                        </p:attrNameLst>
                                      </p:cBhvr>
                                      <p:tavLst>
                                        <p:tav tm="0">
                                          <p:val>
                                            <p:fltVal val="0.000000"/>
                                          </p:val>
                                        </p:tav>
                                        <p:tav tm="100000">
                                          <p:val>
                                            <p:strVal val="#ppt_w"/>
                                          </p:val>
                                        </p:tav>
                                      </p:tavLst>
                                    </p:anim>
                                    <p:anim calcmode="lin" valueType="num">
                                      <p:cBhvr>
                                        <p:cTn id="11" dur="500" fill="hold"/>
                                        <p:tgtEl>
                                          <p:spTgt spid="6"/>
                                        </p:tgtEl>
                                        <p:attrNameLst>
                                          <p:attrName>ppt_h</p:attrName>
                                        </p:attrNameLst>
                                      </p:cBhvr>
                                      <p:tavLst>
                                        <p:tav tm="0">
                                          <p:val>
                                            <p:fltVal val="0.000000"/>
                                          </p:val>
                                        </p:tav>
                                        <p:tav tm="100000">
                                          <p:val>
                                            <p:strVal val="#ppt_h"/>
                                          </p:val>
                                        </p:tav>
                                      </p:tavLst>
                                    </p:anim>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66788" y="333375"/>
            <a:ext cx="3963987" cy="906463"/>
            <a:chOff x="903371" y="249943"/>
            <a:chExt cx="2831223" cy="679699"/>
          </a:xfrm>
        </p:grpSpPr>
        <p:sp>
          <p:nvSpPr>
            <p:cNvPr id="4" name="任意多边形 43"/>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sp>
          <p:nvSpPr>
            <p:cNvPr id="5" name="任意多边形 44"/>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chemeClr val="accent5">
                <a:lumMod val="95000"/>
              </a:schemeClr>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6" name="组合 5"/>
          <p:cNvGrpSpPr/>
          <p:nvPr/>
        </p:nvGrpSpPr>
        <p:grpSpPr>
          <a:xfrm rot="-5400000">
            <a:off x="595313" y="209550"/>
            <a:ext cx="1019175" cy="1149350"/>
            <a:chOff x="8439634" y="3544648"/>
            <a:chExt cx="1611146" cy="1817848"/>
          </a:xfrm>
        </p:grpSpPr>
        <p:sp>
          <p:nvSpPr>
            <p:cNvPr id="7" name="Freeform 5"/>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sp>
          <p:nvSpPr>
            <p:cNvPr id="8" name="Freeform 5"/>
            <p:cNvSpPr/>
            <p:nvPr/>
          </p:nvSpPr>
          <p:spPr bwMode="auto">
            <a:xfrm rot="5400000">
              <a:off x="8582836"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5">
                <a:lumMod val="95000"/>
              </a:schemeClr>
            </a:solidFill>
            <a:ln w="15875">
              <a:gradFill flip="none" rotWithShape="1">
                <a:gsLst>
                  <a:gs pos="0">
                    <a:schemeClr val="bg1">
                      <a:lumMod val="65000"/>
                    </a:schemeClr>
                  </a:gs>
                  <a:gs pos="100000">
                    <a:schemeClr val="bg1"/>
                  </a:gs>
                </a:gsLst>
                <a:lin ang="2700000" scaled="1"/>
                <a:tileRect/>
              </a:gradFill>
            </a:ln>
            <a:effectLst>
              <a:innerShdw blurRad="50800" dist="25400" dir="13500000">
                <a:prstClr val="black">
                  <a:alpha val="50000"/>
                </a:prstClr>
              </a:inn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9" name="Group 17"/>
          <p:cNvGrpSpPr>
            <a:grpSpLocks noChangeAspect="1"/>
          </p:cNvGrpSpPr>
          <p:nvPr/>
        </p:nvGrpSpPr>
        <p:grpSpPr bwMode="auto">
          <a:xfrm>
            <a:off x="949132" y="611160"/>
            <a:ext cx="345742" cy="371068"/>
            <a:chOff x="231" y="1205"/>
            <a:chExt cx="640" cy="687"/>
          </a:xfrm>
          <a:solidFill>
            <a:schemeClr val="bg1"/>
          </a:solidFill>
          <a:effectLst/>
        </p:grpSpPr>
        <p:sp>
          <p:nvSpPr>
            <p:cNvPr id="10" name="淘宝网Chenying0907出品 18"/>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ctr" defTabSz="121793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11" name="淘宝网Chenying0907出品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ctr" defTabSz="121793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grpSp>
      <p:sp>
        <p:nvSpPr>
          <p:cNvPr id="47108" name="文本框 18"/>
          <p:cNvSpPr txBox="1"/>
          <p:nvPr/>
        </p:nvSpPr>
        <p:spPr>
          <a:xfrm>
            <a:off x="1692275" y="571500"/>
            <a:ext cx="3519488" cy="508000"/>
          </a:xfrm>
          <a:prstGeom prst="rect">
            <a:avLst/>
          </a:prstGeom>
          <a:noFill/>
          <a:ln w="9525">
            <a:noFill/>
          </a:ln>
        </p:spPr>
        <p:txBody>
          <a:bodyPr anchor="t" anchorCtr="0">
            <a:spAutoFit/>
          </a:bodyPr>
          <a:p>
            <a:r>
              <a:rPr lang="zh-CN" altLang="en-US" sz="2700" dirty="0">
                <a:solidFill>
                  <a:srgbClr val="3F3F3F"/>
                </a:solidFill>
                <a:latin typeface="微软雅黑" pitchFamily="34" charset="-122"/>
                <a:ea typeface="微软雅黑" pitchFamily="34" charset="-122"/>
                <a:sym typeface="Arial" panose="02080604020202020204" pitchFamily="34" charset="0"/>
              </a:rPr>
              <a:t>系统实现</a:t>
            </a:r>
            <a:endParaRPr lang="zh-CN" altLang="en-US" sz="2700" dirty="0">
              <a:solidFill>
                <a:srgbClr val="3F3F3F"/>
              </a:solidFill>
              <a:latin typeface="微软雅黑" pitchFamily="34" charset="-122"/>
              <a:ea typeface="微软雅黑" pitchFamily="34" charset="-122"/>
              <a:sym typeface="Arial" panose="02080604020202020204" pitchFamily="34" charset="0"/>
            </a:endParaRPr>
          </a:p>
        </p:txBody>
      </p:sp>
      <p:sp>
        <p:nvSpPr>
          <p:cNvPr id="47111" name="文本框 18"/>
          <p:cNvSpPr txBox="1"/>
          <p:nvPr/>
        </p:nvSpPr>
        <p:spPr>
          <a:xfrm>
            <a:off x="5018088" y="6336665"/>
            <a:ext cx="2374900" cy="383540"/>
          </a:xfrm>
          <a:prstGeom prst="rect">
            <a:avLst/>
          </a:prstGeom>
          <a:noFill/>
          <a:ln w="9525">
            <a:noFill/>
          </a:ln>
        </p:spPr>
        <p:txBody>
          <a:bodyPr anchor="t" anchorCtr="0">
            <a:spAutoFit/>
          </a:bodyPr>
          <a:p>
            <a:pPr eaLnBrk="0" hangingPunct="0"/>
            <a:r>
              <a:rPr lang="zh-CN" altLang="en-US" dirty="0">
                <a:latin typeface="Arial" panose="02080604020202020204" pitchFamily="34" charset="0"/>
                <a:ea typeface="宋体" pitchFamily="2" charset="-122"/>
              </a:rPr>
              <a:t>管理员页</a:t>
            </a:r>
            <a:endParaRPr lang="zh-CN" altLang="en-US" dirty="0">
              <a:latin typeface="Arial" panose="02080604020202020204" pitchFamily="34" charset="0"/>
              <a:ea typeface="宋体" pitchFamily="2" charset="-122"/>
            </a:endParaRPr>
          </a:p>
        </p:txBody>
      </p:sp>
      <p:pic>
        <p:nvPicPr>
          <p:cNvPr id="2" name="图片 1"/>
          <p:cNvPicPr>
            <a:picLocks noChangeAspect="1"/>
          </p:cNvPicPr>
          <p:nvPr/>
        </p:nvPicPr>
        <p:blipFill>
          <a:blip r:embed="rId1"/>
          <a:stretch>
            <a:fillRect/>
          </a:stretch>
        </p:blipFill>
        <p:spPr>
          <a:xfrm>
            <a:off x="967105" y="1478280"/>
            <a:ext cx="10017125" cy="4858385"/>
          </a:xfrm>
          <a:prstGeom prst="rect">
            <a:avLst/>
          </a:prstGeom>
        </p:spPr>
      </p:pic>
    </p:spTree>
  </p:cSld>
  <p:clrMapOvr>
    <a:masterClrMapping/>
  </p:clrMapOvr>
  <p:transition spd="slow">
    <p:cover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53" presetClass="entr" presetSubtype="16"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ppt_w</p:attrName>
                                        </p:attrNameLst>
                                      </p:cBhvr>
                                      <p:tavLst>
                                        <p:tav tm="0">
                                          <p:val>
                                            <p:fltVal val="0.000000"/>
                                          </p:val>
                                        </p:tav>
                                        <p:tav tm="100000">
                                          <p:val>
                                            <p:strVal val="#ppt_w"/>
                                          </p:val>
                                        </p:tav>
                                      </p:tavLst>
                                    </p:anim>
                                    <p:anim calcmode="lin" valueType="num">
                                      <p:cBhvr>
                                        <p:cTn id="11" dur="500" fill="hold"/>
                                        <p:tgtEl>
                                          <p:spTgt spid="6"/>
                                        </p:tgtEl>
                                        <p:attrNameLst>
                                          <p:attrName>ppt_h</p:attrName>
                                        </p:attrNameLst>
                                      </p:cBhvr>
                                      <p:tavLst>
                                        <p:tav tm="0">
                                          <p:val>
                                            <p:fltVal val="0.000000"/>
                                          </p:val>
                                        </p:tav>
                                        <p:tav tm="100000">
                                          <p:val>
                                            <p:strVal val="#ppt_h"/>
                                          </p:val>
                                        </p:tav>
                                      </p:tavLst>
                                    </p:anim>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960438" y="349250"/>
            <a:ext cx="3983037" cy="754063"/>
            <a:chOff x="903371" y="249943"/>
            <a:chExt cx="2831223" cy="679699"/>
          </a:xfrm>
        </p:grpSpPr>
        <p:sp>
          <p:nvSpPr>
            <p:cNvPr id="3" name="任意多边形 7"/>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sp>
          <p:nvSpPr>
            <p:cNvPr id="4" name="任意多边形 8"/>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chemeClr val="accent5">
                <a:lumMod val="95000"/>
              </a:schemeClr>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dirty="0">
                <a:ln>
                  <a:noFill/>
                </a:ln>
                <a:solidFill>
                  <a:prstClr val="black"/>
                </a:solidFill>
                <a:effectLst/>
                <a:uLnTx/>
                <a:uFillTx/>
                <a:latin typeface="+mn-lt"/>
                <a:ea typeface="+mn-ea"/>
                <a:cs typeface="+mn-cs"/>
              </a:endParaRPr>
            </a:p>
          </p:txBody>
        </p:sp>
      </p:grpSp>
      <p:grpSp>
        <p:nvGrpSpPr>
          <p:cNvPr id="5" name="组合 4"/>
          <p:cNvGrpSpPr/>
          <p:nvPr/>
        </p:nvGrpSpPr>
        <p:grpSpPr>
          <a:xfrm rot="-5400000">
            <a:off x="460375" y="117475"/>
            <a:ext cx="1019175" cy="1150938"/>
            <a:chOff x="8439634" y="3544648"/>
            <a:chExt cx="1611146" cy="1817848"/>
          </a:xfrm>
        </p:grpSpPr>
        <p:sp>
          <p:nvSpPr>
            <p:cNvPr id="6" name="Freeform 5"/>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sp>
          <p:nvSpPr>
            <p:cNvPr id="7" name="Freeform 5"/>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5">
                <a:lumMod val="95000"/>
              </a:schemeClr>
            </a:solidFill>
            <a:ln w="15875">
              <a:gradFill flip="none" rotWithShape="1">
                <a:gsLst>
                  <a:gs pos="0">
                    <a:schemeClr val="bg1">
                      <a:lumMod val="65000"/>
                    </a:schemeClr>
                  </a:gs>
                  <a:gs pos="100000">
                    <a:schemeClr val="bg1"/>
                  </a:gs>
                </a:gsLst>
                <a:lin ang="2700000" scaled="1"/>
                <a:tileRect/>
              </a:gradFill>
            </a:ln>
            <a:effectLst>
              <a:innerShdw blurRad="50800" dist="25400" dir="13500000">
                <a:prstClr val="black">
                  <a:alpha val="50000"/>
                </a:prstClr>
              </a:inn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8" name="Group 17"/>
          <p:cNvGrpSpPr>
            <a:grpSpLocks noChangeAspect="1"/>
          </p:cNvGrpSpPr>
          <p:nvPr/>
        </p:nvGrpSpPr>
        <p:grpSpPr bwMode="auto">
          <a:xfrm>
            <a:off x="849634" y="520356"/>
            <a:ext cx="345741" cy="371067"/>
            <a:chOff x="231" y="1205"/>
            <a:chExt cx="640" cy="687"/>
          </a:xfrm>
          <a:solidFill>
            <a:schemeClr val="bg1"/>
          </a:solidFill>
          <a:effectLst/>
        </p:grpSpPr>
        <p:sp>
          <p:nvSpPr>
            <p:cNvPr id="9" name="淘宝网Chenying0907出品 18"/>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ctr" defTabSz="121793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10" name="淘宝网Chenying0907出品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ctr" defTabSz="121793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grpSp>
      <p:sp>
        <p:nvSpPr>
          <p:cNvPr id="48132" name="文本框 16"/>
          <p:cNvSpPr txBox="1"/>
          <p:nvPr/>
        </p:nvSpPr>
        <p:spPr>
          <a:xfrm>
            <a:off x="1717675" y="484188"/>
            <a:ext cx="2620963" cy="522287"/>
          </a:xfrm>
          <a:prstGeom prst="rect">
            <a:avLst/>
          </a:prstGeom>
          <a:noFill/>
          <a:ln w="9525">
            <a:noFill/>
          </a:ln>
        </p:spPr>
        <p:txBody>
          <a:bodyPr anchor="t" anchorCtr="0">
            <a:spAutoFit/>
          </a:bodyPr>
          <a:p>
            <a:pPr eaLnBrk="0" hangingPunct="0"/>
            <a:r>
              <a:rPr lang="zh-CN" altLang="en-US" sz="2800" dirty="0">
                <a:latin typeface="微软雅黑" pitchFamily="34" charset="-122"/>
                <a:ea typeface="微软雅黑" pitchFamily="34" charset="-122"/>
              </a:rPr>
              <a:t>系统测试</a:t>
            </a:r>
            <a:endParaRPr lang="zh-CN" altLang="en-US" sz="2800" dirty="0">
              <a:latin typeface="微软雅黑" pitchFamily="34" charset="-122"/>
              <a:ea typeface="微软雅黑" pitchFamily="34" charset="-122"/>
            </a:endParaRPr>
          </a:p>
        </p:txBody>
      </p:sp>
      <p:graphicFrame>
        <p:nvGraphicFramePr>
          <p:cNvPr id="12" name="表格 11"/>
          <p:cNvGraphicFramePr>
            <a:graphicFrameLocks noGrp="1"/>
          </p:cNvGraphicFramePr>
          <p:nvPr/>
        </p:nvGraphicFramePr>
        <p:xfrm>
          <a:off x="394335" y="1925320"/>
          <a:ext cx="11212195" cy="4392295"/>
        </p:xfrm>
        <a:graphic>
          <a:graphicData uri="http://schemas.openxmlformats.org/drawingml/2006/table">
            <a:tbl>
              <a:tblPr firstRow="1" bandRow="1">
                <a:tableStyleId>{5C22544A-7EE6-4342-B048-85BDC9FD1C3A}</a:tableStyleId>
              </a:tblPr>
              <a:tblGrid>
                <a:gridCol w="2802890"/>
                <a:gridCol w="2803525"/>
                <a:gridCol w="2802890"/>
                <a:gridCol w="2802890"/>
              </a:tblGrid>
              <a:tr h="617855">
                <a:tc>
                  <a:txBody>
                    <a:bodyPr/>
                    <a:lstStyle/>
                    <a:p>
                      <a:pPr algn="ctr"/>
                      <a:r>
                        <a:rPr lang="zh-CN" altLang="en-US" sz="2400" dirty="0"/>
                        <a:t>测试功能</a:t>
                      </a:r>
                      <a:endParaRPr lang="zh-CN" altLang="en-US" sz="2400" dirty="0"/>
                    </a:p>
                  </a:txBody>
                  <a:tcPr marT="45718" marB="45718"/>
                </a:tc>
                <a:tc>
                  <a:txBody>
                    <a:bodyPr/>
                    <a:lstStyle/>
                    <a:p>
                      <a:pPr algn="ctr"/>
                      <a:r>
                        <a:rPr lang="zh-CN" altLang="en-US" sz="2400" dirty="0"/>
                        <a:t>测试目的</a:t>
                      </a:r>
                      <a:endParaRPr lang="zh-CN" altLang="en-US" sz="2400" dirty="0"/>
                    </a:p>
                  </a:txBody>
                  <a:tcPr marT="45718" marB="45718"/>
                </a:tc>
                <a:tc>
                  <a:txBody>
                    <a:bodyPr/>
                    <a:lstStyle/>
                    <a:p>
                      <a:pPr algn="ctr"/>
                      <a:r>
                        <a:rPr lang="zh-CN" altLang="en-US" sz="2400" dirty="0"/>
                        <a:t>测试条件</a:t>
                      </a:r>
                      <a:endParaRPr lang="zh-CN" altLang="en-US" sz="2400" dirty="0"/>
                    </a:p>
                  </a:txBody>
                  <a:tcPr marT="45718" marB="45718"/>
                </a:tc>
                <a:tc>
                  <a:txBody>
                    <a:bodyPr/>
                    <a:lstStyle/>
                    <a:p>
                      <a:pPr algn="ctr"/>
                      <a:r>
                        <a:rPr lang="zh-CN" altLang="en-US" sz="2400" dirty="0"/>
                        <a:t>测试结果</a:t>
                      </a:r>
                      <a:endParaRPr lang="zh-CN" altLang="en-US" sz="2400" dirty="0"/>
                    </a:p>
                  </a:txBody>
                  <a:tcPr marT="45718" marB="45718"/>
                </a:tc>
              </a:tr>
              <a:tr h="622935">
                <a:tc>
                  <a:txBody>
                    <a:bodyPr/>
                    <a:lstStyle/>
                    <a:p>
                      <a:pPr algn="ctr"/>
                      <a:r>
                        <a:rPr lang="zh-CN" altLang="en-US" sz="1800" dirty="0"/>
                        <a:t>用户登录</a:t>
                      </a:r>
                      <a:endParaRPr lang="zh-CN" altLang="en-US" sz="1800" dirty="0"/>
                    </a:p>
                  </a:txBody>
                  <a:tcPr marT="45718" marB="45718"/>
                </a:tc>
                <a:tc>
                  <a:txBody>
                    <a:bodyPr/>
                    <a:lstStyle/>
                    <a:p>
                      <a:pPr algn="ctr"/>
                      <a:r>
                        <a:rPr lang="zh-CN" altLang="zh-CN" sz="1800" kern="1200" dirty="0">
                          <a:solidFill>
                            <a:schemeClr val="dk1"/>
                          </a:solidFill>
                          <a:effectLst/>
                          <a:latin typeface="+mn-lt"/>
                          <a:ea typeface="+mn-ea"/>
                          <a:cs typeface="+mn-cs"/>
                        </a:rPr>
                        <a:t>查看用户登录性能</a:t>
                      </a:r>
                      <a:endParaRPr lang="zh-CN" altLang="en-US" sz="1800" dirty="0"/>
                    </a:p>
                  </a:txBody>
                  <a:tcPr marT="45718" marB="45718"/>
                </a:tc>
                <a:tc>
                  <a:txBody>
                    <a:bodyPr/>
                    <a:lstStyle/>
                    <a:p>
                      <a:pPr algn="ctr"/>
                      <a:r>
                        <a:rPr lang="zh-CN" altLang="zh-CN" sz="1800" kern="1200" dirty="0">
                          <a:solidFill>
                            <a:schemeClr val="dk1"/>
                          </a:solidFill>
                          <a:effectLst/>
                          <a:latin typeface="+mn-lt"/>
                          <a:ea typeface="+mn-ea"/>
                          <a:cs typeface="+mn-cs"/>
                        </a:rPr>
                        <a:t>进入项目主界面</a:t>
                      </a:r>
                      <a:endParaRPr lang="zh-CN" altLang="en-US" sz="1800" dirty="0"/>
                    </a:p>
                  </a:txBody>
                  <a:tcPr marT="45718" marB="45718"/>
                </a:tc>
                <a:tc>
                  <a:txBody>
                    <a:bodyPr/>
                    <a:lstStyle/>
                    <a:p>
                      <a:pPr algn="ctr"/>
                      <a:r>
                        <a:rPr lang="zh-CN" altLang="en-US" sz="1800" dirty="0"/>
                        <a:t>用户登录成功</a:t>
                      </a:r>
                      <a:endParaRPr lang="zh-CN" altLang="en-US" sz="1800" dirty="0"/>
                    </a:p>
                  </a:txBody>
                  <a:tcPr marT="45718" marB="45718"/>
                </a:tc>
              </a:tr>
              <a:tr h="621030">
                <a:tc>
                  <a:txBody>
                    <a:bodyPr/>
                    <a:lstStyle/>
                    <a:p>
                      <a:pPr algn="ctr"/>
                      <a:r>
                        <a:rPr lang="zh-CN" altLang="en-US" sz="1800" dirty="0"/>
                        <a:t>用户登出</a:t>
                      </a:r>
                      <a:endParaRPr lang="zh-CN" altLang="en-US" sz="1800" dirty="0"/>
                    </a:p>
                  </a:txBody>
                  <a:tcPr marT="45718" marB="45718"/>
                </a:tc>
                <a:tc>
                  <a:txBody>
                    <a:bodyPr/>
                    <a:lstStyle/>
                    <a:p>
                      <a:pPr marL="0" marR="0" lvl="0" indent="0" algn="ctr" defTabSz="1217930" rtl="0" eaLnBrk="1" fontAlgn="auto" latinLnBrk="0" hangingPunct="1">
                        <a:lnSpc>
                          <a:spcPct val="100000"/>
                        </a:lnSpc>
                        <a:spcBef>
                          <a:spcPts val="0"/>
                        </a:spcBef>
                        <a:spcAft>
                          <a:spcPts val="0"/>
                        </a:spcAft>
                        <a:buClrTx/>
                        <a:buSzTx/>
                        <a:buFontTx/>
                        <a:buNone/>
                        <a:defRPr/>
                      </a:pPr>
                      <a:r>
                        <a:rPr lang="zh-CN" altLang="zh-CN" sz="1800" kern="1200" dirty="0">
                          <a:solidFill>
                            <a:schemeClr val="dk1"/>
                          </a:solidFill>
                          <a:effectLst/>
                          <a:latin typeface="+mn-lt"/>
                          <a:ea typeface="+mn-ea"/>
                          <a:cs typeface="+mn-cs"/>
                        </a:rPr>
                        <a:t>查看用户</a:t>
                      </a:r>
                      <a:r>
                        <a:rPr lang="zh-CN" altLang="en-US" sz="1800" kern="1200" dirty="0">
                          <a:solidFill>
                            <a:schemeClr val="dk1"/>
                          </a:solidFill>
                          <a:effectLst/>
                          <a:latin typeface="+mn-lt"/>
                          <a:ea typeface="+mn-ea"/>
                          <a:cs typeface="+mn-cs"/>
                        </a:rPr>
                        <a:t>登出</a:t>
                      </a:r>
                      <a:r>
                        <a:rPr lang="zh-CN" altLang="zh-CN" sz="1800" kern="1200" dirty="0">
                          <a:solidFill>
                            <a:schemeClr val="dk1"/>
                          </a:solidFill>
                          <a:effectLst/>
                          <a:latin typeface="+mn-lt"/>
                          <a:ea typeface="+mn-ea"/>
                          <a:cs typeface="+mn-cs"/>
                        </a:rPr>
                        <a:t>性能</a:t>
                      </a:r>
                      <a:endParaRPr lang="zh-CN" altLang="en-US" sz="1800" dirty="0"/>
                    </a:p>
                  </a:txBody>
                  <a:tcPr marT="45718" marB="45718"/>
                </a:tc>
                <a:tc>
                  <a:txBody>
                    <a:bodyPr/>
                    <a:lstStyle/>
                    <a:p>
                      <a:pPr algn="ctr"/>
                      <a:r>
                        <a:rPr lang="zh-CN" altLang="en-US" sz="1800" dirty="0"/>
                        <a:t>用户成功登录</a:t>
                      </a:r>
                      <a:endParaRPr lang="zh-CN" altLang="en-US" sz="1800" dirty="0"/>
                    </a:p>
                  </a:txBody>
                  <a:tcPr marT="45718" marB="45718"/>
                </a:tc>
                <a:tc>
                  <a:txBody>
                    <a:bodyPr/>
                    <a:lstStyle/>
                    <a:p>
                      <a:pPr algn="ctr"/>
                      <a:r>
                        <a:rPr lang="zh-CN" altLang="en-US" sz="1800" dirty="0"/>
                        <a:t>用户登出成功</a:t>
                      </a:r>
                      <a:endParaRPr lang="zh-CN" altLang="en-US" sz="1800" dirty="0"/>
                    </a:p>
                  </a:txBody>
                  <a:tcPr marT="45718" marB="45718"/>
                </a:tc>
              </a:tr>
              <a:tr h="661670">
                <a:tc>
                  <a:txBody>
                    <a:bodyPr/>
                    <a:lstStyle/>
                    <a:p>
                      <a:pPr algn="ctr"/>
                      <a:r>
                        <a:rPr lang="zh-CN" altLang="en-US" sz="1800" dirty="0"/>
                        <a:t>学生发布成果</a:t>
                      </a:r>
                      <a:endParaRPr lang="zh-CN" altLang="en-US" sz="1800" dirty="0"/>
                    </a:p>
                  </a:txBody>
                  <a:tcPr marT="45718" marB="45718"/>
                </a:tc>
                <a:tc>
                  <a:txBody>
                    <a:bodyPr/>
                    <a:lstStyle/>
                    <a:p>
                      <a:pPr algn="ctr"/>
                      <a:r>
                        <a:rPr lang="zh-CN" altLang="zh-CN" sz="1800" kern="1200" dirty="0">
                          <a:solidFill>
                            <a:schemeClr val="dk1"/>
                          </a:solidFill>
                          <a:effectLst/>
                          <a:latin typeface="+mn-lt"/>
                          <a:ea typeface="+mn-ea"/>
                          <a:cs typeface="+mn-cs"/>
                        </a:rPr>
                        <a:t>发布新的成果</a:t>
                      </a:r>
                      <a:endParaRPr lang="zh-CN" altLang="en-US" sz="1800" dirty="0"/>
                    </a:p>
                  </a:txBody>
                  <a:tcPr marT="45718" marB="45718"/>
                </a:tc>
                <a:tc>
                  <a:txBody>
                    <a:bodyPr/>
                    <a:lstStyle/>
                    <a:p>
                      <a:pPr algn="ctr"/>
                      <a:r>
                        <a:rPr lang="zh-CN" altLang="en-US" sz="1800" dirty="0"/>
                        <a:t>在成果页显示成果</a:t>
                      </a:r>
                      <a:endParaRPr lang="zh-CN" altLang="en-US" sz="1800" dirty="0"/>
                    </a:p>
                  </a:txBody>
                  <a:tcPr marT="45718" marB="45718"/>
                </a:tc>
                <a:tc>
                  <a:txBody>
                    <a:bodyPr/>
                    <a:lstStyle/>
                    <a:p>
                      <a:pPr algn="ctr"/>
                      <a:r>
                        <a:rPr lang="zh-CN" altLang="en-US" sz="1800" dirty="0"/>
                        <a:t>成果发布成功</a:t>
                      </a:r>
                      <a:endParaRPr lang="zh-CN" altLang="en-US" sz="1800" dirty="0"/>
                    </a:p>
                  </a:txBody>
                  <a:tcPr marT="45718" marB="45718"/>
                </a:tc>
              </a:tr>
              <a:tr h="633095">
                <a:tc>
                  <a:txBody>
                    <a:bodyPr/>
                    <a:lstStyle/>
                    <a:p>
                      <a:pPr algn="ctr"/>
                      <a:r>
                        <a:rPr lang="zh-CN" altLang="en-US" sz="1800" dirty="0"/>
                        <a:t>管理员导入学生信息</a:t>
                      </a:r>
                      <a:endParaRPr lang="zh-CN" altLang="en-US" sz="1800" dirty="0"/>
                    </a:p>
                  </a:txBody>
                  <a:tcPr marT="45718" marB="45718"/>
                </a:tc>
                <a:tc>
                  <a:txBody>
                    <a:bodyPr/>
                    <a:lstStyle/>
                    <a:p>
                      <a:pPr algn="ctr"/>
                      <a:r>
                        <a:rPr lang="zh-CN" altLang="en-US" sz="1800" dirty="0"/>
                        <a:t>批量导入学生</a:t>
                      </a:r>
                      <a:endParaRPr lang="zh-CN" altLang="en-US" sz="1800" dirty="0"/>
                    </a:p>
                  </a:txBody>
                  <a:tcPr marT="45718" marB="45718"/>
                </a:tc>
                <a:tc>
                  <a:txBody>
                    <a:bodyPr/>
                    <a:lstStyle/>
                    <a:p>
                      <a:pPr algn="ctr"/>
                      <a:r>
                        <a:rPr lang="zh-CN" altLang="en-US" sz="1800" dirty="0"/>
                        <a:t>导入并显示学生信息</a:t>
                      </a:r>
                      <a:endParaRPr lang="zh-CN" altLang="en-US" sz="1800" dirty="0"/>
                    </a:p>
                  </a:txBody>
                  <a:tcPr marT="45718" marB="45718"/>
                </a:tc>
                <a:tc>
                  <a:txBody>
                    <a:bodyPr/>
                    <a:lstStyle/>
                    <a:p>
                      <a:pPr algn="ctr"/>
                      <a:r>
                        <a:rPr lang="zh-CN" altLang="en-US" sz="1800" dirty="0"/>
                        <a:t>学生成功导入</a:t>
                      </a:r>
                      <a:endParaRPr lang="zh-CN" altLang="en-US" sz="1800" dirty="0"/>
                    </a:p>
                  </a:txBody>
                  <a:tcPr marT="45718" marB="45718"/>
                </a:tc>
              </a:tr>
              <a:tr h="615315">
                <a:tc>
                  <a:txBody>
                    <a:bodyPr/>
                    <a:lstStyle/>
                    <a:p>
                      <a:pPr algn="ctr"/>
                      <a:r>
                        <a:rPr lang="zh-CN" altLang="en-US" sz="1800" dirty="0"/>
                        <a:t>管理员管理成果</a:t>
                      </a:r>
                      <a:endParaRPr lang="zh-CN" altLang="en-US" sz="1800" dirty="0"/>
                    </a:p>
                  </a:txBody>
                  <a:tcPr marT="45718" marB="45718"/>
                </a:tc>
                <a:tc>
                  <a:txBody>
                    <a:bodyPr/>
                    <a:lstStyle/>
                    <a:p>
                      <a:pPr algn="ctr"/>
                      <a:r>
                        <a:rPr lang="zh-CN" altLang="en-US" sz="1800" dirty="0"/>
                        <a:t>管理员删除成果</a:t>
                      </a:r>
                      <a:endParaRPr lang="zh-CN" altLang="en-US" sz="1800" dirty="0"/>
                    </a:p>
                  </a:txBody>
                  <a:tcPr marT="45718" marB="45718"/>
                </a:tc>
                <a:tc>
                  <a:txBody>
                    <a:bodyPr/>
                    <a:lstStyle/>
                    <a:p>
                      <a:pPr algn="ctr"/>
                      <a:r>
                        <a:rPr lang="zh-CN" altLang="en-US" sz="1800" dirty="0"/>
                        <a:t>删除后成果主页面不显示</a:t>
                      </a:r>
                      <a:endParaRPr lang="zh-CN" altLang="en-US" sz="1800" dirty="0"/>
                    </a:p>
                  </a:txBody>
                  <a:tcPr marT="45718" marB="45718"/>
                </a:tc>
                <a:tc>
                  <a:txBody>
                    <a:bodyPr/>
                    <a:lstStyle/>
                    <a:p>
                      <a:pPr algn="ctr"/>
                      <a:r>
                        <a:rPr lang="zh-CN" altLang="en-US" sz="1800" dirty="0"/>
                        <a:t>成果主页面不予显示</a:t>
                      </a:r>
                      <a:endParaRPr lang="zh-CN" altLang="en-US" sz="1800" dirty="0"/>
                    </a:p>
                  </a:txBody>
                  <a:tcPr marT="45718" marB="45718"/>
                </a:tc>
              </a:tr>
            </a:tbl>
          </a:graphicData>
        </a:graphic>
      </p:graphicFrame>
    </p:spTree>
  </p:cSld>
  <p:clrMapOvr>
    <a:masterClrMapping/>
  </p:clrMapOvr>
  <p:transition spd="slow">
    <p:cover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53"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000000"/>
                                          </p:val>
                                        </p:tav>
                                        <p:tav tm="100000">
                                          <p:val>
                                            <p:strVal val="#ppt_w"/>
                                          </p:val>
                                        </p:tav>
                                      </p:tavLst>
                                    </p:anim>
                                    <p:anim calcmode="lin" valueType="num">
                                      <p:cBhvr>
                                        <p:cTn id="11" dur="500" fill="hold"/>
                                        <p:tgtEl>
                                          <p:spTgt spid="5"/>
                                        </p:tgtEl>
                                        <p:attrNameLst>
                                          <p:attrName>ppt_h</p:attrName>
                                        </p:attrNameLst>
                                      </p:cBhvr>
                                      <p:tavLst>
                                        <p:tav tm="0">
                                          <p:val>
                                            <p:fltVal val="0.000000"/>
                                          </p:val>
                                        </p:tav>
                                        <p:tav tm="100000">
                                          <p:val>
                                            <p:strVal val="#ppt_h"/>
                                          </p:val>
                                        </p:tav>
                                      </p:tavLst>
                                    </p:anim>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 name="组合 7"/>
          <p:cNvGrpSpPr/>
          <p:nvPr/>
        </p:nvGrpSpPr>
        <p:grpSpPr>
          <a:xfrm>
            <a:off x="7316884" y="2866515"/>
            <a:ext cx="2754962" cy="1369291"/>
            <a:chOff x="2855913" y="-477838"/>
            <a:chExt cx="5757862" cy="2501900"/>
          </a:xfrm>
          <a:solidFill>
            <a:schemeClr val="accent1"/>
          </a:solidFill>
        </p:grpSpPr>
        <p:sp>
          <p:nvSpPr>
            <p:cNvPr id="9" name="Freeform 5"/>
            <p:cNvSpPr/>
            <p:nvPr/>
          </p:nvSpPr>
          <p:spPr bwMode="auto">
            <a:xfrm>
              <a:off x="2855913" y="76200"/>
              <a:ext cx="1317625" cy="1687513"/>
            </a:xfrm>
            <a:custGeom>
              <a:avLst/>
              <a:gdLst>
                <a:gd name="T0" fmla="*/ 557 w 702"/>
                <a:gd name="T1" fmla="*/ 136 h 898"/>
                <a:gd name="T2" fmla="*/ 681 w 702"/>
                <a:gd name="T3" fmla="*/ 72 h 898"/>
                <a:gd name="T4" fmla="*/ 700 w 702"/>
                <a:gd name="T5" fmla="*/ 55 h 898"/>
                <a:gd name="T6" fmla="*/ 673 w 702"/>
                <a:gd name="T7" fmla="*/ 31 h 898"/>
                <a:gd name="T8" fmla="*/ 656 w 702"/>
                <a:gd name="T9" fmla="*/ 16 h 898"/>
                <a:gd name="T10" fmla="*/ 569 w 702"/>
                <a:gd name="T11" fmla="*/ 21 h 898"/>
                <a:gd name="T12" fmla="*/ 286 w 702"/>
                <a:gd name="T13" fmla="*/ 79 h 898"/>
                <a:gd name="T14" fmla="*/ 38 w 702"/>
                <a:gd name="T15" fmla="*/ 130 h 898"/>
                <a:gd name="T16" fmla="*/ 4 w 702"/>
                <a:gd name="T17" fmla="*/ 193 h 898"/>
                <a:gd name="T18" fmla="*/ 34 w 702"/>
                <a:gd name="T19" fmla="*/ 231 h 898"/>
                <a:gd name="T20" fmla="*/ 216 w 702"/>
                <a:gd name="T21" fmla="*/ 210 h 898"/>
                <a:gd name="T22" fmla="*/ 381 w 702"/>
                <a:gd name="T23" fmla="*/ 176 h 898"/>
                <a:gd name="T24" fmla="*/ 374 w 702"/>
                <a:gd name="T25" fmla="*/ 216 h 898"/>
                <a:gd name="T26" fmla="*/ 351 w 702"/>
                <a:gd name="T27" fmla="*/ 487 h 898"/>
                <a:gd name="T28" fmla="*/ 338 w 702"/>
                <a:gd name="T29" fmla="*/ 716 h 898"/>
                <a:gd name="T30" fmla="*/ 329 w 702"/>
                <a:gd name="T31" fmla="*/ 755 h 898"/>
                <a:gd name="T32" fmla="*/ 350 w 702"/>
                <a:gd name="T33" fmla="*/ 771 h 898"/>
                <a:gd name="T34" fmla="*/ 350 w 702"/>
                <a:gd name="T35" fmla="*/ 799 h 898"/>
                <a:gd name="T36" fmla="*/ 345 w 702"/>
                <a:gd name="T37" fmla="*/ 843 h 898"/>
                <a:gd name="T38" fmla="*/ 358 w 702"/>
                <a:gd name="T39" fmla="*/ 840 h 898"/>
                <a:gd name="T40" fmla="*/ 397 w 702"/>
                <a:gd name="T41" fmla="*/ 885 h 898"/>
                <a:gd name="T42" fmla="*/ 402 w 702"/>
                <a:gd name="T43" fmla="*/ 896 h 898"/>
                <a:gd name="T44" fmla="*/ 412 w 702"/>
                <a:gd name="T45" fmla="*/ 870 h 898"/>
                <a:gd name="T46" fmla="*/ 427 w 702"/>
                <a:gd name="T47" fmla="*/ 828 h 898"/>
                <a:gd name="T48" fmla="*/ 444 w 702"/>
                <a:gd name="T49" fmla="*/ 704 h 898"/>
                <a:gd name="T50" fmla="*/ 534 w 702"/>
                <a:gd name="T51" fmla="*/ 164 h 898"/>
                <a:gd name="T52" fmla="*/ 557 w 702"/>
                <a:gd name="T53" fmla="*/ 136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2" h="898">
                  <a:moveTo>
                    <a:pt x="557" y="136"/>
                  </a:moveTo>
                  <a:cubicBezTo>
                    <a:pt x="599" y="117"/>
                    <a:pt x="649" y="111"/>
                    <a:pt x="681" y="72"/>
                  </a:cubicBezTo>
                  <a:cubicBezTo>
                    <a:pt x="686" y="65"/>
                    <a:pt x="702" y="68"/>
                    <a:pt x="700" y="55"/>
                  </a:cubicBezTo>
                  <a:cubicBezTo>
                    <a:pt x="698" y="40"/>
                    <a:pt x="685" y="35"/>
                    <a:pt x="673" y="31"/>
                  </a:cubicBezTo>
                  <a:cubicBezTo>
                    <a:pt x="666" y="27"/>
                    <a:pt x="680" y="0"/>
                    <a:pt x="656" y="16"/>
                  </a:cubicBezTo>
                  <a:cubicBezTo>
                    <a:pt x="627" y="16"/>
                    <a:pt x="598" y="15"/>
                    <a:pt x="569" y="21"/>
                  </a:cubicBezTo>
                  <a:cubicBezTo>
                    <a:pt x="475" y="41"/>
                    <a:pt x="380" y="60"/>
                    <a:pt x="286" y="79"/>
                  </a:cubicBezTo>
                  <a:cubicBezTo>
                    <a:pt x="203" y="96"/>
                    <a:pt x="121" y="114"/>
                    <a:pt x="38" y="130"/>
                  </a:cubicBezTo>
                  <a:cubicBezTo>
                    <a:pt x="0" y="138"/>
                    <a:pt x="7" y="167"/>
                    <a:pt x="4" y="193"/>
                  </a:cubicBezTo>
                  <a:cubicBezTo>
                    <a:pt x="1" y="216"/>
                    <a:pt x="12" y="226"/>
                    <a:pt x="34" y="231"/>
                  </a:cubicBezTo>
                  <a:cubicBezTo>
                    <a:pt x="98" y="247"/>
                    <a:pt x="156" y="221"/>
                    <a:pt x="216" y="210"/>
                  </a:cubicBezTo>
                  <a:cubicBezTo>
                    <a:pt x="271" y="201"/>
                    <a:pt x="324" y="180"/>
                    <a:pt x="381" y="176"/>
                  </a:cubicBezTo>
                  <a:cubicBezTo>
                    <a:pt x="378" y="192"/>
                    <a:pt x="375" y="204"/>
                    <a:pt x="374" y="216"/>
                  </a:cubicBezTo>
                  <a:cubicBezTo>
                    <a:pt x="362" y="306"/>
                    <a:pt x="365" y="397"/>
                    <a:pt x="351" y="487"/>
                  </a:cubicBezTo>
                  <a:cubicBezTo>
                    <a:pt x="338" y="562"/>
                    <a:pt x="341" y="640"/>
                    <a:pt x="338" y="716"/>
                  </a:cubicBezTo>
                  <a:cubicBezTo>
                    <a:pt x="335" y="729"/>
                    <a:pt x="333" y="742"/>
                    <a:pt x="329" y="755"/>
                  </a:cubicBezTo>
                  <a:cubicBezTo>
                    <a:pt x="324" y="776"/>
                    <a:pt x="336" y="774"/>
                    <a:pt x="350" y="771"/>
                  </a:cubicBezTo>
                  <a:cubicBezTo>
                    <a:pt x="345" y="781"/>
                    <a:pt x="350" y="790"/>
                    <a:pt x="350" y="799"/>
                  </a:cubicBezTo>
                  <a:cubicBezTo>
                    <a:pt x="344" y="813"/>
                    <a:pt x="341" y="829"/>
                    <a:pt x="345" y="843"/>
                  </a:cubicBezTo>
                  <a:cubicBezTo>
                    <a:pt x="349" y="859"/>
                    <a:pt x="352" y="835"/>
                    <a:pt x="358" y="840"/>
                  </a:cubicBezTo>
                  <a:cubicBezTo>
                    <a:pt x="381" y="847"/>
                    <a:pt x="379" y="875"/>
                    <a:pt x="397" y="885"/>
                  </a:cubicBezTo>
                  <a:cubicBezTo>
                    <a:pt x="397" y="889"/>
                    <a:pt x="398" y="898"/>
                    <a:pt x="402" y="896"/>
                  </a:cubicBezTo>
                  <a:cubicBezTo>
                    <a:pt x="413" y="891"/>
                    <a:pt x="411" y="879"/>
                    <a:pt x="412" y="870"/>
                  </a:cubicBezTo>
                  <a:cubicBezTo>
                    <a:pt x="424" y="858"/>
                    <a:pt x="425" y="842"/>
                    <a:pt x="427" y="828"/>
                  </a:cubicBezTo>
                  <a:cubicBezTo>
                    <a:pt x="433" y="787"/>
                    <a:pt x="438" y="745"/>
                    <a:pt x="444" y="704"/>
                  </a:cubicBezTo>
                  <a:cubicBezTo>
                    <a:pt x="467" y="523"/>
                    <a:pt x="495" y="342"/>
                    <a:pt x="534" y="164"/>
                  </a:cubicBezTo>
                  <a:cubicBezTo>
                    <a:pt x="537" y="149"/>
                    <a:pt x="541" y="143"/>
                    <a:pt x="557" y="136"/>
                  </a:cubicBezTo>
                  <a:close/>
                </a:path>
              </a:pathLst>
            </a:custGeom>
            <a:grpFill/>
            <a:ln>
              <a:noFill/>
            </a:ln>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schemeClr val="tx1"/>
                </a:solidFill>
                <a:effectLst/>
                <a:uLnTx/>
                <a:uFillTx/>
                <a:latin typeface="+mn-lt"/>
                <a:ea typeface="+mn-ea"/>
                <a:cs typeface="+mn-cs"/>
              </a:endParaRPr>
            </a:p>
          </p:txBody>
        </p:sp>
        <p:sp>
          <p:nvSpPr>
            <p:cNvPr id="10" name="Freeform 6"/>
            <p:cNvSpPr/>
            <p:nvPr/>
          </p:nvSpPr>
          <p:spPr bwMode="auto">
            <a:xfrm>
              <a:off x="5822950" y="-236538"/>
              <a:ext cx="796925" cy="1274763"/>
            </a:xfrm>
            <a:custGeom>
              <a:avLst/>
              <a:gdLst>
                <a:gd name="T0" fmla="*/ 70 w 425"/>
                <a:gd name="T1" fmla="*/ 666 h 678"/>
                <a:gd name="T2" fmla="*/ 102 w 425"/>
                <a:gd name="T3" fmla="*/ 625 h 678"/>
                <a:gd name="T4" fmla="*/ 140 w 425"/>
                <a:gd name="T5" fmla="*/ 469 h 678"/>
                <a:gd name="T6" fmla="*/ 199 w 425"/>
                <a:gd name="T7" fmla="*/ 577 h 678"/>
                <a:gd name="T8" fmla="*/ 248 w 425"/>
                <a:gd name="T9" fmla="*/ 639 h 678"/>
                <a:gd name="T10" fmla="*/ 383 w 425"/>
                <a:gd name="T11" fmla="*/ 548 h 678"/>
                <a:gd name="T12" fmla="*/ 392 w 425"/>
                <a:gd name="T13" fmla="*/ 470 h 678"/>
                <a:gd name="T14" fmla="*/ 395 w 425"/>
                <a:gd name="T15" fmla="*/ 377 h 678"/>
                <a:gd name="T16" fmla="*/ 414 w 425"/>
                <a:gd name="T17" fmla="*/ 160 h 678"/>
                <a:gd name="T18" fmla="*/ 421 w 425"/>
                <a:gd name="T19" fmla="*/ 110 h 678"/>
                <a:gd name="T20" fmla="*/ 408 w 425"/>
                <a:gd name="T21" fmla="*/ 136 h 678"/>
                <a:gd name="T22" fmla="*/ 408 w 425"/>
                <a:gd name="T23" fmla="*/ 61 h 678"/>
                <a:gd name="T24" fmla="*/ 403 w 425"/>
                <a:gd name="T25" fmla="*/ 47 h 678"/>
                <a:gd name="T26" fmla="*/ 385 w 425"/>
                <a:gd name="T27" fmla="*/ 53 h 678"/>
                <a:gd name="T28" fmla="*/ 369 w 425"/>
                <a:gd name="T29" fmla="*/ 31 h 678"/>
                <a:gd name="T30" fmla="*/ 348 w 425"/>
                <a:gd name="T31" fmla="*/ 0 h 678"/>
                <a:gd name="T32" fmla="*/ 341 w 425"/>
                <a:gd name="T33" fmla="*/ 24 h 678"/>
                <a:gd name="T34" fmla="*/ 325 w 425"/>
                <a:gd name="T35" fmla="*/ 70 h 678"/>
                <a:gd name="T36" fmla="*/ 285 w 425"/>
                <a:gd name="T37" fmla="*/ 308 h 678"/>
                <a:gd name="T38" fmla="*/ 264 w 425"/>
                <a:gd name="T39" fmla="*/ 407 h 678"/>
                <a:gd name="T40" fmla="*/ 165 w 425"/>
                <a:gd name="T41" fmla="*/ 251 h 678"/>
                <a:gd name="T42" fmla="*/ 89 w 425"/>
                <a:gd name="T43" fmla="*/ 222 h 678"/>
                <a:gd name="T44" fmla="*/ 55 w 425"/>
                <a:gd name="T45" fmla="*/ 274 h 678"/>
                <a:gd name="T46" fmla="*/ 7 w 425"/>
                <a:gd name="T47" fmla="*/ 539 h 678"/>
                <a:gd name="T48" fmla="*/ 6 w 425"/>
                <a:gd name="T49" fmla="*/ 622 h 678"/>
                <a:gd name="T50" fmla="*/ 70 w 425"/>
                <a:gd name="T51" fmla="*/ 66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5" h="678">
                  <a:moveTo>
                    <a:pt x="70" y="666"/>
                  </a:moveTo>
                  <a:cubicBezTo>
                    <a:pt x="91" y="660"/>
                    <a:pt x="97" y="641"/>
                    <a:pt x="102" y="625"/>
                  </a:cubicBezTo>
                  <a:cubicBezTo>
                    <a:pt x="115" y="575"/>
                    <a:pt x="126" y="525"/>
                    <a:pt x="140" y="469"/>
                  </a:cubicBezTo>
                  <a:cubicBezTo>
                    <a:pt x="156" y="511"/>
                    <a:pt x="186" y="537"/>
                    <a:pt x="199" y="577"/>
                  </a:cubicBezTo>
                  <a:cubicBezTo>
                    <a:pt x="206" y="598"/>
                    <a:pt x="211" y="636"/>
                    <a:pt x="248" y="639"/>
                  </a:cubicBezTo>
                  <a:cubicBezTo>
                    <a:pt x="327" y="646"/>
                    <a:pt x="360" y="624"/>
                    <a:pt x="383" y="548"/>
                  </a:cubicBezTo>
                  <a:cubicBezTo>
                    <a:pt x="391" y="523"/>
                    <a:pt x="394" y="497"/>
                    <a:pt x="392" y="470"/>
                  </a:cubicBezTo>
                  <a:cubicBezTo>
                    <a:pt x="391" y="439"/>
                    <a:pt x="386" y="405"/>
                    <a:pt x="395" y="377"/>
                  </a:cubicBezTo>
                  <a:cubicBezTo>
                    <a:pt x="416" y="305"/>
                    <a:pt x="410" y="232"/>
                    <a:pt x="414" y="160"/>
                  </a:cubicBezTo>
                  <a:cubicBezTo>
                    <a:pt x="421" y="144"/>
                    <a:pt x="425" y="127"/>
                    <a:pt x="421" y="110"/>
                  </a:cubicBezTo>
                  <a:cubicBezTo>
                    <a:pt x="408" y="114"/>
                    <a:pt x="424" y="133"/>
                    <a:pt x="408" y="136"/>
                  </a:cubicBezTo>
                  <a:cubicBezTo>
                    <a:pt x="402" y="111"/>
                    <a:pt x="404" y="86"/>
                    <a:pt x="408" y="61"/>
                  </a:cubicBezTo>
                  <a:cubicBezTo>
                    <a:pt x="409" y="55"/>
                    <a:pt x="410" y="49"/>
                    <a:pt x="403" y="47"/>
                  </a:cubicBezTo>
                  <a:cubicBezTo>
                    <a:pt x="396" y="45"/>
                    <a:pt x="388" y="45"/>
                    <a:pt x="385" y="53"/>
                  </a:cubicBezTo>
                  <a:cubicBezTo>
                    <a:pt x="374" y="50"/>
                    <a:pt x="370" y="41"/>
                    <a:pt x="369" y="31"/>
                  </a:cubicBezTo>
                  <a:cubicBezTo>
                    <a:pt x="373" y="14"/>
                    <a:pt x="351" y="14"/>
                    <a:pt x="348" y="0"/>
                  </a:cubicBezTo>
                  <a:cubicBezTo>
                    <a:pt x="346" y="8"/>
                    <a:pt x="344" y="16"/>
                    <a:pt x="341" y="24"/>
                  </a:cubicBezTo>
                  <a:cubicBezTo>
                    <a:pt x="332" y="38"/>
                    <a:pt x="328" y="54"/>
                    <a:pt x="325" y="70"/>
                  </a:cubicBezTo>
                  <a:cubicBezTo>
                    <a:pt x="312" y="149"/>
                    <a:pt x="300" y="229"/>
                    <a:pt x="285" y="308"/>
                  </a:cubicBezTo>
                  <a:cubicBezTo>
                    <a:pt x="279" y="341"/>
                    <a:pt x="278" y="376"/>
                    <a:pt x="264" y="407"/>
                  </a:cubicBezTo>
                  <a:cubicBezTo>
                    <a:pt x="209" y="367"/>
                    <a:pt x="207" y="297"/>
                    <a:pt x="165" y="251"/>
                  </a:cubicBezTo>
                  <a:cubicBezTo>
                    <a:pt x="144" y="228"/>
                    <a:pt x="117" y="220"/>
                    <a:pt x="89" y="222"/>
                  </a:cubicBezTo>
                  <a:cubicBezTo>
                    <a:pt x="61" y="224"/>
                    <a:pt x="57" y="252"/>
                    <a:pt x="55" y="274"/>
                  </a:cubicBezTo>
                  <a:cubicBezTo>
                    <a:pt x="45" y="363"/>
                    <a:pt x="29" y="452"/>
                    <a:pt x="7" y="539"/>
                  </a:cubicBezTo>
                  <a:cubicBezTo>
                    <a:pt x="0" y="566"/>
                    <a:pt x="2" y="595"/>
                    <a:pt x="6" y="622"/>
                  </a:cubicBezTo>
                  <a:cubicBezTo>
                    <a:pt x="14" y="673"/>
                    <a:pt x="22" y="678"/>
                    <a:pt x="70" y="666"/>
                  </a:cubicBezTo>
                  <a:close/>
                </a:path>
              </a:pathLst>
            </a:custGeom>
            <a:grpFill/>
            <a:ln>
              <a:noFill/>
            </a:ln>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schemeClr val="tx1"/>
                </a:solidFill>
                <a:effectLst/>
                <a:uLnTx/>
                <a:uFillTx/>
                <a:latin typeface="+mn-lt"/>
                <a:ea typeface="+mn-ea"/>
                <a:cs typeface="+mn-cs"/>
              </a:endParaRPr>
            </a:p>
          </p:txBody>
        </p:sp>
        <p:sp>
          <p:nvSpPr>
            <p:cNvPr id="11" name="Freeform 7"/>
            <p:cNvSpPr/>
            <p:nvPr/>
          </p:nvSpPr>
          <p:spPr bwMode="auto">
            <a:xfrm>
              <a:off x="3781425" y="1284287"/>
              <a:ext cx="4832350" cy="739775"/>
            </a:xfrm>
            <a:custGeom>
              <a:avLst/>
              <a:gdLst>
                <a:gd name="T0" fmla="*/ 2501 w 2575"/>
                <a:gd name="T1" fmla="*/ 20 h 394"/>
                <a:gd name="T2" fmla="*/ 2494 w 2575"/>
                <a:gd name="T3" fmla="*/ 22 h 394"/>
                <a:gd name="T4" fmla="*/ 2477 w 2575"/>
                <a:gd name="T5" fmla="*/ 22 h 394"/>
                <a:gd name="T6" fmla="*/ 2278 w 2575"/>
                <a:gd name="T7" fmla="*/ 47 h 394"/>
                <a:gd name="T8" fmla="*/ 1713 w 2575"/>
                <a:gd name="T9" fmla="*/ 111 h 394"/>
                <a:gd name="T10" fmla="*/ 1248 w 2575"/>
                <a:gd name="T11" fmla="*/ 152 h 394"/>
                <a:gd name="T12" fmla="*/ 649 w 2575"/>
                <a:gd name="T13" fmla="*/ 207 h 394"/>
                <a:gd name="T14" fmla="*/ 107 w 2575"/>
                <a:gd name="T15" fmla="*/ 272 h 394"/>
                <a:gd name="T16" fmla="*/ 20 w 2575"/>
                <a:gd name="T17" fmla="*/ 296 h 394"/>
                <a:gd name="T18" fmla="*/ 2 w 2575"/>
                <a:gd name="T19" fmla="*/ 318 h 394"/>
                <a:gd name="T20" fmla="*/ 20 w 2575"/>
                <a:gd name="T21" fmla="*/ 335 h 394"/>
                <a:gd name="T22" fmla="*/ 53 w 2575"/>
                <a:gd name="T23" fmla="*/ 352 h 394"/>
                <a:gd name="T24" fmla="*/ 122 w 2575"/>
                <a:gd name="T25" fmla="*/ 385 h 394"/>
                <a:gd name="T26" fmla="*/ 500 w 2575"/>
                <a:gd name="T27" fmla="*/ 352 h 394"/>
                <a:gd name="T28" fmla="*/ 1185 w 2575"/>
                <a:gd name="T29" fmla="*/ 267 h 394"/>
                <a:gd name="T30" fmla="*/ 1483 w 2575"/>
                <a:gd name="T31" fmla="*/ 239 h 394"/>
                <a:gd name="T32" fmla="*/ 2021 w 2575"/>
                <a:gd name="T33" fmla="*/ 171 h 394"/>
                <a:gd name="T34" fmla="*/ 2075 w 2575"/>
                <a:gd name="T35" fmla="*/ 162 h 394"/>
                <a:gd name="T36" fmla="*/ 2134 w 2575"/>
                <a:gd name="T37" fmla="*/ 157 h 394"/>
                <a:gd name="T38" fmla="*/ 2172 w 2575"/>
                <a:gd name="T39" fmla="*/ 150 h 394"/>
                <a:gd name="T40" fmla="*/ 2206 w 2575"/>
                <a:gd name="T41" fmla="*/ 149 h 394"/>
                <a:gd name="T42" fmla="*/ 2234 w 2575"/>
                <a:gd name="T43" fmla="*/ 135 h 394"/>
                <a:gd name="T44" fmla="*/ 2258 w 2575"/>
                <a:gd name="T45" fmla="*/ 128 h 394"/>
                <a:gd name="T46" fmla="*/ 2416 w 2575"/>
                <a:gd name="T47" fmla="*/ 94 h 394"/>
                <a:gd name="T48" fmla="*/ 2448 w 2575"/>
                <a:gd name="T49" fmla="*/ 72 h 394"/>
                <a:gd name="T50" fmla="*/ 2450 w 2575"/>
                <a:gd name="T51" fmla="*/ 71 h 394"/>
                <a:gd name="T52" fmla="*/ 2453 w 2575"/>
                <a:gd name="T53" fmla="*/ 71 h 394"/>
                <a:gd name="T54" fmla="*/ 2475 w 2575"/>
                <a:gd name="T55" fmla="*/ 69 h 394"/>
                <a:gd name="T56" fmla="*/ 2475 w 2575"/>
                <a:gd name="T57" fmla="*/ 63 h 394"/>
                <a:gd name="T58" fmla="*/ 2455 w 2575"/>
                <a:gd name="T59" fmla="*/ 67 h 394"/>
                <a:gd name="T60" fmla="*/ 2463 w 2575"/>
                <a:gd name="T61" fmla="*/ 49 h 394"/>
                <a:gd name="T62" fmla="*/ 2471 w 2575"/>
                <a:gd name="T63" fmla="*/ 50 h 394"/>
                <a:gd name="T64" fmla="*/ 2471 w 2575"/>
                <a:gd name="T65" fmla="*/ 50 h 394"/>
                <a:gd name="T66" fmla="*/ 2516 w 2575"/>
                <a:gd name="T67" fmla="*/ 36 h 394"/>
                <a:gd name="T68" fmla="*/ 2575 w 2575"/>
                <a:gd name="T69" fmla="*/ 15 h 394"/>
                <a:gd name="T70" fmla="*/ 2501 w 2575"/>
                <a:gd name="T71" fmla="*/ 2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75" h="394">
                  <a:moveTo>
                    <a:pt x="2501" y="20"/>
                  </a:moveTo>
                  <a:cubicBezTo>
                    <a:pt x="2499" y="21"/>
                    <a:pt x="2496" y="21"/>
                    <a:pt x="2494" y="22"/>
                  </a:cubicBezTo>
                  <a:cubicBezTo>
                    <a:pt x="2488" y="22"/>
                    <a:pt x="2483" y="22"/>
                    <a:pt x="2477" y="22"/>
                  </a:cubicBezTo>
                  <a:cubicBezTo>
                    <a:pt x="2409" y="18"/>
                    <a:pt x="2344" y="37"/>
                    <a:pt x="2278" y="47"/>
                  </a:cubicBezTo>
                  <a:cubicBezTo>
                    <a:pt x="2091" y="74"/>
                    <a:pt x="1902" y="89"/>
                    <a:pt x="1713" y="111"/>
                  </a:cubicBezTo>
                  <a:cubicBezTo>
                    <a:pt x="1559" y="128"/>
                    <a:pt x="1403" y="134"/>
                    <a:pt x="1248" y="152"/>
                  </a:cubicBezTo>
                  <a:cubicBezTo>
                    <a:pt x="1049" y="174"/>
                    <a:pt x="849" y="186"/>
                    <a:pt x="649" y="207"/>
                  </a:cubicBezTo>
                  <a:cubicBezTo>
                    <a:pt x="468" y="227"/>
                    <a:pt x="287" y="244"/>
                    <a:pt x="107" y="272"/>
                  </a:cubicBezTo>
                  <a:cubicBezTo>
                    <a:pt x="77" y="277"/>
                    <a:pt x="47" y="283"/>
                    <a:pt x="20" y="296"/>
                  </a:cubicBezTo>
                  <a:cubicBezTo>
                    <a:pt x="11" y="301"/>
                    <a:pt x="0" y="306"/>
                    <a:pt x="2" y="318"/>
                  </a:cubicBezTo>
                  <a:cubicBezTo>
                    <a:pt x="3" y="328"/>
                    <a:pt x="12" y="331"/>
                    <a:pt x="20" y="335"/>
                  </a:cubicBezTo>
                  <a:cubicBezTo>
                    <a:pt x="32" y="340"/>
                    <a:pt x="50" y="340"/>
                    <a:pt x="53" y="352"/>
                  </a:cubicBezTo>
                  <a:cubicBezTo>
                    <a:pt x="63" y="394"/>
                    <a:pt x="96" y="387"/>
                    <a:pt x="122" y="385"/>
                  </a:cubicBezTo>
                  <a:cubicBezTo>
                    <a:pt x="248" y="376"/>
                    <a:pt x="374" y="366"/>
                    <a:pt x="500" y="352"/>
                  </a:cubicBezTo>
                  <a:cubicBezTo>
                    <a:pt x="729" y="326"/>
                    <a:pt x="955" y="282"/>
                    <a:pt x="1185" y="267"/>
                  </a:cubicBezTo>
                  <a:cubicBezTo>
                    <a:pt x="1284" y="260"/>
                    <a:pt x="1384" y="251"/>
                    <a:pt x="1483" y="239"/>
                  </a:cubicBezTo>
                  <a:cubicBezTo>
                    <a:pt x="1662" y="218"/>
                    <a:pt x="1842" y="194"/>
                    <a:pt x="2021" y="171"/>
                  </a:cubicBezTo>
                  <a:cubicBezTo>
                    <a:pt x="2039" y="168"/>
                    <a:pt x="2057" y="165"/>
                    <a:pt x="2075" y="162"/>
                  </a:cubicBezTo>
                  <a:cubicBezTo>
                    <a:pt x="2095" y="166"/>
                    <a:pt x="2113" y="148"/>
                    <a:pt x="2134" y="157"/>
                  </a:cubicBezTo>
                  <a:cubicBezTo>
                    <a:pt x="2148" y="161"/>
                    <a:pt x="2162" y="160"/>
                    <a:pt x="2172" y="150"/>
                  </a:cubicBezTo>
                  <a:cubicBezTo>
                    <a:pt x="2184" y="138"/>
                    <a:pt x="2194" y="146"/>
                    <a:pt x="2206" y="149"/>
                  </a:cubicBezTo>
                  <a:cubicBezTo>
                    <a:pt x="2214" y="141"/>
                    <a:pt x="2229" y="150"/>
                    <a:pt x="2234" y="135"/>
                  </a:cubicBezTo>
                  <a:cubicBezTo>
                    <a:pt x="2241" y="129"/>
                    <a:pt x="2256" y="152"/>
                    <a:pt x="2258" y="128"/>
                  </a:cubicBezTo>
                  <a:cubicBezTo>
                    <a:pt x="2310" y="114"/>
                    <a:pt x="2362" y="98"/>
                    <a:pt x="2416" y="94"/>
                  </a:cubicBezTo>
                  <a:cubicBezTo>
                    <a:pt x="2430" y="92"/>
                    <a:pt x="2455" y="105"/>
                    <a:pt x="2448" y="72"/>
                  </a:cubicBezTo>
                  <a:cubicBezTo>
                    <a:pt x="2450" y="71"/>
                    <a:pt x="2450" y="71"/>
                    <a:pt x="2450" y="71"/>
                  </a:cubicBezTo>
                  <a:cubicBezTo>
                    <a:pt x="2453" y="71"/>
                    <a:pt x="2453" y="71"/>
                    <a:pt x="2453" y="71"/>
                  </a:cubicBezTo>
                  <a:cubicBezTo>
                    <a:pt x="2461" y="76"/>
                    <a:pt x="2469" y="77"/>
                    <a:pt x="2475" y="69"/>
                  </a:cubicBezTo>
                  <a:cubicBezTo>
                    <a:pt x="2476" y="68"/>
                    <a:pt x="2476" y="63"/>
                    <a:pt x="2475" y="63"/>
                  </a:cubicBezTo>
                  <a:cubicBezTo>
                    <a:pt x="2468" y="59"/>
                    <a:pt x="2462" y="64"/>
                    <a:pt x="2455" y="67"/>
                  </a:cubicBezTo>
                  <a:cubicBezTo>
                    <a:pt x="2446" y="56"/>
                    <a:pt x="2453" y="52"/>
                    <a:pt x="2463" y="49"/>
                  </a:cubicBezTo>
                  <a:cubicBezTo>
                    <a:pt x="2466" y="50"/>
                    <a:pt x="2468" y="50"/>
                    <a:pt x="2471" y="50"/>
                  </a:cubicBezTo>
                  <a:cubicBezTo>
                    <a:pt x="2471" y="50"/>
                    <a:pt x="2471" y="50"/>
                    <a:pt x="2471" y="50"/>
                  </a:cubicBezTo>
                  <a:cubicBezTo>
                    <a:pt x="2487" y="50"/>
                    <a:pt x="2504" y="50"/>
                    <a:pt x="2516" y="36"/>
                  </a:cubicBezTo>
                  <a:cubicBezTo>
                    <a:pt x="2538" y="36"/>
                    <a:pt x="2551" y="11"/>
                    <a:pt x="2575" y="15"/>
                  </a:cubicBezTo>
                  <a:cubicBezTo>
                    <a:pt x="2549" y="0"/>
                    <a:pt x="2525" y="12"/>
                    <a:pt x="2501" y="20"/>
                  </a:cubicBezTo>
                  <a:close/>
                </a:path>
              </a:pathLst>
            </a:custGeom>
            <a:grpFill/>
            <a:ln>
              <a:noFill/>
            </a:ln>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schemeClr val="tx1"/>
                </a:solidFill>
                <a:effectLst/>
                <a:uLnTx/>
                <a:uFillTx/>
                <a:latin typeface="+mn-lt"/>
                <a:ea typeface="+mn-ea"/>
                <a:cs typeface="+mn-cs"/>
              </a:endParaRPr>
            </a:p>
          </p:txBody>
        </p:sp>
        <p:sp>
          <p:nvSpPr>
            <p:cNvPr id="12" name="Freeform 8"/>
            <p:cNvSpPr>
              <a:spLocks noEditPoints="1"/>
            </p:cNvSpPr>
            <p:nvPr/>
          </p:nvSpPr>
          <p:spPr bwMode="auto">
            <a:xfrm>
              <a:off x="3929063" y="6350"/>
              <a:ext cx="1911350" cy="1619250"/>
            </a:xfrm>
            <a:custGeom>
              <a:avLst/>
              <a:gdLst>
                <a:gd name="T0" fmla="*/ 47 w 1018"/>
                <a:gd name="T1" fmla="*/ 358 h 862"/>
                <a:gd name="T2" fmla="*/ 51 w 1018"/>
                <a:gd name="T3" fmla="*/ 449 h 862"/>
                <a:gd name="T4" fmla="*/ 70 w 1018"/>
                <a:gd name="T5" fmla="*/ 534 h 862"/>
                <a:gd name="T6" fmla="*/ 182 w 1018"/>
                <a:gd name="T7" fmla="*/ 591 h 862"/>
                <a:gd name="T8" fmla="*/ 210 w 1018"/>
                <a:gd name="T9" fmla="*/ 513 h 862"/>
                <a:gd name="T10" fmla="*/ 403 w 1018"/>
                <a:gd name="T11" fmla="*/ 371 h 862"/>
                <a:gd name="T12" fmla="*/ 332 w 1018"/>
                <a:gd name="T13" fmla="*/ 844 h 862"/>
                <a:gd name="T14" fmla="*/ 395 w 1018"/>
                <a:gd name="T15" fmla="*/ 829 h 862"/>
                <a:gd name="T16" fmla="*/ 514 w 1018"/>
                <a:gd name="T17" fmla="*/ 372 h 862"/>
                <a:gd name="T18" fmla="*/ 586 w 1018"/>
                <a:gd name="T19" fmla="*/ 338 h 862"/>
                <a:gd name="T20" fmla="*/ 588 w 1018"/>
                <a:gd name="T21" fmla="*/ 631 h 862"/>
                <a:gd name="T22" fmla="*/ 588 w 1018"/>
                <a:gd name="T23" fmla="*/ 631 h 862"/>
                <a:gd name="T24" fmla="*/ 609 w 1018"/>
                <a:gd name="T25" fmla="*/ 631 h 862"/>
                <a:gd name="T26" fmla="*/ 609 w 1018"/>
                <a:gd name="T27" fmla="*/ 631 h 862"/>
                <a:gd name="T28" fmla="*/ 692 w 1018"/>
                <a:gd name="T29" fmla="*/ 481 h 862"/>
                <a:gd name="T30" fmla="*/ 843 w 1018"/>
                <a:gd name="T31" fmla="*/ 477 h 862"/>
                <a:gd name="T32" fmla="*/ 978 w 1018"/>
                <a:gd name="T33" fmla="*/ 679 h 862"/>
                <a:gd name="T34" fmla="*/ 996 w 1018"/>
                <a:gd name="T35" fmla="*/ 573 h 862"/>
                <a:gd name="T36" fmla="*/ 946 w 1018"/>
                <a:gd name="T37" fmla="*/ 385 h 862"/>
                <a:gd name="T38" fmla="*/ 907 w 1018"/>
                <a:gd name="T39" fmla="*/ 334 h 862"/>
                <a:gd name="T40" fmla="*/ 753 w 1018"/>
                <a:gd name="T41" fmla="*/ 48 h 862"/>
                <a:gd name="T42" fmla="*/ 666 w 1018"/>
                <a:gd name="T43" fmla="*/ 83 h 862"/>
                <a:gd name="T44" fmla="*/ 673 w 1018"/>
                <a:gd name="T45" fmla="*/ 161 h 862"/>
                <a:gd name="T46" fmla="*/ 582 w 1018"/>
                <a:gd name="T47" fmla="*/ 89 h 862"/>
                <a:gd name="T48" fmla="*/ 486 w 1018"/>
                <a:gd name="T49" fmla="*/ 48 h 862"/>
                <a:gd name="T50" fmla="*/ 426 w 1018"/>
                <a:gd name="T51" fmla="*/ 250 h 862"/>
                <a:gd name="T52" fmla="*/ 276 w 1018"/>
                <a:gd name="T53" fmla="*/ 318 h 862"/>
                <a:gd name="T54" fmla="*/ 281 w 1018"/>
                <a:gd name="T55" fmla="*/ 191 h 862"/>
                <a:gd name="T56" fmla="*/ 279 w 1018"/>
                <a:gd name="T57" fmla="*/ 76 h 862"/>
                <a:gd name="T58" fmla="*/ 171 w 1018"/>
                <a:gd name="T59" fmla="*/ 100 h 862"/>
                <a:gd name="T60" fmla="*/ 59 w 1018"/>
                <a:gd name="T61" fmla="*/ 358 h 862"/>
                <a:gd name="T62" fmla="*/ 725 w 1018"/>
                <a:gd name="T63" fmla="*/ 232 h 862"/>
                <a:gd name="T64" fmla="*/ 779 w 1018"/>
                <a:gd name="T65" fmla="*/ 382 h 862"/>
                <a:gd name="T66" fmla="*/ 697 w 1018"/>
                <a:gd name="T67" fmla="*/ 28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8" h="862">
                  <a:moveTo>
                    <a:pt x="59" y="358"/>
                  </a:moveTo>
                  <a:cubicBezTo>
                    <a:pt x="55" y="358"/>
                    <a:pt x="51" y="357"/>
                    <a:pt x="47" y="358"/>
                  </a:cubicBezTo>
                  <a:cubicBezTo>
                    <a:pt x="29" y="362"/>
                    <a:pt x="8" y="362"/>
                    <a:pt x="2" y="386"/>
                  </a:cubicBezTo>
                  <a:cubicBezTo>
                    <a:pt x="0" y="398"/>
                    <a:pt x="40" y="448"/>
                    <a:pt x="51" y="449"/>
                  </a:cubicBezTo>
                  <a:cubicBezTo>
                    <a:pt x="97" y="456"/>
                    <a:pt x="97" y="456"/>
                    <a:pt x="79" y="502"/>
                  </a:cubicBezTo>
                  <a:cubicBezTo>
                    <a:pt x="75" y="512"/>
                    <a:pt x="70" y="523"/>
                    <a:pt x="70" y="534"/>
                  </a:cubicBezTo>
                  <a:cubicBezTo>
                    <a:pt x="69" y="550"/>
                    <a:pt x="60" y="573"/>
                    <a:pt x="83" y="580"/>
                  </a:cubicBezTo>
                  <a:cubicBezTo>
                    <a:pt x="115" y="590"/>
                    <a:pt x="149" y="598"/>
                    <a:pt x="182" y="591"/>
                  </a:cubicBezTo>
                  <a:cubicBezTo>
                    <a:pt x="196" y="589"/>
                    <a:pt x="208" y="578"/>
                    <a:pt x="208" y="559"/>
                  </a:cubicBezTo>
                  <a:cubicBezTo>
                    <a:pt x="208" y="544"/>
                    <a:pt x="209" y="528"/>
                    <a:pt x="210" y="513"/>
                  </a:cubicBezTo>
                  <a:cubicBezTo>
                    <a:pt x="211" y="482"/>
                    <a:pt x="210" y="443"/>
                    <a:pt x="238" y="427"/>
                  </a:cubicBezTo>
                  <a:cubicBezTo>
                    <a:pt x="286" y="398"/>
                    <a:pt x="343" y="388"/>
                    <a:pt x="403" y="371"/>
                  </a:cubicBezTo>
                  <a:cubicBezTo>
                    <a:pt x="386" y="444"/>
                    <a:pt x="369" y="509"/>
                    <a:pt x="354" y="576"/>
                  </a:cubicBezTo>
                  <a:cubicBezTo>
                    <a:pt x="333" y="664"/>
                    <a:pt x="320" y="753"/>
                    <a:pt x="332" y="844"/>
                  </a:cubicBezTo>
                  <a:cubicBezTo>
                    <a:pt x="334" y="862"/>
                    <a:pt x="350" y="858"/>
                    <a:pt x="351" y="858"/>
                  </a:cubicBezTo>
                  <a:cubicBezTo>
                    <a:pt x="365" y="846"/>
                    <a:pt x="386" y="841"/>
                    <a:pt x="395" y="829"/>
                  </a:cubicBezTo>
                  <a:cubicBezTo>
                    <a:pt x="410" y="808"/>
                    <a:pt x="418" y="781"/>
                    <a:pt x="426" y="756"/>
                  </a:cubicBezTo>
                  <a:cubicBezTo>
                    <a:pt x="463" y="630"/>
                    <a:pt x="490" y="501"/>
                    <a:pt x="514" y="372"/>
                  </a:cubicBezTo>
                  <a:cubicBezTo>
                    <a:pt x="524" y="323"/>
                    <a:pt x="547" y="297"/>
                    <a:pt x="593" y="285"/>
                  </a:cubicBezTo>
                  <a:cubicBezTo>
                    <a:pt x="596" y="304"/>
                    <a:pt x="591" y="322"/>
                    <a:pt x="586" y="338"/>
                  </a:cubicBezTo>
                  <a:cubicBezTo>
                    <a:pt x="566" y="401"/>
                    <a:pt x="553" y="465"/>
                    <a:pt x="558" y="530"/>
                  </a:cubicBezTo>
                  <a:cubicBezTo>
                    <a:pt x="560" y="563"/>
                    <a:pt x="546" y="607"/>
                    <a:pt x="588" y="631"/>
                  </a:cubicBezTo>
                  <a:cubicBezTo>
                    <a:pt x="588" y="631"/>
                    <a:pt x="588" y="631"/>
                    <a:pt x="588" y="631"/>
                  </a:cubicBezTo>
                  <a:cubicBezTo>
                    <a:pt x="588" y="631"/>
                    <a:pt x="588" y="631"/>
                    <a:pt x="588" y="631"/>
                  </a:cubicBezTo>
                  <a:cubicBezTo>
                    <a:pt x="591" y="641"/>
                    <a:pt x="594" y="650"/>
                    <a:pt x="598" y="661"/>
                  </a:cubicBezTo>
                  <a:cubicBezTo>
                    <a:pt x="607" y="651"/>
                    <a:pt x="609" y="642"/>
                    <a:pt x="609" y="631"/>
                  </a:cubicBezTo>
                  <a:cubicBezTo>
                    <a:pt x="607" y="629"/>
                    <a:pt x="604" y="627"/>
                    <a:pt x="602" y="626"/>
                  </a:cubicBezTo>
                  <a:cubicBezTo>
                    <a:pt x="604" y="625"/>
                    <a:pt x="607" y="626"/>
                    <a:pt x="609" y="631"/>
                  </a:cubicBezTo>
                  <a:cubicBezTo>
                    <a:pt x="624" y="577"/>
                    <a:pt x="623" y="519"/>
                    <a:pt x="642" y="463"/>
                  </a:cubicBezTo>
                  <a:cubicBezTo>
                    <a:pt x="658" y="474"/>
                    <a:pt x="674" y="479"/>
                    <a:pt x="692" y="481"/>
                  </a:cubicBezTo>
                  <a:cubicBezTo>
                    <a:pt x="733" y="487"/>
                    <a:pt x="770" y="466"/>
                    <a:pt x="810" y="461"/>
                  </a:cubicBezTo>
                  <a:cubicBezTo>
                    <a:pt x="830" y="459"/>
                    <a:pt x="836" y="462"/>
                    <a:pt x="843" y="477"/>
                  </a:cubicBezTo>
                  <a:cubicBezTo>
                    <a:pt x="865" y="521"/>
                    <a:pt x="881" y="567"/>
                    <a:pt x="890" y="617"/>
                  </a:cubicBezTo>
                  <a:cubicBezTo>
                    <a:pt x="902" y="691"/>
                    <a:pt x="905" y="690"/>
                    <a:pt x="978" y="679"/>
                  </a:cubicBezTo>
                  <a:cubicBezTo>
                    <a:pt x="1013" y="674"/>
                    <a:pt x="1018" y="655"/>
                    <a:pt x="1013" y="627"/>
                  </a:cubicBezTo>
                  <a:cubicBezTo>
                    <a:pt x="1010" y="609"/>
                    <a:pt x="1005" y="590"/>
                    <a:pt x="996" y="573"/>
                  </a:cubicBezTo>
                  <a:cubicBezTo>
                    <a:pt x="971" y="523"/>
                    <a:pt x="959" y="469"/>
                    <a:pt x="943" y="416"/>
                  </a:cubicBezTo>
                  <a:cubicBezTo>
                    <a:pt x="939" y="404"/>
                    <a:pt x="941" y="394"/>
                    <a:pt x="946" y="385"/>
                  </a:cubicBezTo>
                  <a:cubicBezTo>
                    <a:pt x="958" y="363"/>
                    <a:pt x="952" y="345"/>
                    <a:pt x="929" y="342"/>
                  </a:cubicBezTo>
                  <a:cubicBezTo>
                    <a:pt x="920" y="341"/>
                    <a:pt x="913" y="345"/>
                    <a:pt x="907" y="334"/>
                  </a:cubicBezTo>
                  <a:cubicBezTo>
                    <a:pt x="880" y="282"/>
                    <a:pt x="848" y="233"/>
                    <a:pt x="825" y="180"/>
                  </a:cubicBezTo>
                  <a:cubicBezTo>
                    <a:pt x="805" y="134"/>
                    <a:pt x="781" y="90"/>
                    <a:pt x="753" y="48"/>
                  </a:cubicBezTo>
                  <a:cubicBezTo>
                    <a:pt x="749" y="41"/>
                    <a:pt x="743" y="28"/>
                    <a:pt x="735" y="32"/>
                  </a:cubicBezTo>
                  <a:cubicBezTo>
                    <a:pt x="710" y="45"/>
                    <a:pt x="684" y="60"/>
                    <a:pt x="666" y="83"/>
                  </a:cubicBezTo>
                  <a:cubicBezTo>
                    <a:pt x="653" y="100"/>
                    <a:pt x="673" y="112"/>
                    <a:pt x="676" y="127"/>
                  </a:cubicBezTo>
                  <a:cubicBezTo>
                    <a:pt x="678" y="139"/>
                    <a:pt x="696" y="150"/>
                    <a:pt x="673" y="161"/>
                  </a:cubicBezTo>
                  <a:cubicBezTo>
                    <a:pt x="636" y="178"/>
                    <a:pt x="601" y="201"/>
                    <a:pt x="557" y="213"/>
                  </a:cubicBezTo>
                  <a:cubicBezTo>
                    <a:pt x="566" y="170"/>
                    <a:pt x="573" y="129"/>
                    <a:pt x="582" y="89"/>
                  </a:cubicBezTo>
                  <a:cubicBezTo>
                    <a:pt x="592" y="45"/>
                    <a:pt x="584" y="29"/>
                    <a:pt x="539" y="12"/>
                  </a:cubicBezTo>
                  <a:cubicBezTo>
                    <a:pt x="506" y="0"/>
                    <a:pt x="499" y="30"/>
                    <a:pt x="486" y="48"/>
                  </a:cubicBezTo>
                  <a:cubicBezTo>
                    <a:pt x="474" y="64"/>
                    <a:pt x="466" y="83"/>
                    <a:pt x="462" y="103"/>
                  </a:cubicBezTo>
                  <a:cubicBezTo>
                    <a:pt x="450" y="152"/>
                    <a:pt x="438" y="201"/>
                    <a:pt x="426" y="250"/>
                  </a:cubicBezTo>
                  <a:cubicBezTo>
                    <a:pt x="423" y="263"/>
                    <a:pt x="421" y="275"/>
                    <a:pt x="406" y="280"/>
                  </a:cubicBezTo>
                  <a:cubicBezTo>
                    <a:pt x="363" y="292"/>
                    <a:pt x="319" y="305"/>
                    <a:pt x="276" y="318"/>
                  </a:cubicBezTo>
                  <a:cubicBezTo>
                    <a:pt x="255" y="324"/>
                    <a:pt x="252" y="314"/>
                    <a:pt x="255" y="297"/>
                  </a:cubicBezTo>
                  <a:cubicBezTo>
                    <a:pt x="261" y="261"/>
                    <a:pt x="266" y="225"/>
                    <a:pt x="281" y="191"/>
                  </a:cubicBezTo>
                  <a:cubicBezTo>
                    <a:pt x="294" y="161"/>
                    <a:pt x="298" y="130"/>
                    <a:pt x="300" y="99"/>
                  </a:cubicBezTo>
                  <a:cubicBezTo>
                    <a:pt x="301" y="83"/>
                    <a:pt x="297" y="76"/>
                    <a:pt x="279" y="76"/>
                  </a:cubicBezTo>
                  <a:cubicBezTo>
                    <a:pt x="261" y="75"/>
                    <a:pt x="242" y="71"/>
                    <a:pt x="224" y="66"/>
                  </a:cubicBezTo>
                  <a:cubicBezTo>
                    <a:pt x="192" y="57"/>
                    <a:pt x="183" y="72"/>
                    <a:pt x="171" y="100"/>
                  </a:cubicBezTo>
                  <a:cubicBezTo>
                    <a:pt x="143" y="164"/>
                    <a:pt x="145" y="233"/>
                    <a:pt x="126" y="298"/>
                  </a:cubicBezTo>
                  <a:cubicBezTo>
                    <a:pt x="114" y="341"/>
                    <a:pt x="97" y="356"/>
                    <a:pt x="59" y="358"/>
                  </a:cubicBezTo>
                  <a:close/>
                  <a:moveTo>
                    <a:pt x="697" y="282"/>
                  </a:moveTo>
                  <a:cubicBezTo>
                    <a:pt x="703" y="265"/>
                    <a:pt x="715" y="249"/>
                    <a:pt x="725" y="232"/>
                  </a:cubicBezTo>
                  <a:cubicBezTo>
                    <a:pt x="757" y="273"/>
                    <a:pt x="777" y="314"/>
                    <a:pt x="794" y="358"/>
                  </a:cubicBezTo>
                  <a:cubicBezTo>
                    <a:pt x="802" y="378"/>
                    <a:pt x="797" y="383"/>
                    <a:pt x="779" y="382"/>
                  </a:cubicBezTo>
                  <a:cubicBezTo>
                    <a:pt x="774" y="382"/>
                    <a:pt x="769" y="383"/>
                    <a:pt x="764" y="383"/>
                  </a:cubicBezTo>
                  <a:cubicBezTo>
                    <a:pt x="618" y="393"/>
                    <a:pt x="664" y="384"/>
                    <a:pt x="697" y="282"/>
                  </a:cubicBezTo>
                  <a:close/>
                </a:path>
              </a:pathLst>
            </a:custGeom>
            <a:grpFill/>
            <a:ln>
              <a:noFill/>
            </a:ln>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schemeClr val="tx1"/>
                </a:solidFill>
                <a:effectLst/>
                <a:uLnTx/>
                <a:uFillTx/>
                <a:latin typeface="+mn-lt"/>
                <a:ea typeface="+mn-ea"/>
                <a:cs typeface="+mn-cs"/>
              </a:endParaRPr>
            </a:p>
          </p:txBody>
        </p:sp>
        <p:sp>
          <p:nvSpPr>
            <p:cNvPr id="13" name="Freeform 9"/>
            <p:cNvSpPr>
              <a:spLocks noEditPoints="1"/>
            </p:cNvSpPr>
            <p:nvPr/>
          </p:nvSpPr>
          <p:spPr bwMode="auto">
            <a:xfrm>
              <a:off x="6592888" y="-477838"/>
              <a:ext cx="1638300" cy="1947863"/>
            </a:xfrm>
            <a:custGeom>
              <a:avLst/>
              <a:gdLst>
                <a:gd name="T0" fmla="*/ 14 w 873"/>
                <a:gd name="T1" fmla="*/ 1009 h 1036"/>
                <a:gd name="T2" fmla="*/ 20 w 873"/>
                <a:gd name="T3" fmla="*/ 1026 h 1036"/>
                <a:gd name="T4" fmla="*/ 44 w 873"/>
                <a:gd name="T5" fmla="*/ 1024 h 1036"/>
                <a:gd name="T6" fmla="*/ 118 w 873"/>
                <a:gd name="T7" fmla="*/ 878 h 1036"/>
                <a:gd name="T8" fmla="*/ 151 w 873"/>
                <a:gd name="T9" fmla="*/ 746 h 1036"/>
                <a:gd name="T10" fmla="*/ 167 w 873"/>
                <a:gd name="T11" fmla="*/ 764 h 1036"/>
                <a:gd name="T12" fmla="*/ 280 w 873"/>
                <a:gd name="T13" fmla="*/ 911 h 1036"/>
                <a:gd name="T14" fmla="*/ 435 w 873"/>
                <a:gd name="T15" fmla="*/ 964 h 1036"/>
                <a:gd name="T16" fmla="*/ 466 w 873"/>
                <a:gd name="T17" fmla="*/ 913 h 1036"/>
                <a:gd name="T18" fmla="*/ 696 w 873"/>
                <a:gd name="T19" fmla="*/ 846 h 1036"/>
                <a:gd name="T20" fmla="*/ 762 w 873"/>
                <a:gd name="T21" fmla="*/ 639 h 1036"/>
                <a:gd name="T22" fmla="*/ 639 w 873"/>
                <a:gd name="T23" fmla="*/ 496 h 1036"/>
                <a:gd name="T24" fmla="*/ 650 w 873"/>
                <a:gd name="T25" fmla="*/ 490 h 1036"/>
                <a:gd name="T26" fmla="*/ 676 w 873"/>
                <a:gd name="T27" fmla="*/ 443 h 1036"/>
                <a:gd name="T28" fmla="*/ 650 w 873"/>
                <a:gd name="T29" fmla="*/ 416 h 1036"/>
                <a:gd name="T30" fmla="*/ 650 w 873"/>
                <a:gd name="T31" fmla="*/ 401 h 1036"/>
                <a:gd name="T32" fmla="*/ 766 w 873"/>
                <a:gd name="T33" fmla="*/ 311 h 1036"/>
                <a:gd name="T34" fmla="*/ 837 w 873"/>
                <a:gd name="T35" fmla="*/ 325 h 1036"/>
                <a:gd name="T36" fmla="*/ 837 w 873"/>
                <a:gd name="T37" fmla="*/ 325 h 1036"/>
                <a:gd name="T38" fmla="*/ 863 w 873"/>
                <a:gd name="T39" fmla="*/ 362 h 1036"/>
                <a:gd name="T40" fmla="*/ 858 w 873"/>
                <a:gd name="T41" fmla="*/ 317 h 1036"/>
                <a:gd name="T42" fmla="*/ 861 w 873"/>
                <a:gd name="T43" fmla="*/ 281 h 1036"/>
                <a:gd name="T44" fmla="*/ 677 w 873"/>
                <a:gd name="T45" fmla="*/ 218 h 1036"/>
                <a:gd name="T46" fmla="*/ 613 w 873"/>
                <a:gd name="T47" fmla="*/ 265 h 1036"/>
                <a:gd name="T48" fmla="*/ 474 w 873"/>
                <a:gd name="T49" fmla="*/ 462 h 1036"/>
                <a:gd name="T50" fmla="*/ 446 w 873"/>
                <a:gd name="T51" fmla="*/ 482 h 1036"/>
                <a:gd name="T52" fmla="*/ 227 w 873"/>
                <a:gd name="T53" fmla="*/ 529 h 1036"/>
                <a:gd name="T54" fmla="*/ 204 w 873"/>
                <a:gd name="T55" fmla="*/ 507 h 1036"/>
                <a:gd name="T56" fmla="*/ 256 w 873"/>
                <a:gd name="T57" fmla="*/ 298 h 1036"/>
                <a:gd name="T58" fmla="*/ 306 w 873"/>
                <a:gd name="T59" fmla="*/ 72 h 1036"/>
                <a:gd name="T60" fmla="*/ 256 w 873"/>
                <a:gd name="T61" fmla="*/ 12 h 1036"/>
                <a:gd name="T62" fmla="*/ 217 w 873"/>
                <a:gd name="T63" fmla="*/ 37 h 1036"/>
                <a:gd name="T64" fmla="*/ 173 w 873"/>
                <a:gd name="T65" fmla="*/ 140 h 1036"/>
                <a:gd name="T66" fmla="*/ 88 w 873"/>
                <a:gd name="T67" fmla="*/ 513 h 1036"/>
                <a:gd name="T68" fmla="*/ 57 w 873"/>
                <a:gd name="T69" fmla="*/ 633 h 1036"/>
                <a:gd name="T70" fmla="*/ 14 w 873"/>
                <a:gd name="T71" fmla="*/ 1009 h 1036"/>
                <a:gd name="T72" fmla="*/ 431 w 873"/>
                <a:gd name="T73" fmla="*/ 585 h 1036"/>
                <a:gd name="T74" fmla="*/ 442 w 873"/>
                <a:gd name="T75" fmla="*/ 583 h 1036"/>
                <a:gd name="T76" fmla="*/ 566 w 873"/>
                <a:gd name="T77" fmla="*/ 617 h 1036"/>
                <a:gd name="T78" fmla="*/ 617 w 873"/>
                <a:gd name="T79" fmla="*/ 656 h 1036"/>
                <a:gd name="T80" fmla="*/ 629 w 873"/>
                <a:gd name="T81" fmla="*/ 754 h 1036"/>
                <a:gd name="T82" fmla="*/ 521 w 873"/>
                <a:gd name="T83" fmla="*/ 826 h 1036"/>
                <a:gd name="T84" fmla="*/ 469 w 873"/>
                <a:gd name="T85" fmla="*/ 873 h 1036"/>
                <a:gd name="T86" fmla="*/ 456 w 873"/>
                <a:gd name="T87" fmla="*/ 875 h 1036"/>
                <a:gd name="T88" fmla="*/ 440 w 873"/>
                <a:gd name="T89" fmla="*/ 881 h 1036"/>
                <a:gd name="T90" fmla="*/ 440 w 873"/>
                <a:gd name="T91" fmla="*/ 881 h 1036"/>
                <a:gd name="T92" fmla="*/ 440 w 873"/>
                <a:gd name="T93" fmla="*/ 881 h 1036"/>
                <a:gd name="T94" fmla="*/ 370 w 873"/>
                <a:gd name="T95" fmla="*/ 820 h 1036"/>
                <a:gd name="T96" fmla="*/ 313 w 873"/>
                <a:gd name="T97" fmla="*/ 762 h 1036"/>
                <a:gd name="T98" fmla="*/ 205 w 873"/>
                <a:gd name="T99" fmla="*/ 650 h 1036"/>
                <a:gd name="T100" fmla="*/ 431 w 873"/>
                <a:gd name="T101" fmla="*/ 58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73" h="1036">
                  <a:moveTo>
                    <a:pt x="14" y="1009"/>
                  </a:moveTo>
                  <a:cubicBezTo>
                    <a:pt x="14" y="1015"/>
                    <a:pt x="9" y="1032"/>
                    <a:pt x="20" y="1026"/>
                  </a:cubicBezTo>
                  <a:cubicBezTo>
                    <a:pt x="29" y="1021"/>
                    <a:pt x="33" y="1036"/>
                    <a:pt x="44" y="1024"/>
                  </a:cubicBezTo>
                  <a:cubicBezTo>
                    <a:pt x="83" y="982"/>
                    <a:pt x="105" y="933"/>
                    <a:pt x="118" y="878"/>
                  </a:cubicBezTo>
                  <a:cubicBezTo>
                    <a:pt x="129" y="836"/>
                    <a:pt x="139" y="793"/>
                    <a:pt x="151" y="746"/>
                  </a:cubicBezTo>
                  <a:cubicBezTo>
                    <a:pt x="159" y="755"/>
                    <a:pt x="164" y="759"/>
                    <a:pt x="167" y="764"/>
                  </a:cubicBezTo>
                  <a:cubicBezTo>
                    <a:pt x="205" y="813"/>
                    <a:pt x="243" y="862"/>
                    <a:pt x="280" y="911"/>
                  </a:cubicBezTo>
                  <a:cubicBezTo>
                    <a:pt x="320" y="964"/>
                    <a:pt x="374" y="978"/>
                    <a:pt x="435" y="964"/>
                  </a:cubicBezTo>
                  <a:cubicBezTo>
                    <a:pt x="460" y="959"/>
                    <a:pt x="488" y="949"/>
                    <a:pt x="466" y="913"/>
                  </a:cubicBezTo>
                  <a:cubicBezTo>
                    <a:pt x="550" y="909"/>
                    <a:pt x="628" y="898"/>
                    <a:pt x="696" y="846"/>
                  </a:cubicBezTo>
                  <a:cubicBezTo>
                    <a:pt x="763" y="796"/>
                    <a:pt x="789" y="719"/>
                    <a:pt x="762" y="639"/>
                  </a:cubicBezTo>
                  <a:cubicBezTo>
                    <a:pt x="741" y="574"/>
                    <a:pt x="691" y="535"/>
                    <a:pt x="639" y="496"/>
                  </a:cubicBezTo>
                  <a:cubicBezTo>
                    <a:pt x="644" y="494"/>
                    <a:pt x="647" y="492"/>
                    <a:pt x="650" y="490"/>
                  </a:cubicBezTo>
                  <a:cubicBezTo>
                    <a:pt x="665" y="478"/>
                    <a:pt x="673" y="460"/>
                    <a:pt x="676" y="443"/>
                  </a:cubicBezTo>
                  <a:cubicBezTo>
                    <a:pt x="679" y="429"/>
                    <a:pt x="671" y="415"/>
                    <a:pt x="650" y="416"/>
                  </a:cubicBezTo>
                  <a:cubicBezTo>
                    <a:pt x="643" y="416"/>
                    <a:pt x="646" y="404"/>
                    <a:pt x="650" y="401"/>
                  </a:cubicBezTo>
                  <a:cubicBezTo>
                    <a:pt x="689" y="371"/>
                    <a:pt x="702" y="310"/>
                    <a:pt x="766" y="311"/>
                  </a:cubicBezTo>
                  <a:cubicBezTo>
                    <a:pt x="791" y="312"/>
                    <a:pt x="813" y="322"/>
                    <a:pt x="837" y="325"/>
                  </a:cubicBezTo>
                  <a:cubicBezTo>
                    <a:pt x="837" y="325"/>
                    <a:pt x="837" y="325"/>
                    <a:pt x="837" y="325"/>
                  </a:cubicBezTo>
                  <a:cubicBezTo>
                    <a:pt x="840" y="341"/>
                    <a:pt x="860" y="345"/>
                    <a:pt x="863" y="362"/>
                  </a:cubicBezTo>
                  <a:cubicBezTo>
                    <a:pt x="870" y="345"/>
                    <a:pt x="868" y="331"/>
                    <a:pt x="858" y="317"/>
                  </a:cubicBezTo>
                  <a:cubicBezTo>
                    <a:pt x="873" y="306"/>
                    <a:pt x="868" y="294"/>
                    <a:pt x="861" y="281"/>
                  </a:cubicBezTo>
                  <a:cubicBezTo>
                    <a:pt x="835" y="230"/>
                    <a:pt x="755" y="177"/>
                    <a:pt x="677" y="218"/>
                  </a:cubicBezTo>
                  <a:cubicBezTo>
                    <a:pt x="653" y="231"/>
                    <a:pt x="632" y="246"/>
                    <a:pt x="613" y="265"/>
                  </a:cubicBezTo>
                  <a:cubicBezTo>
                    <a:pt x="555" y="322"/>
                    <a:pt x="490" y="375"/>
                    <a:pt x="474" y="462"/>
                  </a:cubicBezTo>
                  <a:cubicBezTo>
                    <a:pt x="470" y="480"/>
                    <a:pt x="457" y="478"/>
                    <a:pt x="446" y="482"/>
                  </a:cubicBezTo>
                  <a:cubicBezTo>
                    <a:pt x="374" y="504"/>
                    <a:pt x="301" y="514"/>
                    <a:pt x="227" y="529"/>
                  </a:cubicBezTo>
                  <a:cubicBezTo>
                    <a:pt x="205" y="533"/>
                    <a:pt x="200" y="526"/>
                    <a:pt x="204" y="507"/>
                  </a:cubicBezTo>
                  <a:cubicBezTo>
                    <a:pt x="221" y="437"/>
                    <a:pt x="236" y="367"/>
                    <a:pt x="256" y="298"/>
                  </a:cubicBezTo>
                  <a:cubicBezTo>
                    <a:pt x="277" y="223"/>
                    <a:pt x="288" y="147"/>
                    <a:pt x="306" y="72"/>
                  </a:cubicBezTo>
                  <a:cubicBezTo>
                    <a:pt x="315" y="32"/>
                    <a:pt x="281" y="24"/>
                    <a:pt x="256" y="12"/>
                  </a:cubicBezTo>
                  <a:cubicBezTo>
                    <a:pt x="233" y="0"/>
                    <a:pt x="226" y="24"/>
                    <a:pt x="217" y="37"/>
                  </a:cubicBezTo>
                  <a:cubicBezTo>
                    <a:pt x="194" y="68"/>
                    <a:pt x="181" y="103"/>
                    <a:pt x="173" y="140"/>
                  </a:cubicBezTo>
                  <a:cubicBezTo>
                    <a:pt x="145" y="265"/>
                    <a:pt x="120" y="390"/>
                    <a:pt x="88" y="513"/>
                  </a:cubicBezTo>
                  <a:cubicBezTo>
                    <a:pt x="77" y="553"/>
                    <a:pt x="64" y="591"/>
                    <a:pt x="57" y="633"/>
                  </a:cubicBezTo>
                  <a:cubicBezTo>
                    <a:pt x="35" y="758"/>
                    <a:pt x="0" y="881"/>
                    <a:pt x="14" y="1009"/>
                  </a:cubicBezTo>
                  <a:close/>
                  <a:moveTo>
                    <a:pt x="431" y="585"/>
                  </a:moveTo>
                  <a:cubicBezTo>
                    <a:pt x="435" y="585"/>
                    <a:pt x="439" y="585"/>
                    <a:pt x="442" y="583"/>
                  </a:cubicBezTo>
                  <a:cubicBezTo>
                    <a:pt x="498" y="542"/>
                    <a:pt x="531" y="579"/>
                    <a:pt x="566" y="617"/>
                  </a:cubicBezTo>
                  <a:cubicBezTo>
                    <a:pt x="580" y="633"/>
                    <a:pt x="598" y="647"/>
                    <a:pt x="617" y="656"/>
                  </a:cubicBezTo>
                  <a:cubicBezTo>
                    <a:pt x="666" y="679"/>
                    <a:pt x="659" y="719"/>
                    <a:pt x="629" y="754"/>
                  </a:cubicBezTo>
                  <a:cubicBezTo>
                    <a:pt x="601" y="788"/>
                    <a:pt x="559" y="807"/>
                    <a:pt x="521" y="826"/>
                  </a:cubicBezTo>
                  <a:cubicBezTo>
                    <a:pt x="497" y="838"/>
                    <a:pt x="475" y="843"/>
                    <a:pt x="469" y="873"/>
                  </a:cubicBezTo>
                  <a:cubicBezTo>
                    <a:pt x="469" y="874"/>
                    <a:pt x="461" y="874"/>
                    <a:pt x="456" y="875"/>
                  </a:cubicBezTo>
                  <a:cubicBezTo>
                    <a:pt x="451" y="877"/>
                    <a:pt x="445" y="879"/>
                    <a:pt x="440" y="881"/>
                  </a:cubicBezTo>
                  <a:cubicBezTo>
                    <a:pt x="440" y="881"/>
                    <a:pt x="440" y="881"/>
                    <a:pt x="440" y="881"/>
                  </a:cubicBezTo>
                  <a:cubicBezTo>
                    <a:pt x="440" y="881"/>
                    <a:pt x="440" y="881"/>
                    <a:pt x="440" y="881"/>
                  </a:cubicBezTo>
                  <a:cubicBezTo>
                    <a:pt x="428" y="848"/>
                    <a:pt x="393" y="841"/>
                    <a:pt x="370" y="820"/>
                  </a:cubicBezTo>
                  <a:cubicBezTo>
                    <a:pt x="350" y="802"/>
                    <a:pt x="331" y="783"/>
                    <a:pt x="313" y="762"/>
                  </a:cubicBezTo>
                  <a:cubicBezTo>
                    <a:pt x="280" y="723"/>
                    <a:pt x="241" y="688"/>
                    <a:pt x="205" y="650"/>
                  </a:cubicBezTo>
                  <a:cubicBezTo>
                    <a:pt x="278" y="625"/>
                    <a:pt x="353" y="599"/>
                    <a:pt x="431" y="585"/>
                  </a:cubicBezTo>
                  <a:close/>
                </a:path>
              </a:pathLst>
            </a:custGeom>
            <a:grpFill/>
            <a:ln>
              <a:noFill/>
            </a:ln>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schemeClr val="tx1"/>
                </a:solidFill>
                <a:effectLst/>
                <a:uLnTx/>
                <a:uFillTx/>
                <a:latin typeface="+mn-lt"/>
                <a:ea typeface="+mn-ea"/>
                <a:cs typeface="+mn-cs"/>
              </a:endParaRPr>
            </a:p>
          </p:txBody>
        </p:sp>
      </p:grpSp>
      <p:sp>
        <p:nvSpPr>
          <p:cNvPr id="2" name="矩形 1"/>
          <p:cNvSpPr/>
          <p:nvPr/>
        </p:nvSpPr>
        <p:spPr>
          <a:xfrm>
            <a:off x="2760904" y="1764205"/>
            <a:ext cx="7109638" cy="923330"/>
          </a:xfrm>
          <a:prstGeom prst="rect">
            <a:avLst/>
          </a:prstGeom>
          <a:noFill/>
        </p:spPr>
        <p:txBody>
          <a:bodyPr wrap="none">
            <a:spAutoFit/>
          </a:bodyPr>
          <a:lstStyle/>
          <a:p>
            <a:pPr marL="0" marR="0" lvl="0" indent="0" algn="ctr" defTabSz="913130" rtl="0" eaLnBrk="0" fontAlgn="base" latinLnBrk="0" hangingPunct="0">
              <a:lnSpc>
                <a:spcPct val="100000"/>
              </a:lnSpc>
              <a:spcBef>
                <a:spcPct val="0"/>
              </a:spcBef>
              <a:spcAft>
                <a:spcPct val="0"/>
              </a:spcAft>
              <a:buClrTx/>
              <a:buSzTx/>
              <a:buFontTx/>
              <a:buNone/>
              <a:defRPr/>
            </a:pPr>
            <a:r>
              <a:rPr kumimoji="0" lang="zh-CN" altLang="en-US" sz="5400" b="0" i="0" u="none" strike="noStrike" kern="1200" cap="none" spc="0" normalizeH="0" baseline="0" noProof="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uLnTx/>
                <a:uFillTx/>
                <a:latin typeface="Arial" panose="02080604020202020204" pitchFamily="34" charset="0"/>
                <a:ea typeface="宋体" pitchFamily="2" charset="-122"/>
                <a:cs typeface="+mn-cs"/>
              </a:rPr>
              <a:t>请各位老师批评指正！</a:t>
            </a:r>
            <a:endParaRPr kumimoji="0" lang="zh-CN" altLang="en-US" sz="5400" b="0" i="0" u="none" strike="noStrike" kern="1200" cap="none" spc="0" normalizeH="0" baseline="0" noProof="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uLnTx/>
              <a:uFillTx/>
              <a:latin typeface="Arial" panose="02080604020202020204" pitchFamily="34" charset="0"/>
              <a:ea typeface="宋体" pitchFamily="2"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 name="淘宝网Chenying0907出品 10"/>
          <p:cNvGrpSpPr/>
          <p:nvPr/>
        </p:nvGrpSpPr>
        <p:grpSpPr>
          <a:xfrm>
            <a:off x="8379873" y="5480521"/>
            <a:ext cx="1572102" cy="1571889"/>
            <a:chOff x="304800" y="673100"/>
            <a:chExt cx="4000500" cy="4000500"/>
          </a:xfrm>
          <a:effectLst>
            <a:outerShdw blurRad="444500" dist="254000" dir="8100000" algn="tr" rotWithShape="0">
              <a:prstClr val="black">
                <a:alpha val="50000"/>
              </a:prstClr>
            </a:outerShdw>
          </a:effectLst>
        </p:grpSpPr>
        <p:sp>
          <p:nvSpPr>
            <p:cNvPr id="12" name="同心圆 11"/>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3" name="淘宝网Chenying0907出品 12"/>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14" name="淘宝网Chenying0907出品 13"/>
          <p:cNvGrpSpPr/>
          <p:nvPr/>
        </p:nvGrpSpPr>
        <p:grpSpPr>
          <a:xfrm>
            <a:off x="6344022" y="6140296"/>
            <a:ext cx="840161" cy="840047"/>
            <a:chOff x="304800" y="673100"/>
            <a:chExt cx="4000500" cy="4000500"/>
          </a:xfrm>
          <a:effectLst>
            <a:outerShdw blurRad="444500" dist="254000" dir="8100000" algn="tr" rotWithShape="0">
              <a:prstClr val="black">
                <a:alpha val="50000"/>
              </a:prstClr>
            </a:outerShdw>
          </a:effectLst>
        </p:grpSpPr>
        <p:sp>
          <p:nvSpPr>
            <p:cNvPr id="15" name="同心圆 14"/>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6" name="淘宝网Chenying0907出品 15"/>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latin typeface="Calibri"/>
                <a:ea typeface="+mn-ea"/>
                <a:cs typeface="+mn-cs"/>
              </a:endParaRPr>
            </a:p>
          </p:txBody>
        </p:sp>
      </p:grpSp>
      <p:grpSp>
        <p:nvGrpSpPr>
          <p:cNvPr id="17" name="淘宝网Chenying0907出品 16"/>
          <p:cNvGrpSpPr/>
          <p:nvPr/>
        </p:nvGrpSpPr>
        <p:grpSpPr>
          <a:xfrm>
            <a:off x="7248903" y="6560307"/>
            <a:ext cx="1187152" cy="1186992"/>
            <a:chOff x="304800" y="673100"/>
            <a:chExt cx="4000500" cy="4000500"/>
          </a:xfrm>
          <a:effectLst>
            <a:outerShdw blurRad="444500" dist="254000" dir="8100000" algn="tr" rotWithShape="0">
              <a:prstClr val="black">
                <a:alpha val="50000"/>
              </a:prstClr>
            </a:outerShdw>
          </a:effectLst>
        </p:grpSpPr>
        <p:sp>
          <p:nvSpPr>
            <p:cNvPr id="18" name="同心圆 17"/>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9" name="淘宝网Chenying0907出品 18"/>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latin typeface="Calibri"/>
                <a:ea typeface="+mn-ea"/>
                <a:cs typeface="+mn-cs"/>
              </a:endParaRPr>
            </a:p>
          </p:txBody>
        </p:sp>
      </p:grpSp>
      <p:grpSp>
        <p:nvGrpSpPr>
          <p:cNvPr id="20" name="淘宝网Chenying0907出品 19"/>
          <p:cNvGrpSpPr/>
          <p:nvPr/>
        </p:nvGrpSpPr>
        <p:grpSpPr>
          <a:xfrm>
            <a:off x="10345032" y="6307229"/>
            <a:ext cx="914241" cy="914118"/>
            <a:chOff x="304800" y="673100"/>
            <a:chExt cx="4000500" cy="4000500"/>
          </a:xfrm>
          <a:effectLst>
            <a:outerShdw blurRad="444500" dist="254000" dir="8100000" algn="tr" rotWithShape="0">
              <a:prstClr val="black">
                <a:alpha val="50000"/>
              </a:prstClr>
            </a:outerShdw>
          </a:effectLst>
        </p:grpSpPr>
        <p:sp>
          <p:nvSpPr>
            <p:cNvPr id="21" name="同心圆 20"/>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22" name="淘宝网Chenying0907出品 21"/>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23" name="淘宝网Chenying0907出品 22"/>
          <p:cNvGrpSpPr/>
          <p:nvPr/>
        </p:nvGrpSpPr>
        <p:grpSpPr>
          <a:xfrm>
            <a:off x="1021919" y="6718574"/>
            <a:ext cx="785006" cy="784900"/>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25" name="淘宝网Chenying0907出品 24"/>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latin typeface="Calibri"/>
                <a:ea typeface="+mn-ea"/>
                <a:cs typeface="+mn-cs"/>
              </a:endParaRPr>
            </a:p>
          </p:txBody>
        </p:sp>
      </p:grpSp>
      <p:grpSp>
        <p:nvGrpSpPr>
          <p:cNvPr id="26" name="淘宝网Chenying0907出品 25"/>
          <p:cNvGrpSpPr/>
          <p:nvPr/>
        </p:nvGrpSpPr>
        <p:grpSpPr>
          <a:xfrm>
            <a:off x="5283328" y="6037950"/>
            <a:ext cx="336596" cy="336551"/>
            <a:chOff x="304800" y="673100"/>
            <a:chExt cx="4000500" cy="4000500"/>
          </a:xfrm>
          <a:effectLst>
            <a:outerShdw blurRad="444500" dist="254000" dir="8100000" algn="tr" rotWithShape="0">
              <a:prstClr val="black">
                <a:alpha val="50000"/>
              </a:prstClr>
            </a:outerShdw>
          </a:effectLst>
        </p:grpSpPr>
        <p:sp>
          <p:nvSpPr>
            <p:cNvPr id="27" name="同心圆 26"/>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28" name="淘宝网Chenying0907出品 27"/>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latin typeface="Calibri"/>
                <a:ea typeface="+mn-ea"/>
                <a:cs typeface="+mn-cs"/>
              </a:endParaRPr>
            </a:p>
          </p:txBody>
        </p:sp>
      </p:grpSp>
      <p:grpSp>
        <p:nvGrpSpPr>
          <p:cNvPr id="29" name="淘宝网Chenying0907出品 28"/>
          <p:cNvGrpSpPr/>
          <p:nvPr/>
        </p:nvGrpSpPr>
        <p:grpSpPr>
          <a:xfrm>
            <a:off x="4241677" y="5767621"/>
            <a:ext cx="705311" cy="705216"/>
            <a:chOff x="304800" y="673100"/>
            <a:chExt cx="4000500" cy="4000500"/>
          </a:xfrm>
          <a:effectLst>
            <a:outerShdw blurRad="444500" dist="254000" dir="8100000" algn="tr" rotWithShape="0">
              <a:prstClr val="black">
                <a:alpha val="50000"/>
              </a:prstClr>
            </a:outerShdw>
          </a:effectLst>
        </p:grpSpPr>
        <p:sp>
          <p:nvSpPr>
            <p:cNvPr id="30" name="同心圆 29"/>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31" name="淘宝网Chenying0907出品 30"/>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latin typeface="Calibri"/>
                <a:ea typeface="+mn-ea"/>
                <a:cs typeface="+mn-cs"/>
              </a:endParaRPr>
            </a:p>
          </p:txBody>
        </p:sp>
      </p:grpSp>
      <p:grpSp>
        <p:nvGrpSpPr>
          <p:cNvPr id="32" name="淘宝网Chenying0907出品 31"/>
          <p:cNvGrpSpPr/>
          <p:nvPr/>
        </p:nvGrpSpPr>
        <p:grpSpPr>
          <a:xfrm>
            <a:off x="11285311" y="5107319"/>
            <a:ext cx="1572102" cy="1571889"/>
            <a:chOff x="304800" y="673100"/>
            <a:chExt cx="4000500" cy="4000500"/>
          </a:xfrm>
          <a:effectLst>
            <a:outerShdw blurRad="444500" dist="254000" dir="8100000" algn="tr" rotWithShape="0">
              <a:prstClr val="black">
                <a:alpha val="50000"/>
              </a:prstClr>
            </a:outerShdw>
          </a:effectLst>
        </p:grpSpPr>
        <p:sp>
          <p:nvSpPr>
            <p:cNvPr id="33" name="同心圆 32"/>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34" name="淘宝网Chenying0907出品 33"/>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35" name="淘宝网Chenying0907出品 34"/>
          <p:cNvGrpSpPr/>
          <p:nvPr/>
        </p:nvGrpSpPr>
        <p:grpSpPr>
          <a:xfrm>
            <a:off x="5892835" y="5765079"/>
            <a:ext cx="297388" cy="297348"/>
            <a:chOff x="304800" y="673100"/>
            <a:chExt cx="4000500" cy="4000500"/>
          </a:xfrm>
          <a:effectLst>
            <a:outerShdw blurRad="444500" dist="254000" dir="8100000" algn="tr" rotWithShape="0">
              <a:prstClr val="black">
                <a:alpha val="50000"/>
              </a:prstClr>
            </a:outerShdw>
          </a:effectLst>
        </p:grpSpPr>
        <p:sp>
          <p:nvSpPr>
            <p:cNvPr id="36" name="同心圆 35"/>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37" name="淘宝网Chenying0907出品 36"/>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latin typeface="Calibri"/>
                <a:ea typeface="+mn-ea"/>
                <a:cs typeface="+mn-cs"/>
              </a:endParaRPr>
            </a:p>
          </p:txBody>
        </p:sp>
      </p:grpSp>
      <p:grpSp>
        <p:nvGrpSpPr>
          <p:cNvPr id="38" name="淘宝网Chenying0907出品 37"/>
          <p:cNvGrpSpPr/>
          <p:nvPr/>
        </p:nvGrpSpPr>
        <p:grpSpPr>
          <a:xfrm>
            <a:off x="2590838" y="6272933"/>
            <a:ext cx="1572102" cy="1571889"/>
            <a:chOff x="304800" y="673100"/>
            <a:chExt cx="4000500" cy="4000500"/>
          </a:xfrm>
          <a:effectLst>
            <a:outerShdw blurRad="444500" dist="254000" dir="8100000" algn="tr" rotWithShape="0">
              <a:prstClr val="black">
                <a:alpha val="50000"/>
              </a:prstClr>
            </a:outerShdw>
          </a:effectLst>
        </p:grpSpPr>
        <p:sp>
          <p:nvSpPr>
            <p:cNvPr id="39" name="同心圆 38"/>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40" name="淘宝网Chenying0907出品 39"/>
            <p:cNvSpPr/>
            <p:nvPr/>
          </p:nvSpPr>
          <p:spPr>
            <a:xfrm>
              <a:off x="392112" y="760412"/>
              <a:ext cx="3825873" cy="3825873"/>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19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41" name="淘宝网Chenying0907出品 40"/>
          <p:cNvGrpSpPr/>
          <p:nvPr/>
        </p:nvGrpSpPr>
        <p:grpSpPr>
          <a:xfrm>
            <a:off x="1700259" y="6140299"/>
            <a:ext cx="693469" cy="693375"/>
            <a:chOff x="304800" y="673100"/>
            <a:chExt cx="4000500" cy="4000500"/>
          </a:xfrm>
          <a:effectLst>
            <a:outerShdw blurRad="444500" dist="254000" dir="8100000" algn="tr" rotWithShape="0">
              <a:prstClr val="black">
                <a:alpha val="50000"/>
              </a:prstClr>
            </a:outerShdw>
          </a:effectLst>
        </p:grpSpPr>
        <p:sp>
          <p:nvSpPr>
            <p:cNvPr id="42" name="同心圆 41"/>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43" name="淘宝网Chenying0907出品 42"/>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latin typeface="Calibri"/>
                <a:ea typeface="+mn-ea"/>
                <a:cs typeface="+mn-cs"/>
              </a:endParaRPr>
            </a:p>
          </p:txBody>
        </p:sp>
      </p:grpSp>
      <p:grpSp>
        <p:nvGrpSpPr>
          <p:cNvPr id="44" name="淘宝网Chenying0907出品 43"/>
          <p:cNvGrpSpPr/>
          <p:nvPr/>
        </p:nvGrpSpPr>
        <p:grpSpPr>
          <a:xfrm>
            <a:off x="388115" y="6560322"/>
            <a:ext cx="422429" cy="422372"/>
            <a:chOff x="304800" y="673100"/>
            <a:chExt cx="4000500" cy="4000500"/>
          </a:xfrm>
          <a:effectLst>
            <a:outerShdw blurRad="444500" dist="254000" dir="8100000" algn="tr" rotWithShape="0">
              <a:prstClr val="black">
                <a:alpha val="50000"/>
              </a:prstClr>
            </a:outerShdw>
          </a:effectLst>
        </p:grpSpPr>
        <p:sp>
          <p:nvSpPr>
            <p:cNvPr id="45" name="同心圆 44"/>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46" name="淘宝网Chenying0907出品 45"/>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latin typeface="Calibri"/>
                <a:ea typeface="+mn-ea"/>
                <a:cs typeface="+mn-cs"/>
              </a:endParaRPr>
            </a:p>
          </p:txBody>
        </p:sp>
      </p:grpSp>
      <p:grpSp>
        <p:nvGrpSpPr>
          <p:cNvPr id="47" name="淘宝网Chenying0907出品 46"/>
          <p:cNvGrpSpPr/>
          <p:nvPr/>
        </p:nvGrpSpPr>
        <p:grpSpPr>
          <a:xfrm>
            <a:off x="156192" y="6315986"/>
            <a:ext cx="211214" cy="211185"/>
            <a:chOff x="304800" y="673100"/>
            <a:chExt cx="4000500" cy="4000500"/>
          </a:xfrm>
          <a:effectLst>
            <a:outerShdw blurRad="444500" dist="254000" dir="8100000" algn="tr" rotWithShape="0">
              <a:prstClr val="black">
                <a:alpha val="50000"/>
              </a:prstClr>
            </a:outerShdw>
          </a:effectLst>
        </p:grpSpPr>
        <p:sp>
          <p:nvSpPr>
            <p:cNvPr id="48" name="同心圆 47"/>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49" name="淘宝网Chenying0907出品 48"/>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anchor="ctr"/>
            <a:lstStyle/>
            <a:p>
              <a:pPr marL="0" marR="0" lvl="0" indent="0" algn="ctr" defTabSz="1217295" rtl="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ysClr val="windowText" lastClr="000000"/>
                </a:solidFill>
                <a:effectLst/>
                <a:uLnTx/>
                <a:uFillTx/>
                <a:latin typeface="Calibri"/>
                <a:ea typeface="+mn-ea"/>
                <a:cs typeface="+mn-cs"/>
              </a:endParaRPr>
            </a:p>
          </p:txBody>
        </p:sp>
      </p:grpSp>
      <p:cxnSp>
        <p:nvCxnSpPr>
          <p:cNvPr id="50" name="淘宝网Chenying0907出品 49"/>
          <p:cNvCxnSpPr/>
          <p:nvPr/>
        </p:nvCxnSpPr>
        <p:spPr>
          <a:xfrm>
            <a:off x="6613525" y="654050"/>
            <a:ext cx="0" cy="5111750"/>
          </a:xfrm>
          <a:prstGeom prst="line">
            <a:avLst/>
          </a:prstGeom>
          <a:ln w="6350">
            <a:solidFill>
              <a:srgbClr val="C00000"/>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6988175" y="320675"/>
            <a:ext cx="3178175" cy="5937250"/>
          </a:xfrm>
          <a:prstGeom prst="rect">
            <a:avLst/>
          </a:prstGeom>
          <a:noFill/>
          <a:ln w="9525">
            <a:noFill/>
          </a:ln>
        </p:spPr>
        <p:txBody>
          <a:bodyPr lIns="91320" tIns="45659" rIns="91320" bIns="45659" anchor="t" anchorCtr="0">
            <a:spAutoFit/>
          </a:bodyPr>
          <a:p>
            <a:pPr>
              <a:lnSpc>
                <a:spcPct val="150000"/>
              </a:lnSpc>
            </a:pPr>
            <a:r>
              <a:rPr lang="zh-CN" altLang="en-US" sz="2400" dirty="0">
                <a:solidFill>
                  <a:srgbClr val="3F3F3F"/>
                </a:solidFill>
                <a:latin typeface="微软雅黑" pitchFamily="34" charset="-122"/>
                <a:ea typeface="微软雅黑" pitchFamily="34" charset="-122"/>
              </a:rPr>
              <a:t>项目背景</a:t>
            </a:r>
            <a:endParaRPr lang="en-US" altLang="zh-CN" sz="2400" dirty="0">
              <a:solidFill>
                <a:srgbClr val="3F3F3F"/>
              </a:solidFill>
              <a:latin typeface="微软雅黑" pitchFamily="34" charset="-122"/>
              <a:ea typeface="微软雅黑" pitchFamily="34" charset="-122"/>
            </a:endParaRPr>
          </a:p>
          <a:p>
            <a:pPr>
              <a:lnSpc>
                <a:spcPct val="150000"/>
              </a:lnSpc>
            </a:pPr>
            <a:endParaRPr lang="en-US" altLang="zh-CN" sz="2000" dirty="0">
              <a:solidFill>
                <a:srgbClr val="3F3F3F"/>
              </a:solidFill>
              <a:latin typeface="微软雅黑" pitchFamily="34" charset="-122"/>
              <a:ea typeface="微软雅黑" pitchFamily="34" charset="-122"/>
            </a:endParaRPr>
          </a:p>
          <a:p>
            <a:pPr>
              <a:lnSpc>
                <a:spcPct val="150000"/>
              </a:lnSpc>
            </a:pPr>
            <a:r>
              <a:rPr lang="zh-CN" altLang="en-US" sz="2400" dirty="0">
                <a:solidFill>
                  <a:srgbClr val="3F3F3F"/>
                </a:solidFill>
                <a:latin typeface="微软雅黑" pitchFamily="34" charset="-122"/>
                <a:ea typeface="微软雅黑" pitchFamily="34" charset="-122"/>
              </a:rPr>
              <a:t>关键技术</a:t>
            </a:r>
            <a:endParaRPr lang="en-US" altLang="zh-CN" sz="2400" dirty="0">
              <a:solidFill>
                <a:srgbClr val="3F3F3F"/>
              </a:solidFill>
              <a:latin typeface="微软雅黑" pitchFamily="34" charset="-122"/>
              <a:ea typeface="微软雅黑" pitchFamily="34" charset="-122"/>
            </a:endParaRPr>
          </a:p>
          <a:p>
            <a:pPr>
              <a:lnSpc>
                <a:spcPct val="150000"/>
              </a:lnSpc>
            </a:pPr>
            <a:endParaRPr lang="en-US" altLang="zh-CN" sz="2000" dirty="0">
              <a:solidFill>
                <a:srgbClr val="3F3F3F"/>
              </a:solidFill>
              <a:latin typeface="微软雅黑" pitchFamily="34" charset="-122"/>
              <a:ea typeface="微软雅黑" pitchFamily="34" charset="-122"/>
            </a:endParaRPr>
          </a:p>
          <a:p>
            <a:pPr>
              <a:lnSpc>
                <a:spcPct val="150000"/>
              </a:lnSpc>
            </a:pPr>
            <a:r>
              <a:rPr lang="zh-CN" altLang="en-US" sz="2400" dirty="0">
                <a:solidFill>
                  <a:srgbClr val="3F3F3F"/>
                </a:solidFill>
                <a:latin typeface="微软雅黑" pitchFamily="34" charset="-122"/>
                <a:ea typeface="微软雅黑" pitchFamily="34" charset="-122"/>
              </a:rPr>
              <a:t>设计内容</a:t>
            </a:r>
            <a:endParaRPr lang="en-US" altLang="zh-CN" sz="2400" dirty="0">
              <a:solidFill>
                <a:srgbClr val="3F3F3F"/>
              </a:solidFill>
              <a:latin typeface="微软雅黑" pitchFamily="34" charset="-122"/>
              <a:ea typeface="微软雅黑" pitchFamily="34" charset="-122"/>
            </a:endParaRPr>
          </a:p>
          <a:p>
            <a:pPr>
              <a:lnSpc>
                <a:spcPct val="150000"/>
              </a:lnSpc>
            </a:pPr>
            <a:endParaRPr lang="en-US" altLang="zh-CN" sz="2400" dirty="0">
              <a:solidFill>
                <a:srgbClr val="3F3F3F"/>
              </a:solidFill>
              <a:latin typeface="微软雅黑" pitchFamily="34" charset="-122"/>
              <a:ea typeface="微软雅黑" pitchFamily="34" charset="-122"/>
            </a:endParaRPr>
          </a:p>
          <a:p>
            <a:pPr>
              <a:lnSpc>
                <a:spcPct val="150000"/>
              </a:lnSpc>
            </a:pPr>
            <a:r>
              <a:rPr lang="zh-CN" altLang="en-US" sz="2400" dirty="0">
                <a:solidFill>
                  <a:srgbClr val="3F3F3F"/>
                </a:solidFill>
                <a:latin typeface="微软雅黑" pitchFamily="34" charset="-122"/>
                <a:ea typeface="微软雅黑" pitchFamily="34" charset="-122"/>
              </a:rPr>
              <a:t>系统实现</a:t>
            </a:r>
            <a:endParaRPr lang="en-US" altLang="zh-CN" sz="2400" dirty="0">
              <a:solidFill>
                <a:srgbClr val="3F3F3F"/>
              </a:solidFill>
              <a:latin typeface="微软雅黑" pitchFamily="34" charset="-122"/>
              <a:ea typeface="微软雅黑" pitchFamily="34" charset="-122"/>
            </a:endParaRPr>
          </a:p>
          <a:p>
            <a:pPr>
              <a:lnSpc>
                <a:spcPct val="150000"/>
              </a:lnSpc>
            </a:pPr>
            <a:endParaRPr lang="en-US" altLang="zh-CN" sz="2400" dirty="0">
              <a:solidFill>
                <a:srgbClr val="3F3F3F"/>
              </a:solidFill>
              <a:latin typeface="微软雅黑" pitchFamily="34" charset="-122"/>
              <a:ea typeface="微软雅黑" pitchFamily="34" charset="-122"/>
            </a:endParaRPr>
          </a:p>
          <a:p>
            <a:pPr>
              <a:lnSpc>
                <a:spcPct val="150000"/>
              </a:lnSpc>
            </a:pPr>
            <a:r>
              <a:rPr lang="zh-CN" altLang="en-US" sz="2400" dirty="0">
                <a:solidFill>
                  <a:srgbClr val="3F3F3F"/>
                </a:solidFill>
                <a:latin typeface="微软雅黑" pitchFamily="34" charset="-122"/>
                <a:ea typeface="微软雅黑" pitchFamily="34" charset="-122"/>
              </a:rPr>
              <a:t>系统测试</a:t>
            </a:r>
            <a:endParaRPr lang="en-US" altLang="zh-CN" sz="2400" dirty="0">
              <a:solidFill>
                <a:srgbClr val="3F3F3F"/>
              </a:solidFill>
              <a:latin typeface="微软雅黑" pitchFamily="34" charset="-122"/>
              <a:ea typeface="微软雅黑" pitchFamily="34" charset="-122"/>
            </a:endParaRPr>
          </a:p>
          <a:p>
            <a:pPr>
              <a:lnSpc>
                <a:spcPct val="150000"/>
              </a:lnSpc>
            </a:pPr>
            <a:endParaRPr lang="en-US" altLang="zh-CN" sz="2400" dirty="0">
              <a:solidFill>
                <a:srgbClr val="3F3F3F"/>
              </a:solidFill>
              <a:latin typeface="微软雅黑" pitchFamily="34" charset="-122"/>
              <a:ea typeface="微软雅黑" pitchFamily="34" charset="-122"/>
            </a:endParaRPr>
          </a:p>
          <a:p>
            <a:pPr>
              <a:lnSpc>
                <a:spcPct val="150000"/>
              </a:lnSpc>
            </a:pPr>
            <a:r>
              <a:rPr lang="zh-CN" altLang="en-US" sz="2400" dirty="0">
                <a:solidFill>
                  <a:srgbClr val="3F3F3F"/>
                </a:solidFill>
                <a:latin typeface="微软雅黑" pitchFamily="34" charset="-122"/>
                <a:ea typeface="微软雅黑" pitchFamily="34" charset="-122"/>
              </a:rPr>
              <a:t>致谢</a:t>
            </a:r>
            <a:endParaRPr lang="en-US" altLang="zh-CN" sz="2400" dirty="0">
              <a:solidFill>
                <a:srgbClr val="3F3F3F"/>
              </a:solidFill>
              <a:latin typeface="微软雅黑" pitchFamily="34" charset="-122"/>
              <a:ea typeface="微软雅黑" pitchFamily="34" charset="-122"/>
            </a:endParaRPr>
          </a:p>
        </p:txBody>
      </p:sp>
      <p:sp>
        <p:nvSpPr>
          <p:cNvPr id="85" name="淘宝网Chenying0907出品 4"/>
          <p:cNvSpPr txBox="1">
            <a:spLocks noChangeArrowheads="1"/>
          </p:cNvSpPr>
          <p:nvPr/>
        </p:nvSpPr>
        <p:spPr bwMode="auto">
          <a:xfrm>
            <a:off x="1604963" y="3852863"/>
            <a:ext cx="2560638" cy="1062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20" tIns="45659" rIns="91320" bIns="45659" anchor="ct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marL="0" marR="0" lvl="0" indent="0" algn="ctr" defTabSz="1217295" rtl="0" eaLnBrk="1" fontAlgn="auto" latinLnBrk="0" hangingPunct="1">
              <a:lnSpc>
                <a:spcPct val="100000"/>
              </a:lnSpc>
              <a:spcBef>
                <a:spcPts val="0"/>
              </a:spcBef>
              <a:spcAft>
                <a:spcPts val="0"/>
              </a:spcAft>
              <a:buClrTx/>
              <a:buSzTx/>
              <a:buFontTx/>
              <a:buNone/>
              <a:defRPr/>
            </a:pPr>
            <a:r>
              <a:rPr kumimoji="0" lang="zh-CN" altLang="en-US" sz="3300" b="0" i="0" u="none" strike="noStrike" kern="0" cap="none" spc="0" normalizeH="0" baseline="0" noProof="0" dirty="0">
                <a:ln>
                  <a:noFill/>
                </a:ln>
                <a:solidFill>
                  <a:srgbClr val="7F7F7F">
                    <a:lumMod val="75000"/>
                  </a:srgbClr>
                </a:solidFill>
                <a:effectLst/>
                <a:uLnTx/>
                <a:uFillTx/>
                <a:latin typeface="Arial"/>
                <a:ea typeface="微软雅黑" pitchFamily="34" charset="-122"/>
                <a:cs typeface="+mj-cs"/>
                <a:sym typeface="+mn-ea"/>
              </a:rPr>
              <a:t>课题介绍</a:t>
            </a:r>
            <a:endParaRPr kumimoji="0" lang="zh-CN" altLang="en-US" sz="3300" b="0" i="0" u="none" strike="noStrike" kern="0" cap="none" spc="0" normalizeH="0" baseline="0" noProof="0" dirty="0">
              <a:ln>
                <a:noFill/>
              </a:ln>
              <a:solidFill>
                <a:srgbClr val="7F7F7F">
                  <a:lumMod val="75000"/>
                </a:srgbClr>
              </a:solidFill>
              <a:effectLst/>
              <a:uLnTx/>
              <a:uFillTx/>
              <a:latin typeface="Arial"/>
              <a:ea typeface="微软雅黑" pitchFamily="34" charset="-122"/>
              <a:cs typeface="+mj-cs"/>
              <a:sym typeface="+mn-ea"/>
            </a:endParaRPr>
          </a:p>
        </p:txBody>
      </p:sp>
      <p:sp>
        <p:nvSpPr>
          <p:cNvPr id="86" name="淘宝网Chenying0907出品 4"/>
          <p:cNvSpPr txBox="1">
            <a:spLocks noChangeArrowheads="1"/>
          </p:cNvSpPr>
          <p:nvPr/>
        </p:nvSpPr>
        <p:spPr bwMode="auto">
          <a:xfrm>
            <a:off x="1970088" y="4546600"/>
            <a:ext cx="1830388"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20" tIns="45659" rIns="91320" bIns="45659" anchor="ct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marL="0" marR="0" lvl="0" indent="0" algn="ctr" defTabSz="913130" rtl="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dirty="0">
              <a:ln>
                <a:noFill/>
              </a:ln>
              <a:solidFill>
                <a:srgbClr val="7F7F7F">
                  <a:lumMod val="75000"/>
                </a:srgbClr>
              </a:solidFill>
              <a:effectLst/>
              <a:uLnTx/>
              <a:uFillTx/>
              <a:latin typeface="Arial"/>
              <a:ea typeface="微软雅黑" pitchFamily="34" charset="-122"/>
              <a:cs typeface="+mj-cs"/>
            </a:endParaRPr>
          </a:p>
        </p:txBody>
      </p:sp>
      <p:grpSp>
        <p:nvGrpSpPr>
          <p:cNvPr id="2" name="淘宝网Chenying0907出品 1"/>
          <p:cNvGrpSpPr/>
          <p:nvPr/>
        </p:nvGrpSpPr>
        <p:grpSpPr>
          <a:xfrm>
            <a:off x="1398588" y="1193800"/>
            <a:ext cx="2767012" cy="2860675"/>
            <a:chOff x="1049020" y="896144"/>
            <a:chExt cx="2076833" cy="2145641"/>
          </a:xfrm>
        </p:grpSpPr>
        <p:grpSp>
          <p:nvGrpSpPr>
            <p:cNvPr id="32787" name="淘宝网Chenying0907出品 76"/>
            <p:cNvGrpSpPr/>
            <p:nvPr/>
          </p:nvGrpSpPr>
          <p:grpSpPr>
            <a:xfrm>
              <a:off x="1049020" y="896144"/>
              <a:ext cx="2076833" cy="2145641"/>
              <a:chOff x="647673" y="2729597"/>
              <a:chExt cx="1343573" cy="1388087"/>
            </a:xfrm>
          </p:grpSpPr>
          <p:grpSp>
            <p:nvGrpSpPr>
              <p:cNvPr id="32788" name="淘宝网Chenying0907出品 78"/>
              <p:cNvGrpSpPr/>
              <p:nvPr/>
            </p:nvGrpSpPr>
            <p:grpSpPr>
              <a:xfrm>
                <a:off x="789153" y="2729597"/>
                <a:ext cx="1202093" cy="1388087"/>
                <a:chOff x="3273692" y="1099961"/>
                <a:chExt cx="1202093" cy="1388087"/>
              </a:xfrm>
            </p:grpSpPr>
            <p:sp>
              <p:nvSpPr>
                <p:cNvPr id="32789" name="淘宝网Chenying0907出品 14"/>
                <p:cNvSpPr/>
                <p:nvPr/>
              </p:nvSpPr>
              <p:spPr>
                <a:xfrm>
                  <a:off x="3345550" y="1141029"/>
                  <a:ext cx="529701" cy="237166"/>
                </a:xfrm>
                <a:custGeom>
                  <a:avLst/>
                  <a:gdLst/>
                  <a:ahLst/>
                  <a:cxnLst>
                    <a:cxn ang="0">
                      <a:pos x="0" y="2147483646"/>
                    </a:cxn>
                    <a:cxn ang="0">
                      <a:pos x="2147483646" y="0"/>
                    </a:cxn>
                    <a:cxn ang="0">
                      <a:pos x="2147483646" y="0"/>
                    </a:cxn>
                    <a:cxn ang="0">
                      <a:pos x="2147483646" y="2147483646"/>
                    </a:cxn>
                    <a:cxn ang="0">
                      <a:pos x="0" y="2147483646"/>
                    </a:cxn>
                  </a:cxnLst>
                  <a:pathLst>
                    <a:path w="516" h="231">
                      <a:moveTo>
                        <a:pt x="0" y="231"/>
                      </a:moveTo>
                      <a:lnTo>
                        <a:pt x="398" y="0"/>
                      </a:lnTo>
                      <a:lnTo>
                        <a:pt x="516" y="0"/>
                      </a:lnTo>
                      <a:lnTo>
                        <a:pt x="516" y="231"/>
                      </a:lnTo>
                      <a:lnTo>
                        <a:pt x="0" y="231"/>
                      </a:lnTo>
                      <a:close/>
                    </a:path>
                  </a:pathLst>
                </a:custGeom>
                <a:solidFill>
                  <a:srgbClr val="5F6524"/>
                </a:solidFill>
                <a:ln w="9525">
                  <a:noFill/>
                </a:ln>
              </p:spPr>
              <p:txBody>
                <a:bodyPr/>
                <a:p>
                  <a:endParaRPr lang="zh-CN" altLang="en-US"/>
                </a:p>
              </p:txBody>
            </p:sp>
            <p:sp>
              <p:nvSpPr>
                <p:cNvPr id="82" name="淘宝网Chenying0907出品 15"/>
                <p:cNvSpPr/>
                <p:nvPr/>
              </p:nvSpPr>
              <p:spPr bwMode="auto">
                <a:xfrm>
                  <a:off x="3274046" y="1099961"/>
                  <a:ext cx="1201739" cy="1388087"/>
                </a:xfrm>
                <a:custGeom>
                  <a:avLst/>
                  <a:gdLst>
                    <a:gd name="T0" fmla="*/ 0 w 1171"/>
                    <a:gd name="T1" fmla="*/ 1014 h 1352"/>
                    <a:gd name="T2" fmla="*/ 0 w 1171"/>
                    <a:gd name="T3" fmla="*/ 338 h 1352"/>
                    <a:gd name="T4" fmla="*/ 586 w 1171"/>
                    <a:gd name="T5" fmla="*/ 0 h 1352"/>
                    <a:gd name="T6" fmla="*/ 1171 w 1171"/>
                    <a:gd name="T7" fmla="*/ 338 h 1352"/>
                    <a:gd name="T8" fmla="*/ 1171 w 1171"/>
                    <a:gd name="T9" fmla="*/ 1014 h 1352"/>
                    <a:gd name="T10" fmla="*/ 586 w 1171"/>
                    <a:gd name="T11" fmla="*/ 1352 h 1352"/>
                    <a:gd name="T12" fmla="*/ 0 w 1171"/>
                    <a:gd name="T13" fmla="*/ 1014 h 1352"/>
                  </a:gdLst>
                  <a:ahLst/>
                  <a:cxnLst>
                    <a:cxn ang="0">
                      <a:pos x="T0" y="T1"/>
                    </a:cxn>
                    <a:cxn ang="0">
                      <a:pos x="T2" y="T3"/>
                    </a:cxn>
                    <a:cxn ang="0">
                      <a:pos x="T4" y="T5"/>
                    </a:cxn>
                    <a:cxn ang="0">
                      <a:pos x="T6" y="T7"/>
                    </a:cxn>
                    <a:cxn ang="0">
                      <a:pos x="T8" y="T9"/>
                    </a:cxn>
                    <a:cxn ang="0">
                      <a:pos x="T10" y="T11"/>
                    </a:cxn>
                    <a:cxn ang="0">
                      <a:pos x="T12" y="T13"/>
                    </a:cxn>
                  </a:cxnLst>
                  <a:rect l="0" t="0" r="r" b="b"/>
                  <a:pathLst>
                    <a:path w="1171" h="1352">
                      <a:moveTo>
                        <a:pt x="0" y="1014"/>
                      </a:moveTo>
                      <a:lnTo>
                        <a:pt x="0" y="338"/>
                      </a:lnTo>
                      <a:lnTo>
                        <a:pt x="586" y="0"/>
                      </a:lnTo>
                      <a:lnTo>
                        <a:pt x="1171" y="338"/>
                      </a:lnTo>
                      <a:lnTo>
                        <a:pt x="1171" y="1014"/>
                      </a:lnTo>
                      <a:lnTo>
                        <a:pt x="586" y="1352"/>
                      </a:lnTo>
                      <a:lnTo>
                        <a:pt x="0" y="1014"/>
                      </a:lnTo>
                      <a:close/>
                    </a:path>
                  </a:pathLst>
                </a:custGeom>
                <a:solidFill>
                  <a:schemeClr val="bg1">
                    <a:lumMod val="95000"/>
                  </a:schemeClr>
                </a:solidFill>
                <a:ln>
                  <a:noFill/>
                </a:ln>
                <a:effectLst>
                  <a:outerShdw blurRad="228600" sx="102000" sy="102000" algn="ctr" rotWithShape="0">
                    <a:prstClr val="black">
                      <a:alpha val="28000"/>
                    </a:prstClr>
                  </a:outerShdw>
                </a:effectLst>
              </p:spPr>
              <p:txBody>
                <a:bodyPr lIns="68589" tIns="34295" rIns="68589" bIns="34295"/>
                <a:lstStyle/>
                <a:p>
                  <a:pPr marL="0" marR="0" lvl="0" indent="0" algn="ctr" defTabSz="913130" rtl="0" eaLnBrk="1" fontAlgn="base" latinLnBrk="0" hangingPunct="1">
                    <a:lnSpc>
                      <a:spcPct val="100000"/>
                    </a:lnSpc>
                    <a:spcBef>
                      <a:spcPct val="0"/>
                    </a:spcBef>
                    <a:spcAft>
                      <a:spcPct val="0"/>
                    </a:spcAft>
                    <a:buClrTx/>
                    <a:buSzTx/>
                    <a:buFontTx/>
                    <a:buNone/>
                    <a:defRPr/>
                  </a:pPr>
                  <a:endParaRPr kumimoji="0" lang="zh-CN" alt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83" name="淘宝网Chenying0907出品 16"/>
                <p:cNvSpPr/>
                <p:nvPr/>
              </p:nvSpPr>
              <p:spPr bwMode="auto">
                <a:xfrm>
                  <a:off x="3345734" y="1140787"/>
                  <a:ext cx="408545" cy="441384"/>
                </a:xfrm>
                <a:custGeom>
                  <a:avLst/>
                  <a:gdLst>
                    <a:gd name="T0" fmla="*/ 0 w 398"/>
                    <a:gd name="T1" fmla="*/ 430 h 430"/>
                    <a:gd name="T2" fmla="*/ 398 w 398"/>
                    <a:gd name="T3" fmla="*/ 430 h 430"/>
                    <a:gd name="T4" fmla="*/ 398 w 398"/>
                    <a:gd name="T5" fmla="*/ 0 h 430"/>
                    <a:gd name="T6" fmla="*/ 0 w 398"/>
                    <a:gd name="T7" fmla="*/ 231 h 430"/>
                    <a:gd name="T8" fmla="*/ 0 w 398"/>
                    <a:gd name="T9" fmla="*/ 430 h 430"/>
                  </a:gdLst>
                  <a:ahLst/>
                  <a:cxnLst>
                    <a:cxn ang="0">
                      <a:pos x="T0" y="T1"/>
                    </a:cxn>
                    <a:cxn ang="0">
                      <a:pos x="T2" y="T3"/>
                    </a:cxn>
                    <a:cxn ang="0">
                      <a:pos x="T4" y="T5"/>
                    </a:cxn>
                    <a:cxn ang="0">
                      <a:pos x="T6" y="T7"/>
                    </a:cxn>
                    <a:cxn ang="0">
                      <a:pos x="T8" y="T9"/>
                    </a:cxn>
                  </a:cxnLst>
                  <a:rect l="0" t="0" r="r" b="b"/>
                  <a:pathLst>
                    <a:path w="398" h="430">
                      <a:moveTo>
                        <a:pt x="0" y="430"/>
                      </a:moveTo>
                      <a:lnTo>
                        <a:pt x="398" y="430"/>
                      </a:lnTo>
                      <a:lnTo>
                        <a:pt x="398" y="0"/>
                      </a:lnTo>
                      <a:lnTo>
                        <a:pt x="0" y="231"/>
                      </a:lnTo>
                      <a:lnTo>
                        <a:pt x="0" y="430"/>
                      </a:lnTo>
                      <a:close/>
                    </a:path>
                  </a:pathLst>
                </a:custGeom>
                <a:solidFill>
                  <a:srgbClr val="C00000"/>
                </a:solidFill>
                <a:ln w="28575">
                  <a:no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anchor="ctr"/>
                <a:lstStyle/>
                <a:p>
                  <a:pPr marL="0" marR="0" lvl="0" indent="0" algn="ctr" defTabSz="913130" rtl="0" eaLnBrk="1" fontAlgn="base" latinLnBrk="0" hangingPunct="1">
                    <a:lnSpc>
                      <a:spcPct val="100000"/>
                    </a:lnSpc>
                    <a:spcBef>
                      <a:spcPct val="0"/>
                    </a:spcBef>
                    <a:spcAft>
                      <a:spcPct val="0"/>
                    </a:spcAft>
                    <a:buClrTx/>
                    <a:buSzTx/>
                    <a:buFontTx/>
                    <a:buNone/>
                    <a:defRPr/>
                  </a:pPr>
                  <a:endParaRPr kumimoji="0" lang="zh-CN" altLang="en-US" sz="1900" b="1" i="0" u="none" strike="noStrike" kern="1200" cap="none" spc="0" normalizeH="0" baseline="0" noProof="0" dirty="0">
                    <a:ln>
                      <a:noFill/>
                    </a:ln>
                    <a:solidFill>
                      <a:prstClr val="white"/>
                    </a:solidFill>
                    <a:effectLst/>
                    <a:uLnTx/>
                    <a:uFillTx/>
                    <a:latin typeface="+mn-lt"/>
                    <a:ea typeface="+mn-ea"/>
                    <a:cs typeface="+mn-cs"/>
                  </a:endParaRPr>
                </a:p>
              </p:txBody>
            </p:sp>
          </p:grpSp>
          <p:sp>
            <p:nvSpPr>
              <p:cNvPr id="32792" name="TextBox 79"/>
              <p:cNvSpPr txBox="1"/>
              <p:nvPr/>
            </p:nvSpPr>
            <p:spPr>
              <a:xfrm>
                <a:off x="647673" y="2828190"/>
                <a:ext cx="948647" cy="424994"/>
              </a:xfrm>
              <a:prstGeom prst="rect">
                <a:avLst/>
              </a:prstGeom>
              <a:noFill/>
              <a:ln w="9525">
                <a:noFill/>
              </a:ln>
            </p:spPr>
            <p:txBody>
              <a:bodyPr anchor="t" anchorCtr="0">
                <a:spAutoFit/>
              </a:bodyPr>
              <a:p>
                <a:pPr algn="ctr"/>
                <a:endParaRPr lang="en-US" altLang="zh-CN" sz="5100" b="1" dirty="0">
                  <a:solidFill>
                    <a:srgbClr val="FFFFFF"/>
                  </a:solidFill>
                  <a:latin typeface="Agency FB" pitchFamily="34" charset="0"/>
                  <a:ea typeface="黑体" pitchFamily="49" charset="-122"/>
                </a:endParaRPr>
              </a:p>
            </p:txBody>
          </p:sp>
        </p:grpSp>
        <p:grpSp>
          <p:nvGrpSpPr>
            <p:cNvPr id="87" name="淘宝网Chenying0907出品 86"/>
            <p:cNvGrpSpPr/>
            <p:nvPr/>
          </p:nvGrpSpPr>
          <p:grpSpPr>
            <a:xfrm>
              <a:off x="1829594" y="1575249"/>
              <a:ext cx="852639" cy="921095"/>
              <a:chOff x="2782033" y="2877344"/>
              <a:chExt cx="571561" cy="617451"/>
            </a:xfrm>
            <a:solidFill>
              <a:schemeClr val="accent3">
                <a:lumMod val="75000"/>
              </a:schemeClr>
            </a:solidFill>
          </p:grpSpPr>
          <p:sp>
            <p:nvSpPr>
              <p:cNvPr id="88" name="淘宝网Chenying0907出品 884"/>
              <p:cNvSpPr>
                <a:spLocks noEditPoints="1"/>
              </p:cNvSpPr>
              <p:nvPr/>
            </p:nvSpPr>
            <p:spPr bwMode="auto">
              <a:xfrm>
                <a:off x="2946844" y="2877344"/>
                <a:ext cx="406750" cy="411147"/>
              </a:xfrm>
              <a:custGeom>
                <a:avLst/>
                <a:gdLst>
                  <a:gd name="T0" fmla="*/ 90 w 174"/>
                  <a:gd name="T1" fmla="*/ 14 h 176"/>
                  <a:gd name="T2" fmla="*/ 90 w 174"/>
                  <a:gd name="T3" fmla="*/ 0 h 176"/>
                  <a:gd name="T4" fmla="*/ 80 w 174"/>
                  <a:gd name="T5" fmla="*/ 0 h 176"/>
                  <a:gd name="T6" fmla="*/ 80 w 174"/>
                  <a:gd name="T7" fmla="*/ 14 h 176"/>
                  <a:gd name="T8" fmla="*/ 0 w 174"/>
                  <a:gd name="T9" fmla="*/ 14 h 176"/>
                  <a:gd name="T10" fmla="*/ 0 w 174"/>
                  <a:gd name="T11" fmla="*/ 40 h 176"/>
                  <a:gd name="T12" fmla="*/ 9 w 174"/>
                  <a:gd name="T13" fmla="*/ 40 h 176"/>
                  <a:gd name="T14" fmla="*/ 9 w 174"/>
                  <a:gd name="T15" fmla="*/ 138 h 176"/>
                  <a:gd name="T16" fmla="*/ 70 w 174"/>
                  <a:gd name="T17" fmla="*/ 138 h 176"/>
                  <a:gd name="T18" fmla="*/ 33 w 174"/>
                  <a:gd name="T19" fmla="*/ 168 h 176"/>
                  <a:gd name="T20" fmla="*/ 39 w 174"/>
                  <a:gd name="T21" fmla="*/ 176 h 176"/>
                  <a:gd name="T22" fmla="*/ 86 w 174"/>
                  <a:gd name="T23" fmla="*/ 138 h 176"/>
                  <a:gd name="T24" fmla="*/ 86 w 174"/>
                  <a:gd name="T25" fmla="*/ 138 h 176"/>
                  <a:gd name="T26" fmla="*/ 133 w 174"/>
                  <a:gd name="T27" fmla="*/ 176 h 176"/>
                  <a:gd name="T28" fmla="*/ 140 w 174"/>
                  <a:gd name="T29" fmla="*/ 168 h 176"/>
                  <a:gd name="T30" fmla="*/ 102 w 174"/>
                  <a:gd name="T31" fmla="*/ 138 h 176"/>
                  <a:gd name="T32" fmla="*/ 164 w 174"/>
                  <a:gd name="T33" fmla="*/ 138 h 176"/>
                  <a:gd name="T34" fmla="*/ 164 w 174"/>
                  <a:gd name="T35" fmla="*/ 40 h 176"/>
                  <a:gd name="T36" fmla="*/ 174 w 174"/>
                  <a:gd name="T37" fmla="*/ 40 h 176"/>
                  <a:gd name="T38" fmla="*/ 174 w 174"/>
                  <a:gd name="T39" fmla="*/ 14 h 176"/>
                  <a:gd name="T40" fmla="*/ 90 w 174"/>
                  <a:gd name="T41" fmla="*/ 14 h 176"/>
                  <a:gd name="T42" fmla="*/ 154 w 174"/>
                  <a:gd name="T43" fmla="*/ 128 h 176"/>
                  <a:gd name="T44" fmla="*/ 19 w 174"/>
                  <a:gd name="T45" fmla="*/ 128 h 176"/>
                  <a:gd name="T46" fmla="*/ 19 w 174"/>
                  <a:gd name="T47" fmla="*/ 40 h 176"/>
                  <a:gd name="T48" fmla="*/ 154 w 174"/>
                  <a:gd name="T49" fmla="*/ 40 h 176"/>
                  <a:gd name="T50" fmla="*/ 154 w 174"/>
                  <a:gd name="T51" fmla="*/ 128 h 176"/>
                  <a:gd name="T52" fmla="*/ 51 w 174"/>
                  <a:gd name="T53" fmla="*/ 105 h 176"/>
                  <a:gd name="T54" fmla="*/ 51 w 174"/>
                  <a:gd name="T55" fmla="*/ 79 h 176"/>
                  <a:gd name="T56" fmla="*/ 77 w 174"/>
                  <a:gd name="T57" fmla="*/ 79 h 176"/>
                  <a:gd name="T58" fmla="*/ 51 w 174"/>
                  <a:gd name="T59" fmla="*/ 53 h 176"/>
                  <a:gd name="T60" fmla="*/ 25 w 174"/>
                  <a:gd name="T61" fmla="*/ 79 h 176"/>
                  <a:gd name="T62" fmla="*/ 51 w 174"/>
                  <a:gd name="T63" fmla="*/ 105 h 176"/>
                  <a:gd name="T64" fmla="*/ 59 w 174"/>
                  <a:gd name="T65" fmla="*/ 112 h 176"/>
                  <a:gd name="T66" fmla="*/ 85 w 174"/>
                  <a:gd name="T67" fmla="*/ 86 h 176"/>
                  <a:gd name="T68" fmla="*/ 59 w 174"/>
                  <a:gd name="T69" fmla="*/ 86 h 176"/>
                  <a:gd name="T70" fmla="*/ 59 w 174"/>
                  <a:gd name="T71" fmla="*/ 112 h 176"/>
                  <a:gd name="T72" fmla="*/ 138 w 174"/>
                  <a:gd name="T73" fmla="*/ 59 h 176"/>
                  <a:gd name="T74" fmla="*/ 105 w 174"/>
                  <a:gd name="T75" fmla="*/ 59 h 176"/>
                  <a:gd name="T76" fmla="*/ 105 w 174"/>
                  <a:gd name="T77" fmla="*/ 69 h 176"/>
                  <a:gd name="T78" fmla="*/ 138 w 174"/>
                  <a:gd name="T79" fmla="*/ 69 h 176"/>
                  <a:gd name="T80" fmla="*/ 138 w 174"/>
                  <a:gd name="T81" fmla="*/ 59 h 176"/>
                  <a:gd name="T82" fmla="*/ 138 w 174"/>
                  <a:gd name="T83" fmla="*/ 77 h 176"/>
                  <a:gd name="T84" fmla="*/ 105 w 174"/>
                  <a:gd name="T85" fmla="*/ 77 h 176"/>
                  <a:gd name="T86" fmla="*/ 105 w 174"/>
                  <a:gd name="T87" fmla="*/ 87 h 176"/>
                  <a:gd name="T88" fmla="*/ 138 w 174"/>
                  <a:gd name="T89" fmla="*/ 87 h 176"/>
                  <a:gd name="T90" fmla="*/ 138 w 174"/>
                  <a:gd name="T91" fmla="*/ 77 h 176"/>
                  <a:gd name="T92" fmla="*/ 138 w 174"/>
                  <a:gd name="T93" fmla="*/ 96 h 176"/>
                  <a:gd name="T94" fmla="*/ 105 w 174"/>
                  <a:gd name="T95" fmla="*/ 96 h 176"/>
                  <a:gd name="T96" fmla="*/ 105 w 174"/>
                  <a:gd name="T97" fmla="*/ 106 h 176"/>
                  <a:gd name="T98" fmla="*/ 138 w 174"/>
                  <a:gd name="T99" fmla="*/ 106 h 176"/>
                  <a:gd name="T100" fmla="*/ 138 w 174"/>
                  <a:gd name="T101" fmla="*/ 9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4" h="176">
                    <a:moveTo>
                      <a:pt x="90" y="14"/>
                    </a:moveTo>
                    <a:cubicBezTo>
                      <a:pt x="90" y="0"/>
                      <a:pt x="90" y="0"/>
                      <a:pt x="90" y="0"/>
                    </a:cubicBezTo>
                    <a:cubicBezTo>
                      <a:pt x="80" y="0"/>
                      <a:pt x="80" y="0"/>
                      <a:pt x="80" y="0"/>
                    </a:cubicBezTo>
                    <a:cubicBezTo>
                      <a:pt x="80" y="14"/>
                      <a:pt x="80" y="14"/>
                      <a:pt x="80" y="14"/>
                    </a:cubicBezTo>
                    <a:cubicBezTo>
                      <a:pt x="0" y="14"/>
                      <a:pt x="0" y="14"/>
                      <a:pt x="0" y="14"/>
                    </a:cubicBezTo>
                    <a:cubicBezTo>
                      <a:pt x="0" y="40"/>
                      <a:pt x="0" y="40"/>
                      <a:pt x="0" y="40"/>
                    </a:cubicBezTo>
                    <a:cubicBezTo>
                      <a:pt x="9" y="40"/>
                      <a:pt x="9" y="40"/>
                      <a:pt x="9" y="40"/>
                    </a:cubicBezTo>
                    <a:cubicBezTo>
                      <a:pt x="9" y="138"/>
                      <a:pt x="9" y="138"/>
                      <a:pt x="9" y="138"/>
                    </a:cubicBezTo>
                    <a:cubicBezTo>
                      <a:pt x="70" y="138"/>
                      <a:pt x="70" y="138"/>
                      <a:pt x="70" y="138"/>
                    </a:cubicBezTo>
                    <a:cubicBezTo>
                      <a:pt x="33" y="168"/>
                      <a:pt x="33" y="168"/>
                      <a:pt x="33" y="168"/>
                    </a:cubicBezTo>
                    <a:cubicBezTo>
                      <a:pt x="39" y="176"/>
                      <a:pt x="39" y="176"/>
                      <a:pt x="39" y="176"/>
                    </a:cubicBezTo>
                    <a:cubicBezTo>
                      <a:pt x="86" y="138"/>
                      <a:pt x="86" y="138"/>
                      <a:pt x="86" y="138"/>
                    </a:cubicBezTo>
                    <a:cubicBezTo>
                      <a:pt x="86" y="138"/>
                      <a:pt x="86" y="138"/>
                      <a:pt x="86" y="138"/>
                    </a:cubicBezTo>
                    <a:cubicBezTo>
                      <a:pt x="133" y="176"/>
                      <a:pt x="133" y="176"/>
                      <a:pt x="133" y="176"/>
                    </a:cubicBezTo>
                    <a:cubicBezTo>
                      <a:pt x="140" y="168"/>
                      <a:pt x="140" y="168"/>
                      <a:pt x="140" y="168"/>
                    </a:cubicBezTo>
                    <a:cubicBezTo>
                      <a:pt x="102" y="138"/>
                      <a:pt x="102" y="138"/>
                      <a:pt x="102" y="138"/>
                    </a:cubicBezTo>
                    <a:cubicBezTo>
                      <a:pt x="164" y="138"/>
                      <a:pt x="164" y="138"/>
                      <a:pt x="164" y="138"/>
                    </a:cubicBezTo>
                    <a:cubicBezTo>
                      <a:pt x="164" y="40"/>
                      <a:pt x="164" y="40"/>
                      <a:pt x="164" y="40"/>
                    </a:cubicBezTo>
                    <a:cubicBezTo>
                      <a:pt x="174" y="40"/>
                      <a:pt x="174" y="40"/>
                      <a:pt x="174" y="40"/>
                    </a:cubicBezTo>
                    <a:cubicBezTo>
                      <a:pt x="174" y="14"/>
                      <a:pt x="174" y="14"/>
                      <a:pt x="174" y="14"/>
                    </a:cubicBezTo>
                    <a:lnTo>
                      <a:pt x="90" y="14"/>
                    </a:lnTo>
                    <a:close/>
                    <a:moveTo>
                      <a:pt x="154" y="128"/>
                    </a:moveTo>
                    <a:cubicBezTo>
                      <a:pt x="19" y="128"/>
                      <a:pt x="19" y="128"/>
                      <a:pt x="19" y="128"/>
                    </a:cubicBezTo>
                    <a:cubicBezTo>
                      <a:pt x="19" y="40"/>
                      <a:pt x="19" y="40"/>
                      <a:pt x="19" y="40"/>
                    </a:cubicBezTo>
                    <a:cubicBezTo>
                      <a:pt x="154" y="40"/>
                      <a:pt x="154" y="40"/>
                      <a:pt x="154" y="40"/>
                    </a:cubicBezTo>
                    <a:lnTo>
                      <a:pt x="154" y="128"/>
                    </a:lnTo>
                    <a:close/>
                    <a:moveTo>
                      <a:pt x="51" y="105"/>
                    </a:moveTo>
                    <a:cubicBezTo>
                      <a:pt x="51" y="79"/>
                      <a:pt x="51" y="79"/>
                      <a:pt x="51" y="79"/>
                    </a:cubicBezTo>
                    <a:cubicBezTo>
                      <a:pt x="77" y="79"/>
                      <a:pt x="77" y="79"/>
                      <a:pt x="77" y="79"/>
                    </a:cubicBezTo>
                    <a:cubicBezTo>
                      <a:pt x="77" y="65"/>
                      <a:pt x="66" y="53"/>
                      <a:pt x="51" y="53"/>
                    </a:cubicBezTo>
                    <a:cubicBezTo>
                      <a:pt x="37" y="53"/>
                      <a:pt x="25" y="65"/>
                      <a:pt x="25" y="79"/>
                    </a:cubicBezTo>
                    <a:cubicBezTo>
                      <a:pt x="25" y="94"/>
                      <a:pt x="37" y="105"/>
                      <a:pt x="51" y="105"/>
                    </a:cubicBezTo>
                    <a:close/>
                    <a:moveTo>
                      <a:pt x="59" y="112"/>
                    </a:moveTo>
                    <a:cubicBezTo>
                      <a:pt x="73" y="112"/>
                      <a:pt x="85" y="101"/>
                      <a:pt x="85" y="86"/>
                    </a:cubicBezTo>
                    <a:cubicBezTo>
                      <a:pt x="59" y="86"/>
                      <a:pt x="59" y="86"/>
                      <a:pt x="59" y="86"/>
                    </a:cubicBezTo>
                    <a:lnTo>
                      <a:pt x="59" y="112"/>
                    </a:lnTo>
                    <a:close/>
                    <a:moveTo>
                      <a:pt x="138" y="59"/>
                    </a:moveTo>
                    <a:cubicBezTo>
                      <a:pt x="105" y="59"/>
                      <a:pt x="105" y="59"/>
                      <a:pt x="105" y="59"/>
                    </a:cubicBezTo>
                    <a:cubicBezTo>
                      <a:pt x="105" y="69"/>
                      <a:pt x="105" y="69"/>
                      <a:pt x="105" y="69"/>
                    </a:cubicBezTo>
                    <a:cubicBezTo>
                      <a:pt x="138" y="69"/>
                      <a:pt x="138" y="69"/>
                      <a:pt x="138" y="69"/>
                    </a:cubicBezTo>
                    <a:lnTo>
                      <a:pt x="138" y="59"/>
                    </a:lnTo>
                    <a:close/>
                    <a:moveTo>
                      <a:pt x="138" y="77"/>
                    </a:moveTo>
                    <a:cubicBezTo>
                      <a:pt x="105" y="77"/>
                      <a:pt x="105" y="77"/>
                      <a:pt x="105" y="77"/>
                    </a:cubicBezTo>
                    <a:cubicBezTo>
                      <a:pt x="105" y="87"/>
                      <a:pt x="105" y="87"/>
                      <a:pt x="105" y="87"/>
                    </a:cubicBezTo>
                    <a:cubicBezTo>
                      <a:pt x="138" y="87"/>
                      <a:pt x="138" y="87"/>
                      <a:pt x="138" y="87"/>
                    </a:cubicBezTo>
                    <a:lnTo>
                      <a:pt x="138" y="77"/>
                    </a:lnTo>
                    <a:close/>
                    <a:moveTo>
                      <a:pt x="138" y="96"/>
                    </a:moveTo>
                    <a:cubicBezTo>
                      <a:pt x="105" y="96"/>
                      <a:pt x="105" y="96"/>
                      <a:pt x="105" y="96"/>
                    </a:cubicBezTo>
                    <a:cubicBezTo>
                      <a:pt x="105" y="106"/>
                      <a:pt x="105" y="106"/>
                      <a:pt x="105" y="106"/>
                    </a:cubicBezTo>
                    <a:cubicBezTo>
                      <a:pt x="138" y="106"/>
                      <a:pt x="138" y="106"/>
                      <a:pt x="138" y="106"/>
                    </a:cubicBezTo>
                    <a:lnTo>
                      <a:pt x="138" y="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68589" tIns="34295" rIns="68589" bIns="34295"/>
              <a:lstStyle/>
              <a:p>
                <a:pPr marL="0" marR="0" lvl="0" indent="0" algn="ctr" defTabSz="913130" rtl="0" eaLnBrk="1" fontAlgn="base" latinLnBrk="0" hangingPunct="1">
                  <a:lnSpc>
                    <a:spcPct val="100000"/>
                  </a:lnSpc>
                  <a:spcBef>
                    <a:spcPct val="0"/>
                  </a:spcBef>
                  <a:spcAft>
                    <a:spcPct val="0"/>
                  </a:spcAft>
                  <a:buClrTx/>
                  <a:buSzTx/>
                  <a:buFontTx/>
                  <a:buNone/>
                  <a:defRPr/>
                </a:pPr>
                <a:endParaRPr kumimoji="0" lang="zh-CN" alt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89" name="淘宝网Chenying0907出品 40"/>
              <p:cNvSpPr>
                <a:spLocks noEditPoints="1"/>
              </p:cNvSpPr>
              <p:nvPr/>
            </p:nvSpPr>
            <p:spPr bwMode="auto">
              <a:xfrm>
                <a:off x="2782033" y="2992399"/>
                <a:ext cx="317694" cy="502396"/>
              </a:xfrm>
              <a:custGeom>
                <a:avLst/>
                <a:gdLst>
                  <a:gd name="T0" fmla="*/ 253 w 490"/>
                  <a:gd name="T1" fmla="*/ 737 h 775"/>
                  <a:gd name="T2" fmla="*/ 211 w 490"/>
                  <a:gd name="T3" fmla="*/ 775 h 775"/>
                  <a:gd name="T4" fmla="*/ 175 w 490"/>
                  <a:gd name="T5" fmla="*/ 762 h 775"/>
                  <a:gd name="T6" fmla="*/ 161 w 490"/>
                  <a:gd name="T7" fmla="*/ 762 h 775"/>
                  <a:gd name="T8" fmla="*/ 125 w 490"/>
                  <a:gd name="T9" fmla="*/ 775 h 775"/>
                  <a:gd name="T10" fmla="*/ 84 w 490"/>
                  <a:gd name="T11" fmla="*/ 737 h 775"/>
                  <a:gd name="T12" fmla="*/ 76 w 490"/>
                  <a:gd name="T13" fmla="*/ 475 h 775"/>
                  <a:gd name="T14" fmla="*/ 65 w 490"/>
                  <a:gd name="T15" fmla="*/ 474 h 775"/>
                  <a:gd name="T16" fmla="*/ 21 w 490"/>
                  <a:gd name="T17" fmla="*/ 441 h 775"/>
                  <a:gd name="T18" fmla="*/ 19 w 490"/>
                  <a:gd name="T19" fmla="*/ 217 h 775"/>
                  <a:gd name="T20" fmla="*/ 48 w 490"/>
                  <a:gd name="T21" fmla="*/ 192 h 775"/>
                  <a:gd name="T22" fmla="*/ 121 w 490"/>
                  <a:gd name="T23" fmla="*/ 183 h 775"/>
                  <a:gd name="T24" fmla="*/ 132 w 490"/>
                  <a:gd name="T25" fmla="*/ 189 h 775"/>
                  <a:gd name="T26" fmla="*/ 168 w 490"/>
                  <a:gd name="T27" fmla="*/ 243 h 775"/>
                  <a:gd name="T28" fmla="*/ 204 w 490"/>
                  <a:gd name="T29" fmla="*/ 189 h 775"/>
                  <a:gd name="T30" fmla="*/ 216 w 490"/>
                  <a:gd name="T31" fmla="*/ 183 h 775"/>
                  <a:gd name="T32" fmla="*/ 257 w 490"/>
                  <a:gd name="T33" fmla="*/ 188 h 775"/>
                  <a:gd name="T34" fmla="*/ 293 w 490"/>
                  <a:gd name="T35" fmla="*/ 205 h 775"/>
                  <a:gd name="T36" fmla="*/ 331 w 490"/>
                  <a:gd name="T37" fmla="*/ 251 h 775"/>
                  <a:gd name="T38" fmla="*/ 339 w 490"/>
                  <a:gd name="T39" fmla="*/ 259 h 775"/>
                  <a:gd name="T40" fmla="*/ 355 w 490"/>
                  <a:gd name="T41" fmla="*/ 261 h 775"/>
                  <a:gd name="T42" fmla="*/ 362 w 490"/>
                  <a:gd name="T43" fmla="*/ 256 h 775"/>
                  <a:gd name="T44" fmla="*/ 406 w 490"/>
                  <a:gd name="T45" fmla="*/ 223 h 775"/>
                  <a:gd name="T46" fmla="*/ 452 w 490"/>
                  <a:gd name="T47" fmla="*/ 284 h 775"/>
                  <a:gd name="T48" fmla="*/ 405 w 490"/>
                  <a:gd name="T49" fmla="*/ 318 h 775"/>
                  <a:gd name="T50" fmla="*/ 357 w 490"/>
                  <a:gd name="T51" fmla="*/ 346 h 775"/>
                  <a:gd name="T52" fmla="*/ 321 w 490"/>
                  <a:gd name="T53" fmla="*/ 343 h 775"/>
                  <a:gd name="T54" fmla="*/ 275 w 490"/>
                  <a:gd name="T55" fmla="*/ 302 h 775"/>
                  <a:gd name="T56" fmla="*/ 265 w 490"/>
                  <a:gd name="T57" fmla="*/ 291 h 775"/>
                  <a:gd name="T58" fmla="*/ 253 w 490"/>
                  <a:gd name="T59" fmla="*/ 737 h 775"/>
                  <a:gd name="T60" fmla="*/ 170 w 490"/>
                  <a:gd name="T61" fmla="*/ 1 h 775"/>
                  <a:gd name="T62" fmla="*/ 236 w 490"/>
                  <a:gd name="T63" fmla="*/ 74 h 775"/>
                  <a:gd name="T64" fmla="*/ 167 w 490"/>
                  <a:gd name="T65" fmla="*/ 159 h 775"/>
                  <a:gd name="T66" fmla="*/ 100 w 490"/>
                  <a:gd name="T67" fmla="*/ 71 h 775"/>
                  <a:gd name="T68" fmla="*/ 170 w 490"/>
                  <a:gd name="T69"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775">
                    <a:moveTo>
                      <a:pt x="253" y="737"/>
                    </a:moveTo>
                    <a:cubicBezTo>
                      <a:pt x="252" y="758"/>
                      <a:pt x="230" y="775"/>
                      <a:pt x="211" y="775"/>
                    </a:cubicBezTo>
                    <a:cubicBezTo>
                      <a:pt x="198" y="775"/>
                      <a:pt x="182" y="770"/>
                      <a:pt x="175" y="762"/>
                    </a:cubicBezTo>
                    <a:cubicBezTo>
                      <a:pt x="172" y="757"/>
                      <a:pt x="165" y="757"/>
                      <a:pt x="161" y="762"/>
                    </a:cubicBezTo>
                    <a:cubicBezTo>
                      <a:pt x="155" y="770"/>
                      <a:pt x="138" y="775"/>
                      <a:pt x="125" y="775"/>
                    </a:cubicBezTo>
                    <a:cubicBezTo>
                      <a:pt x="106" y="775"/>
                      <a:pt x="85" y="758"/>
                      <a:pt x="84" y="737"/>
                    </a:cubicBezTo>
                    <a:cubicBezTo>
                      <a:pt x="76" y="475"/>
                      <a:pt x="76" y="475"/>
                      <a:pt x="76" y="475"/>
                    </a:cubicBezTo>
                    <a:cubicBezTo>
                      <a:pt x="65" y="474"/>
                      <a:pt x="65" y="474"/>
                      <a:pt x="65" y="474"/>
                    </a:cubicBezTo>
                    <a:cubicBezTo>
                      <a:pt x="47" y="472"/>
                      <a:pt x="24" y="459"/>
                      <a:pt x="21" y="441"/>
                    </a:cubicBezTo>
                    <a:cubicBezTo>
                      <a:pt x="0" y="331"/>
                      <a:pt x="4" y="332"/>
                      <a:pt x="19" y="217"/>
                    </a:cubicBezTo>
                    <a:cubicBezTo>
                      <a:pt x="21" y="209"/>
                      <a:pt x="31" y="194"/>
                      <a:pt x="48" y="192"/>
                    </a:cubicBezTo>
                    <a:cubicBezTo>
                      <a:pt x="121" y="183"/>
                      <a:pt x="121" y="183"/>
                      <a:pt x="121" y="183"/>
                    </a:cubicBezTo>
                    <a:cubicBezTo>
                      <a:pt x="125" y="183"/>
                      <a:pt x="130" y="185"/>
                      <a:pt x="132" y="189"/>
                    </a:cubicBezTo>
                    <a:cubicBezTo>
                      <a:pt x="168" y="243"/>
                      <a:pt x="168" y="243"/>
                      <a:pt x="168" y="243"/>
                    </a:cubicBezTo>
                    <a:cubicBezTo>
                      <a:pt x="204" y="189"/>
                      <a:pt x="204" y="189"/>
                      <a:pt x="204" y="189"/>
                    </a:cubicBezTo>
                    <a:cubicBezTo>
                      <a:pt x="207" y="185"/>
                      <a:pt x="211" y="183"/>
                      <a:pt x="216" y="183"/>
                    </a:cubicBezTo>
                    <a:cubicBezTo>
                      <a:pt x="257" y="188"/>
                      <a:pt x="257" y="188"/>
                      <a:pt x="257" y="188"/>
                    </a:cubicBezTo>
                    <a:cubicBezTo>
                      <a:pt x="278" y="191"/>
                      <a:pt x="285" y="196"/>
                      <a:pt x="293" y="205"/>
                    </a:cubicBezTo>
                    <a:cubicBezTo>
                      <a:pt x="307" y="223"/>
                      <a:pt x="320" y="239"/>
                      <a:pt x="331" y="251"/>
                    </a:cubicBezTo>
                    <a:cubicBezTo>
                      <a:pt x="334" y="254"/>
                      <a:pt x="336" y="257"/>
                      <a:pt x="339" y="259"/>
                    </a:cubicBezTo>
                    <a:cubicBezTo>
                      <a:pt x="343" y="264"/>
                      <a:pt x="350" y="264"/>
                      <a:pt x="355" y="261"/>
                    </a:cubicBezTo>
                    <a:cubicBezTo>
                      <a:pt x="357" y="259"/>
                      <a:pt x="360" y="258"/>
                      <a:pt x="362" y="256"/>
                    </a:cubicBezTo>
                    <a:cubicBezTo>
                      <a:pt x="373" y="248"/>
                      <a:pt x="393" y="233"/>
                      <a:pt x="406" y="223"/>
                    </a:cubicBezTo>
                    <a:cubicBezTo>
                      <a:pt x="442" y="195"/>
                      <a:pt x="490" y="255"/>
                      <a:pt x="452" y="284"/>
                    </a:cubicBezTo>
                    <a:cubicBezTo>
                      <a:pt x="438" y="294"/>
                      <a:pt x="418" y="310"/>
                      <a:pt x="405" y="318"/>
                    </a:cubicBezTo>
                    <a:cubicBezTo>
                      <a:pt x="386" y="332"/>
                      <a:pt x="369" y="342"/>
                      <a:pt x="357" y="346"/>
                    </a:cubicBezTo>
                    <a:cubicBezTo>
                      <a:pt x="346" y="351"/>
                      <a:pt x="332" y="351"/>
                      <a:pt x="321" y="343"/>
                    </a:cubicBezTo>
                    <a:cubicBezTo>
                      <a:pt x="305" y="333"/>
                      <a:pt x="291" y="320"/>
                      <a:pt x="275" y="302"/>
                    </a:cubicBezTo>
                    <a:cubicBezTo>
                      <a:pt x="272" y="299"/>
                      <a:pt x="269" y="295"/>
                      <a:pt x="265" y="291"/>
                    </a:cubicBezTo>
                    <a:cubicBezTo>
                      <a:pt x="253" y="737"/>
                      <a:pt x="253" y="737"/>
                      <a:pt x="253" y="737"/>
                    </a:cubicBezTo>
                    <a:close/>
                    <a:moveTo>
                      <a:pt x="170" y="1"/>
                    </a:moveTo>
                    <a:cubicBezTo>
                      <a:pt x="207" y="2"/>
                      <a:pt x="237" y="34"/>
                      <a:pt x="236" y="74"/>
                    </a:cubicBezTo>
                    <a:cubicBezTo>
                      <a:pt x="235" y="113"/>
                      <a:pt x="204" y="160"/>
                      <a:pt x="167" y="159"/>
                    </a:cubicBezTo>
                    <a:cubicBezTo>
                      <a:pt x="129" y="159"/>
                      <a:pt x="100" y="110"/>
                      <a:pt x="100" y="71"/>
                    </a:cubicBezTo>
                    <a:cubicBezTo>
                      <a:pt x="101" y="32"/>
                      <a:pt x="132" y="0"/>
                      <a:pt x="170" y="1"/>
                    </a:cubicBezTo>
                    <a:close/>
                  </a:path>
                </a:pathLst>
              </a:custGeom>
              <a:grpFill/>
              <a:ln>
                <a:noFill/>
              </a:ln>
            </p:spPr>
            <p:txBody>
              <a:bodyPr/>
              <a:lstStyle/>
              <a:p>
                <a:pPr marL="0" marR="0" lvl="0" indent="0" algn="ctr" defTabSz="913130" rtl="0" eaLnBrk="1" fontAlgn="base" latinLnBrk="0" hangingPunct="1">
                  <a:lnSpc>
                    <a:spcPct val="100000"/>
                  </a:lnSpc>
                  <a:spcBef>
                    <a:spcPct val="0"/>
                  </a:spcBef>
                  <a:spcAft>
                    <a:spcPct val="0"/>
                  </a:spcAft>
                  <a:buClrTx/>
                  <a:buSzTx/>
                  <a:buFontTx/>
                  <a:buNone/>
                  <a:defRPr/>
                </a:pPr>
                <a:endParaRPr kumimoji="0" lang="zh-CN" altLang="en-US" sz="19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grpSp>
      </p:grpSp>
      <p:grpSp>
        <p:nvGrpSpPr>
          <p:cNvPr id="69" name="淘宝网Chenying0907出品 56"/>
          <p:cNvGrpSpPr/>
          <p:nvPr/>
        </p:nvGrpSpPr>
        <p:grpSpPr>
          <a:xfrm>
            <a:off x="6403354" y="499448"/>
            <a:ext cx="454967" cy="417957"/>
            <a:chOff x="4971660" y="1569718"/>
            <a:chExt cx="144016" cy="144016"/>
          </a:xfrm>
          <a:solidFill>
            <a:srgbClr val="C00000"/>
          </a:solidFill>
        </p:grpSpPr>
        <p:sp>
          <p:nvSpPr>
            <p:cNvPr id="70" name="淘宝网Chenying0907出品 57"/>
            <p:cNvSpPr/>
            <p:nvPr/>
          </p:nvSpPr>
          <p:spPr>
            <a:xfrm>
              <a:off x="4971660" y="1569718"/>
              <a:ext cx="144016" cy="14401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130" rtl="0" eaLnBrk="1" fontAlgn="base" latinLnBrk="0" hangingPunct="1">
                <a:lnSpc>
                  <a:spcPct val="100000"/>
                </a:lnSpc>
                <a:spcBef>
                  <a:spcPct val="0"/>
                </a:spcBef>
                <a:spcAft>
                  <a:spcPct val="0"/>
                </a:spcAft>
                <a:buClrTx/>
                <a:buSzTx/>
                <a:buFontTx/>
                <a:buNone/>
                <a:defRPr/>
              </a:pPr>
              <a:endParaRPr kumimoji="0" lang="zh-CN" altLang="en-US" sz="1900" b="1" i="0" u="none" strike="noStrike" kern="1200" cap="none" spc="0" normalizeH="0" baseline="0" noProof="0">
                <a:ln>
                  <a:noFill/>
                </a:ln>
                <a:solidFill>
                  <a:srgbClr val="7F7F7F">
                    <a:lumMod val="50000"/>
                  </a:srgbClr>
                </a:solidFill>
                <a:effectLst/>
                <a:uLnTx/>
                <a:uFillTx/>
                <a:latin typeface="+mn-lt"/>
                <a:ea typeface="+mn-ea"/>
                <a:cs typeface="+mn-cs"/>
              </a:endParaRPr>
            </a:p>
          </p:txBody>
        </p:sp>
        <p:sp>
          <p:nvSpPr>
            <p:cNvPr id="71" name="淘宝网Chenying0907出品 58"/>
            <p:cNvSpPr/>
            <p:nvPr/>
          </p:nvSpPr>
          <p:spPr>
            <a:xfrm>
              <a:off x="5005748" y="1603806"/>
              <a:ext cx="75840" cy="7584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130" rtl="0" eaLnBrk="1" fontAlgn="base" latinLnBrk="0" hangingPunct="1">
                <a:lnSpc>
                  <a:spcPct val="100000"/>
                </a:lnSpc>
                <a:spcBef>
                  <a:spcPct val="0"/>
                </a:spcBef>
                <a:spcAft>
                  <a:spcPct val="0"/>
                </a:spcAft>
                <a:buClrTx/>
                <a:buSzTx/>
                <a:buFontTx/>
                <a:buNone/>
                <a:defRPr/>
              </a:pPr>
              <a:endParaRPr kumimoji="0" lang="zh-CN" altLang="en-US" sz="1900" b="1" i="0" u="none" strike="noStrike" kern="1200" cap="none" spc="0" normalizeH="0" baseline="0" noProof="0" dirty="0">
                <a:ln>
                  <a:noFill/>
                </a:ln>
                <a:solidFill>
                  <a:srgbClr val="7F7F7F">
                    <a:lumMod val="50000"/>
                  </a:srgbClr>
                </a:solidFill>
                <a:effectLst/>
                <a:uLnTx/>
                <a:uFillTx/>
                <a:latin typeface="+mn-lt"/>
                <a:ea typeface="+mn-ea"/>
                <a:cs typeface="+mn-cs"/>
              </a:endParaRPr>
            </a:p>
          </p:txBody>
        </p:sp>
      </p:grpSp>
      <p:grpSp>
        <p:nvGrpSpPr>
          <p:cNvPr id="73" name="淘宝网Chenying0907出品 56"/>
          <p:cNvGrpSpPr/>
          <p:nvPr/>
        </p:nvGrpSpPr>
        <p:grpSpPr>
          <a:xfrm>
            <a:off x="6398257" y="1458908"/>
            <a:ext cx="454967" cy="417957"/>
            <a:chOff x="4971660" y="1569718"/>
            <a:chExt cx="144016" cy="144016"/>
          </a:xfrm>
          <a:solidFill>
            <a:srgbClr val="C00000"/>
          </a:solidFill>
        </p:grpSpPr>
        <p:sp>
          <p:nvSpPr>
            <p:cNvPr id="74" name="淘宝网Chenying0907出品 57"/>
            <p:cNvSpPr/>
            <p:nvPr/>
          </p:nvSpPr>
          <p:spPr>
            <a:xfrm>
              <a:off x="4971660" y="1569718"/>
              <a:ext cx="144016" cy="14401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130" rtl="0" eaLnBrk="1" fontAlgn="base" latinLnBrk="0" hangingPunct="1">
                <a:lnSpc>
                  <a:spcPct val="100000"/>
                </a:lnSpc>
                <a:spcBef>
                  <a:spcPct val="0"/>
                </a:spcBef>
                <a:spcAft>
                  <a:spcPct val="0"/>
                </a:spcAft>
                <a:buClrTx/>
                <a:buSzTx/>
                <a:buFontTx/>
                <a:buNone/>
                <a:defRPr/>
              </a:pPr>
              <a:endParaRPr kumimoji="0" lang="zh-CN" altLang="en-US" sz="1900" b="1" i="0" u="none" strike="noStrike" kern="1200" cap="none" spc="0" normalizeH="0" baseline="0" noProof="0">
                <a:ln>
                  <a:noFill/>
                </a:ln>
                <a:solidFill>
                  <a:srgbClr val="7F7F7F">
                    <a:lumMod val="50000"/>
                  </a:srgbClr>
                </a:solidFill>
                <a:effectLst/>
                <a:uLnTx/>
                <a:uFillTx/>
                <a:latin typeface="+mn-lt"/>
                <a:ea typeface="+mn-ea"/>
                <a:cs typeface="+mn-cs"/>
              </a:endParaRPr>
            </a:p>
          </p:txBody>
        </p:sp>
        <p:sp>
          <p:nvSpPr>
            <p:cNvPr id="75" name="淘宝网Chenying0907出品 58"/>
            <p:cNvSpPr/>
            <p:nvPr/>
          </p:nvSpPr>
          <p:spPr>
            <a:xfrm>
              <a:off x="5005748" y="1603806"/>
              <a:ext cx="75840" cy="7584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130" rtl="0" eaLnBrk="1" fontAlgn="base" latinLnBrk="0" hangingPunct="1">
                <a:lnSpc>
                  <a:spcPct val="100000"/>
                </a:lnSpc>
                <a:spcBef>
                  <a:spcPct val="0"/>
                </a:spcBef>
                <a:spcAft>
                  <a:spcPct val="0"/>
                </a:spcAft>
                <a:buClrTx/>
                <a:buSzTx/>
                <a:buFontTx/>
                <a:buNone/>
                <a:defRPr/>
              </a:pPr>
              <a:endParaRPr kumimoji="0" lang="zh-CN" altLang="en-US" sz="1900" b="1" i="0" u="none" strike="noStrike" kern="1200" cap="none" spc="0" normalizeH="0" baseline="0" noProof="0">
                <a:ln>
                  <a:noFill/>
                </a:ln>
                <a:solidFill>
                  <a:srgbClr val="7F7F7F">
                    <a:lumMod val="50000"/>
                  </a:srgbClr>
                </a:solidFill>
                <a:effectLst/>
                <a:uLnTx/>
                <a:uFillTx/>
                <a:latin typeface="+mn-lt"/>
                <a:ea typeface="+mn-ea"/>
                <a:cs typeface="+mn-cs"/>
              </a:endParaRPr>
            </a:p>
          </p:txBody>
        </p:sp>
      </p:grpSp>
      <p:grpSp>
        <p:nvGrpSpPr>
          <p:cNvPr id="64" name="淘宝网Chenying0907出品 56"/>
          <p:cNvGrpSpPr/>
          <p:nvPr/>
        </p:nvGrpSpPr>
        <p:grpSpPr>
          <a:xfrm>
            <a:off x="6399251" y="3551264"/>
            <a:ext cx="454967" cy="417959"/>
            <a:chOff x="4971660" y="1569718"/>
            <a:chExt cx="144016" cy="144016"/>
          </a:xfrm>
          <a:solidFill>
            <a:srgbClr val="C00000"/>
          </a:solidFill>
        </p:grpSpPr>
        <p:sp>
          <p:nvSpPr>
            <p:cNvPr id="65" name="淘宝网Chenying0907出品 57"/>
            <p:cNvSpPr/>
            <p:nvPr/>
          </p:nvSpPr>
          <p:spPr>
            <a:xfrm>
              <a:off x="4971660" y="1569718"/>
              <a:ext cx="144016" cy="14401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130" rtl="0" eaLnBrk="1" fontAlgn="base" latinLnBrk="0" hangingPunct="1">
                <a:lnSpc>
                  <a:spcPct val="100000"/>
                </a:lnSpc>
                <a:spcBef>
                  <a:spcPct val="0"/>
                </a:spcBef>
                <a:spcAft>
                  <a:spcPct val="0"/>
                </a:spcAft>
                <a:buClrTx/>
                <a:buSzTx/>
                <a:buFontTx/>
                <a:buNone/>
                <a:defRPr/>
              </a:pPr>
              <a:endParaRPr kumimoji="0" lang="zh-CN" altLang="en-US" sz="1900" b="1" i="0" u="none" strike="noStrike" kern="1200" cap="none" spc="0" normalizeH="0" baseline="0" noProof="0">
                <a:ln>
                  <a:noFill/>
                </a:ln>
                <a:solidFill>
                  <a:srgbClr val="7F7F7F">
                    <a:lumMod val="50000"/>
                  </a:srgbClr>
                </a:solidFill>
                <a:effectLst/>
                <a:uLnTx/>
                <a:uFillTx/>
                <a:latin typeface="+mn-lt"/>
                <a:ea typeface="+mn-ea"/>
                <a:cs typeface="+mn-cs"/>
              </a:endParaRPr>
            </a:p>
          </p:txBody>
        </p:sp>
        <p:sp>
          <p:nvSpPr>
            <p:cNvPr id="66" name="淘宝网Chenying0907出品 58"/>
            <p:cNvSpPr/>
            <p:nvPr/>
          </p:nvSpPr>
          <p:spPr>
            <a:xfrm>
              <a:off x="5005748" y="1603806"/>
              <a:ext cx="75840" cy="7584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130" rtl="0" eaLnBrk="1" fontAlgn="base" latinLnBrk="0" hangingPunct="1">
                <a:lnSpc>
                  <a:spcPct val="100000"/>
                </a:lnSpc>
                <a:spcBef>
                  <a:spcPct val="0"/>
                </a:spcBef>
                <a:spcAft>
                  <a:spcPct val="0"/>
                </a:spcAft>
                <a:buClrTx/>
                <a:buSzTx/>
                <a:buFontTx/>
                <a:buNone/>
                <a:defRPr/>
              </a:pPr>
              <a:endParaRPr kumimoji="0" lang="zh-CN" altLang="en-US" sz="1900" b="1" i="0" u="none" strike="noStrike" kern="1200" cap="none" spc="0" normalizeH="0" baseline="0" noProof="0">
                <a:ln>
                  <a:noFill/>
                </a:ln>
                <a:solidFill>
                  <a:srgbClr val="7F7F7F">
                    <a:lumMod val="50000"/>
                  </a:srgbClr>
                </a:solidFill>
                <a:effectLst/>
                <a:uLnTx/>
                <a:uFillTx/>
                <a:latin typeface="+mn-lt"/>
                <a:ea typeface="+mn-ea"/>
                <a:cs typeface="+mn-cs"/>
              </a:endParaRPr>
            </a:p>
          </p:txBody>
        </p:sp>
      </p:grpSp>
      <p:grpSp>
        <p:nvGrpSpPr>
          <p:cNvPr id="76" name="淘宝网Chenying0907出品 56"/>
          <p:cNvGrpSpPr/>
          <p:nvPr/>
        </p:nvGrpSpPr>
        <p:grpSpPr>
          <a:xfrm>
            <a:off x="6398257" y="4695410"/>
            <a:ext cx="454967" cy="417956"/>
            <a:chOff x="4971660" y="1569718"/>
            <a:chExt cx="144016" cy="144016"/>
          </a:xfrm>
          <a:solidFill>
            <a:srgbClr val="C00000"/>
          </a:solidFill>
        </p:grpSpPr>
        <p:sp>
          <p:nvSpPr>
            <p:cNvPr id="77" name="淘宝网Chenying0907出品 57"/>
            <p:cNvSpPr/>
            <p:nvPr/>
          </p:nvSpPr>
          <p:spPr>
            <a:xfrm>
              <a:off x="4971660" y="1569718"/>
              <a:ext cx="144016" cy="14401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130" rtl="0" eaLnBrk="1" fontAlgn="base" latinLnBrk="0" hangingPunct="1">
                <a:lnSpc>
                  <a:spcPct val="100000"/>
                </a:lnSpc>
                <a:spcBef>
                  <a:spcPct val="0"/>
                </a:spcBef>
                <a:spcAft>
                  <a:spcPct val="0"/>
                </a:spcAft>
                <a:buClrTx/>
                <a:buSzTx/>
                <a:buFontTx/>
                <a:buNone/>
                <a:defRPr/>
              </a:pPr>
              <a:endParaRPr kumimoji="0" lang="zh-CN" altLang="en-US" sz="1900" b="1" i="0" u="none" strike="noStrike" kern="1200" cap="none" spc="0" normalizeH="0" baseline="0" noProof="0">
                <a:ln>
                  <a:noFill/>
                </a:ln>
                <a:solidFill>
                  <a:srgbClr val="7F7F7F">
                    <a:lumMod val="50000"/>
                  </a:srgbClr>
                </a:solidFill>
                <a:effectLst/>
                <a:uLnTx/>
                <a:uFillTx/>
                <a:latin typeface="+mn-lt"/>
                <a:ea typeface="+mn-ea"/>
                <a:cs typeface="+mn-cs"/>
              </a:endParaRPr>
            </a:p>
          </p:txBody>
        </p:sp>
        <p:sp>
          <p:nvSpPr>
            <p:cNvPr id="78" name="淘宝网Chenying0907出品 58"/>
            <p:cNvSpPr/>
            <p:nvPr/>
          </p:nvSpPr>
          <p:spPr>
            <a:xfrm>
              <a:off x="5005748" y="1603806"/>
              <a:ext cx="75840" cy="7584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130" rtl="0" eaLnBrk="1" fontAlgn="base" latinLnBrk="0" hangingPunct="1">
                <a:lnSpc>
                  <a:spcPct val="100000"/>
                </a:lnSpc>
                <a:spcBef>
                  <a:spcPct val="0"/>
                </a:spcBef>
                <a:spcAft>
                  <a:spcPct val="0"/>
                </a:spcAft>
                <a:buClrTx/>
                <a:buSzTx/>
                <a:buFontTx/>
                <a:buNone/>
                <a:defRPr/>
              </a:pPr>
              <a:endParaRPr kumimoji="0" lang="zh-CN" altLang="en-US" sz="1900" b="1" i="0" u="none" strike="noStrike" kern="1200" cap="none" spc="0" normalizeH="0" baseline="0" noProof="0">
                <a:ln>
                  <a:noFill/>
                </a:ln>
                <a:solidFill>
                  <a:srgbClr val="7F7F7F">
                    <a:lumMod val="50000"/>
                  </a:srgbClr>
                </a:solidFill>
                <a:effectLst/>
                <a:uLnTx/>
                <a:uFillTx/>
                <a:latin typeface="+mn-lt"/>
                <a:ea typeface="+mn-ea"/>
                <a:cs typeface="+mn-cs"/>
              </a:endParaRPr>
            </a:p>
          </p:txBody>
        </p:sp>
      </p:grpSp>
      <p:grpSp>
        <p:nvGrpSpPr>
          <p:cNvPr id="79" name="淘宝网Chenying0907出品 56"/>
          <p:cNvGrpSpPr/>
          <p:nvPr/>
        </p:nvGrpSpPr>
        <p:grpSpPr>
          <a:xfrm>
            <a:off x="6398257" y="5731506"/>
            <a:ext cx="454967" cy="417957"/>
            <a:chOff x="4971660" y="1569718"/>
            <a:chExt cx="144016" cy="144016"/>
          </a:xfrm>
          <a:solidFill>
            <a:srgbClr val="C00000"/>
          </a:solidFill>
        </p:grpSpPr>
        <p:sp>
          <p:nvSpPr>
            <p:cNvPr id="80" name="淘宝网Chenying0907出品 57"/>
            <p:cNvSpPr/>
            <p:nvPr/>
          </p:nvSpPr>
          <p:spPr>
            <a:xfrm>
              <a:off x="4971660" y="1569718"/>
              <a:ext cx="144016" cy="14401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130" rtl="0" eaLnBrk="1" fontAlgn="base" latinLnBrk="0" hangingPunct="1">
                <a:lnSpc>
                  <a:spcPct val="100000"/>
                </a:lnSpc>
                <a:spcBef>
                  <a:spcPct val="0"/>
                </a:spcBef>
                <a:spcAft>
                  <a:spcPct val="0"/>
                </a:spcAft>
                <a:buClrTx/>
                <a:buSzTx/>
                <a:buFontTx/>
                <a:buNone/>
                <a:defRPr/>
              </a:pPr>
              <a:endParaRPr kumimoji="0" lang="zh-CN" altLang="en-US" sz="1900" b="1" i="0" u="none" strike="noStrike" kern="1200" cap="none" spc="0" normalizeH="0" baseline="0" noProof="0">
                <a:ln>
                  <a:noFill/>
                </a:ln>
                <a:solidFill>
                  <a:srgbClr val="7F7F7F">
                    <a:lumMod val="50000"/>
                  </a:srgbClr>
                </a:solidFill>
                <a:effectLst/>
                <a:uLnTx/>
                <a:uFillTx/>
                <a:latin typeface="+mn-lt"/>
                <a:ea typeface="+mn-ea"/>
                <a:cs typeface="+mn-cs"/>
              </a:endParaRPr>
            </a:p>
          </p:txBody>
        </p:sp>
        <p:sp>
          <p:nvSpPr>
            <p:cNvPr id="81" name="淘宝网Chenying0907出品 58"/>
            <p:cNvSpPr/>
            <p:nvPr/>
          </p:nvSpPr>
          <p:spPr>
            <a:xfrm>
              <a:off x="5005748" y="1603806"/>
              <a:ext cx="75840" cy="7584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130" rtl="0" eaLnBrk="1" fontAlgn="base" latinLnBrk="0" hangingPunct="1">
                <a:lnSpc>
                  <a:spcPct val="100000"/>
                </a:lnSpc>
                <a:spcBef>
                  <a:spcPct val="0"/>
                </a:spcBef>
                <a:spcAft>
                  <a:spcPct val="0"/>
                </a:spcAft>
                <a:buClrTx/>
                <a:buSzTx/>
                <a:buFontTx/>
                <a:buNone/>
                <a:defRPr/>
              </a:pPr>
              <a:endParaRPr kumimoji="0" lang="zh-CN" altLang="en-US" sz="1900" b="1" i="0" u="none" strike="noStrike" kern="1200" cap="none" spc="0" normalizeH="0" baseline="0" noProof="0">
                <a:ln>
                  <a:noFill/>
                </a:ln>
                <a:solidFill>
                  <a:srgbClr val="7F7F7F">
                    <a:lumMod val="50000"/>
                  </a:srgbClr>
                </a:solidFill>
                <a:effectLst/>
                <a:uLnTx/>
                <a:uFillTx/>
                <a:latin typeface="+mn-lt"/>
                <a:ea typeface="+mn-ea"/>
                <a:cs typeface="+mn-cs"/>
              </a:endParaRPr>
            </a:p>
          </p:txBody>
        </p:sp>
      </p:grpSp>
      <p:grpSp>
        <p:nvGrpSpPr>
          <p:cNvPr id="84" name="淘宝网Chenying0907出品 56"/>
          <p:cNvGrpSpPr/>
          <p:nvPr/>
        </p:nvGrpSpPr>
        <p:grpSpPr>
          <a:xfrm>
            <a:off x="6408206" y="2485837"/>
            <a:ext cx="454967" cy="417956"/>
            <a:chOff x="4971660" y="1569718"/>
            <a:chExt cx="144016" cy="144016"/>
          </a:xfrm>
          <a:solidFill>
            <a:srgbClr val="C00000"/>
          </a:solidFill>
        </p:grpSpPr>
        <p:sp>
          <p:nvSpPr>
            <p:cNvPr id="90" name="淘宝网Chenying0907出品 57"/>
            <p:cNvSpPr/>
            <p:nvPr/>
          </p:nvSpPr>
          <p:spPr>
            <a:xfrm>
              <a:off x="4971660" y="1569718"/>
              <a:ext cx="144016" cy="14401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130" rtl="0" eaLnBrk="1" fontAlgn="base" latinLnBrk="0" hangingPunct="1">
                <a:lnSpc>
                  <a:spcPct val="100000"/>
                </a:lnSpc>
                <a:spcBef>
                  <a:spcPct val="0"/>
                </a:spcBef>
                <a:spcAft>
                  <a:spcPct val="0"/>
                </a:spcAft>
                <a:buClrTx/>
                <a:buSzTx/>
                <a:buFontTx/>
                <a:buNone/>
                <a:defRPr/>
              </a:pPr>
              <a:endParaRPr kumimoji="0" lang="zh-CN" altLang="en-US" sz="1900" b="1" i="0" u="none" strike="noStrike" kern="1200" cap="none" spc="0" normalizeH="0" baseline="0" noProof="0">
                <a:ln>
                  <a:noFill/>
                </a:ln>
                <a:solidFill>
                  <a:srgbClr val="7F7F7F">
                    <a:lumMod val="50000"/>
                  </a:srgbClr>
                </a:solidFill>
                <a:effectLst/>
                <a:uLnTx/>
                <a:uFillTx/>
                <a:latin typeface="+mn-lt"/>
                <a:ea typeface="+mn-ea"/>
                <a:cs typeface="+mn-cs"/>
              </a:endParaRPr>
            </a:p>
          </p:txBody>
        </p:sp>
        <p:sp>
          <p:nvSpPr>
            <p:cNvPr id="91" name="淘宝网Chenying0907出品 58"/>
            <p:cNvSpPr/>
            <p:nvPr/>
          </p:nvSpPr>
          <p:spPr>
            <a:xfrm>
              <a:off x="5005748" y="1603806"/>
              <a:ext cx="75840" cy="7584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130" rtl="0" eaLnBrk="1" fontAlgn="base" latinLnBrk="0" hangingPunct="1">
                <a:lnSpc>
                  <a:spcPct val="100000"/>
                </a:lnSpc>
                <a:spcBef>
                  <a:spcPct val="0"/>
                </a:spcBef>
                <a:spcAft>
                  <a:spcPct val="0"/>
                </a:spcAft>
                <a:buClrTx/>
                <a:buSzTx/>
                <a:buFontTx/>
                <a:buNone/>
                <a:defRPr/>
              </a:pPr>
              <a:endParaRPr kumimoji="0" lang="zh-CN" altLang="en-US" sz="1900" b="1" i="0" u="none" strike="noStrike" kern="1200" cap="none" spc="0" normalizeH="0" baseline="0" noProof="0">
                <a:ln>
                  <a:noFill/>
                </a:ln>
                <a:solidFill>
                  <a:srgbClr val="7F7F7F">
                    <a:lumMod val="50000"/>
                  </a:srgbClr>
                </a:solidFill>
                <a:effectLst/>
                <a:uLnTx/>
                <a:uFillTx/>
                <a:latin typeface="+mn-lt"/>
                <a:ea typeface="+mn-ea"/>
                <a:cs typeface="+mn-cs"/>
              </a:endParaRPr>
            </a:p>
          </p:txBody>
        </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000000"/>
                                          </p:val>
                                        </p:tav>
                                        <p:tav tm="100000">
                                          <p:val>
                                            <p:strVal val="#ppt_w"/>
                                          </p:val>
                                        </p:tav>
                                      </p:tavLst>
                                    </p:anim>
                                    <p:anim calcmode="lin" valueType="num">
                                      <p:cBhvr>
                                        <p:cTn id="8" dur="500" fill="hold"/>
                                        <p:tgtEl>
                                          <p:spTgt spid="2"/>
                                        </p:tgtEl>
                                        <p:attrNameLst>
                                          <p:attrName>ppt_h</p:attrName>
                                        </p:attrNameLst>
                                      </p:cBhvr>
                                      <p:tavLst>
                                        <p:tav tm="0">
                                          <p:val>
                                            <p:fltVal val="0.000000"/>
                                          </p:val>
                                        </p:tav>
                                        <p:tav tm="100000">
                                          <p:val>
                                            <p:strVal val="#ppt_h"/>
                                          </p:val>
                                        </p:tav>
                                      </p:tavLst>
                                    </p:anim>
                                    <p:animEffect transition="in" filter="fade">
                                      <p:cBhvr>
                                        <p:cTn id="9" dur="500"/>
                                        <p:tgtEl>
                                          <p:spTgt spid="2"/>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wipe(left)">
                                      <p:cBhvr>
                                        <p:cTn id="12" dur="700"/>
                                        <p:tgtEl>
                                          <p:spTgt spid="85"/>
                                        </p:tgtEl>
                                      </p:cBhvr>
                                    </p:animEffect>
                                  </p:childTnLst>
                                </p:cTn>
                              </p:par>
                              <p:par>
                                <p:cTn id="13" presetID="22" presetClass="entr" presetSubtype="8" fill="hold" grpId="0" nodeType="withEffect" nodePh="1">
                                  <p:stCondLst>
                                    <p:cond delay="0"/>
                                  </p:stCondLst>
                                  <p:endCondLst>
                                    <p:cond delay="0"/>
                                  </p:endCondLst>
                                  <p:childTnLst>
                                    <p:set>
                                      <p:cBhvr>
                                        <p:cTn id="14" dur="1" fill="hold">
                                          <p:stCondLst>
                                            <p:cond delay="0"/>
                                          </p:stCondLst>
                                        </p:cTn>
                                        <p:tgtEl>
                                          <p:spTgt spid="86"/>
                                        </p:tgtEl>
                                        <p:attrNameLst>
                                          <p:attrName>style.visibility</p:attrName>
                                        </p:attrNameLst>
                                      </p:cBhvr>
                                      <p:to>
                                        <p:strVal val="visible"/>
                                      </p:to>
                                    </p:set>
                                    <p:animEffect transition="in" filter="wipe(left)">
                                      <p:cBhvr>
                                        <p:cTn id="15" dur="700"/>
                                        <p:tgtEl>
                                          <p:spTgt spid="86"/>
                                        </p:tgtEl>
                                      </p:cBhvr>
                                    </p:animEffect>
                                  </p:childTnLst>
                                </p:cTn>
                              </p:par>
                            </p:childTnLst>
                          </p:cTn>
                        </p:par>
                        <p:par>
                          <p:cTn id="16" fill="hold">
                            <p:stCondLst>
                              <p:cond delay="500"/>
                            </p:stCondLst>
                            <p:childTnLst>
                              <p:par>
                                <p:cTn id="17" presetID="23" presetClass="entr" presetSubtype="52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000000"/>
                                          </p:val>
                                        </p:tav>
                                        <p:tav tm="100000">
                                          <p:val>
                                            <p:strVal val="#ppt_w"/>
                                          </p:val>
                                        </p:tav>
                                      </p:tavLst>
                                    </p:anim>
                                    <p:anim calcmode="lin" valueType="num">
                                      <p:cBhvr>
                                        <p:cTn id="20" dur="500" fill="hold"/>
                                        <p:tgtEl>
                                          <p:spTgt spid="11"/>
                                        </p:tgtEl>
                                        <p:attrNameLst>
                                          <p:attrName>ppt_h</p:attrName>
                                        </p:attrNameLst>
                                      </p:cBhvr>
                                      <p:tavLst>
                                        <p:tav tm="0">
                                          <p:val>
                                            <p:fltVal val="0.000000"/>
                                          </p:val>
                                        </p:tav>
                                        <p:tav tm="100000">
                                          <p:val>
                                            <p:strVal val="#ppt_h"/>
                                          </p:val>
                                        </p:tav>
                                      </p:tavLst>
                                    </p:anim>
                                    <p:anim calcmode="lin" valueType="num">
                                      <p:cBhvr>
                                        <p:cTn id="21" dur="500" fill="hold"/>
                                        <p:tgtEl>
                                          <p:spTgt spid="11"/>
                                        </p:tgtEl>
                                        <p:attrNameLst>
                                          <p:attrName>ppt_x</p:attrName>
                                        </p:attrNameLst>
                                      </p:cBhvr>
                                      <p:tavLst>
                                        <p:tav tm="0">
                                          <p:val>
                                            <p:fltVal val="0.500000"/>
                                          </p:val>
                                        </p:tav>
                                        <p:tav tm="100000">
                                          <p:val>
                                            <p:strVal val="#ppt_x"/>
                                          </p:val>
                                        </p:tav>
                                      </p:tavLst>
                                    </p:anim>
                                    <p:anim calcmode="lin" valueType="num">
                                      <p:cBhvr>
                                        <p:cTn id="22" dur="500" fill="hold"/>
                                        <p:tgtEl>
                                          <p:spTgt spid="11"/>
                                        </p:tgtEl>
                                        <p:attrNameLst>
                                          <p:attrName>ppt_y</p:attrName>
                                        </p:attrNameLst>
                                      </p:cBhvr>
                                      <p:tavLst>
                                        <p:tav tm="0">
                                          <p:val>
                                            <p:fltVal val="0.500000"/>
                                          </p:val>
                                        </p:tav>
                                        <p:tav tm="100000">
                                          <p:val>
                                            <p:strVal val="#ppt_y"/>
                                          </p:val>
                                        </p:tav>
                                      </p:tavLst>
                                    </p:anim>
                                  </p:childTnLst>
                                </p:cTn>
                              </p:par>
                              <p:par>
                                <p:cTn id="23" presetID="23" presetClass="entr" presetSubtype="528" fill="hold" nodeType="withEffect">
                                  <p:stCondLst>
                                    <p:cond delay="30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fltVal val="0.000000"/>
                                          </p:val>
                                        </p:tav>
                                        <p:tav tm="100000">
                                          <p:val>
                                            <p:strVal val="#ppt_w"/>
                                          </p:val>
                                        </p:tav>
                                      </p:tavLst>
                                    </p:anim>
                                    <p:anim calcmode="lin" valueType="num">
                                      <p:cBhvr>
                                        <p:cTn id="26" dur="500" fill="hold"/>
                                        <p:tgtEl>
                                          <p:spTgt spid="14"/>
                                        </p:tgtEl>
                                        <p:attrNameLst>
                                          <p:attrName>ppt_h</p:attrName>
                                        </p:attrNameLst>
                                      </p:cBhvr>
                                      <p:tavLst>
                                        <p:tav tm="0">
                                          <p:val>
                                            <p:fltVal val="0.000000"/>
                                          </p:val>
                                        </p:tav>
                                        <p:tav tm="100000">
                                          <p:val>
                                            <p:strVal val="#ppt_h"/>
                                          </p:val>
                                        </p:tav>
                                      </p:tavLst>
                                    </p:anim>
                                    <p:anim calcmode="lin" valueType="num">
                                      <p:cBhvr>
                                        <p:cTn id="27" dur="500" fill="hold"/>
                                        <p:tgtEl>
                                          <p:spTgt spid="14"/>
                                        </p:tgtEl>
                                        <p:attrNameLst>
                                          <p:attrName>ppt_x</p:attrName>
                                        </p:attrNameLst>
                                      </p:cBhvr>
                                      <p:tavLst>
                                        <p:tav tm="0">
                                          <p:val>
                                            <p:fltVal val="0.500000"/>
                                          </p:val>
                                        </p:tav>
                                        <p:tav tm="100000">
                                          <p:val>
                                            <p:strVal val="#ppt_x"/>
                                          </p:val>
                                        </p:tav>
                                      </p:tavLst>
                                    </p:anim>
                                    <p:anim calcmode="lin" valueType="num">
                                      <p:cBhvr>
                                        <p:cTn id="28" dur="500" fill="hold"/>
                                        <p:tgtEl>
                                          <p:spTgt spid="14"/>
                                        </p:tgtEl>
                                        <p:attrNameLst>
                                          <p:attrName>ppt_y</p:attrName>
                                        </p:attrNameLst>
                                      </p:cBhvr>
                                      <p:tavLst>
                                        <p:tav tm="0">
                                          <p:val>
                                            <p:fltVal val="0.500000"/>
                                          </p:val>
                                        </p:tav>
                                        <p:tav tm="100000">
                                          <p:val>
                                            <p:strVal val="#ppt_y"/>
                                          </p:val>
                                        </p:tav>
                                      </p:tavLst>
                                    </p:anim>
                                  </p:childTnLst>
                                </p:cTn>
                              </p:par>
                              <p:par>
                                <p:cTn id="29" presetID="23" presetClass="entr" presetSubtype="528" fill="hold" nodeType="withEffect">
                                  <p:stCondLst>
                                    <p:cond delay="70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ppt_w</p:attrName>
                                        </p:attrNameLst>
                                      </p:cBhvr>
                                      <p:tavLst>
                                        <p:tav tm="0">
                                          <p:val>
                                            <p:fltVal val="0.000000"/>
                                          </p:val>
                                        </p:tav>
                                        <p:tav tm="100000">
                                          <p:val>
                                            <p:strVal val="#ppt_w"/>
                                          </p:val>
                                        </p:tav>
                                      </p:tavLst>
                                    </p:anim>
                                    <p:anim calcmode="lin" valueType="num">
                                      <p:cBhvr>
                                        <p:cTn id="32" dur="500" fill="hold"/>
                                        <p:tgtEl>
                                          <p:spTgt spid="17"/>
                                        </p:tgtEl>
                                        <p:attrNameLst>
                                          <p:attrName>ppt_h</p:attrName>
                                        </p:attrNameLst>
                                      </p:cBhvr>
                                      <p:tavLst>
                                        <p:tav tm="0">
                                          <p:val>
                                            <p:fltVal val="0.000000"/>
                                          </p:val>
                                        </p:tav>
                                        <p:tav tm="100000">
                                          <p:val>
                                            <p:strVal val="#ppt_h"/>
                                          </p:val>
                                        </p:tav>
                                      </p:tavLst>
                                    </p:anim>
                                    <p:anim calcmode="lin" valueType="num">
                                      <p:cBhvr>
                                        <p:cTn id="33" dur="500" fill="hold"/>
                                        <p:tgtEl>
                                          <p:spTgt spid="17"/>
                                        </p:tgtEl>
                                        <p:attrNameLst>
                                          <p:attrName>ppt_x</p:attrName>
                                        </p:attrNameLst>
                                      </p:cBhvr>
                                      <p:tavLst>
                                        <p:tav tm="0">
                                          <p:val>
                                            <p:fltVal val="0.500000"/>
                                          </p:val>
                                        </p:tav>
                                        <p:tav tm="100000">
                                          <p:val>
                                            <p:strVal val="#ppt_x"/>
                                          </p:val>
                                        </p:tav>
                                      </p:tavLst>
                                    </p:anim>
                                    <p:anim calcmode="lin" valueType="num">
                                      <p:cBhvr>
                                        <p:cTn id="34" dur="500" fill="hold"/>
                                        <p:tgtEl>
                                          <p:spTgt spid="17"/>
                                        </p:tgtEl>
                                        <p:attrNameLst>
                                          <p:attrName>ppt_y</p:attrName>
                                        </p:attrNameLst>
                                      </p:cBhvr>
                                      <p:tavLst>
                                        <p:tav tm="0">
                                          <p:val>
                                            <p:fltVal val="0.500000"/>
                                          </p:val>
                                        </p:tav>
                                        <p:tav tm="100000">
                                          <p:val>
                                            <p:strVal val="#ppt_y"/>
                                          </p:val>
                                        </p:tav>
                                      </p:tavLst>
                                    </p:anim>
                                  </p:childTnLst>
                                </p:cTn>
                              </p:par>
                              <p:par>
                                <p:cTn id="35" presetID="23" presetClass="entr" presetSubtype="528" fill="hold" nodeType="withEffect">
                                  <p:stCondLst>
                                    <p:cond delay="300"/>
                                  </p:stCondLst>
                                  <p:childTnLst>
                                    <p:set>
                                      <p:cBhvr>
                                        <p:cTn id="36" dur="1" fill="hold">
                                          <p:stCondLst>
                                            <p:cond delay="0"/>
                                          </p:stCondLst>
                                        </p:cTn>
                                        <p:tgtEl>
                                          <p:spTgt spid="20"/>
                                        </p:tgtEl>
                                        <p:attrNameLst>
                                          <p:attrName>style.visibility</p:attrName>
                                        </p:attrNameLst>
                                      </p:cBhvr>
                                      <p:to>
                                        <p:strVal val="visible"/>
                                      </p:to>
                                    </p:set>
                                    <p:anim calcmode="lin" valueType="num">
                                      <p:cBhvr>
                                        <p:cTn id="37" dur="500" fill="hold"/>
                                        <p:tgtEl>
                                          <p:spTgt spid="20"/>
                                        </p:tgtEl>
                                        <p:attrNameLst>
                                          <p:attrName>ppt_w</p:attrName>
                                        </p:attrNameLst>
                                      </p:cBhvr>
                                      <p:tavLst>
                                        <p:tav tm="0">
                                          <p:val>
                                            <p:fltVal val="0.000000"/>
                                          </p:val>
                                        </p:tav>
                                        <p:tav tm="100000">
                                          <p:val>
                                            <p:strVal val="#ppt_w"/>
                                          </p:val>
                                        </p:tav>
                                      </p:tavLst>
                                    </p:anim>
                                    <p:anim calcmode="lin" valueType="num">
                                      <p:cBhvr>
                                        <p:cTn id="38" dur="500" fill="hold"/>
                                        <p:tgtEl>
                                          <p:spTgt spid="20"/>
                                        </p:tgtEl>
                                        <p:attrNameLst>
                                          <p:attrName>ppt_h</p:attrName>
                                        </p:attrNameLst>
                                      </p:cBhvr>
                                      <p:tavLst>
                                        <p:tav tm="0">
                                          <p:val>
                                            <p:fltVal val="0.000000"/>
                                          </p:val>
                                        </p:tav>
                                        <p:tav tm="100000">
                                          <p:val>
                                            <p:strVal val="#ppt_h"/>
                                          </p:val>
                                        </p:tav>
                                      </p:tavLst>
                                    </p:anim>
                                    <p:anim calcmode="lin" valueType="num">
                                      <p:cBhvr>
                                        <p:cTn id="39" dur="500" fill="hold"/>
                                        <p:tgtEl>
                                          <p:spTgt spid="20"/>
                                        </p:tgtEl>
                                        <p:attrNameLst>
                                          <p:attrName>ppt_x</p:attrName>
                                        </p:attrNameLst>
                                      </p:cBhvr>
                                      <p:tavLst>
                                        <p:tav tm="0">
                                          <p:val>
                                            <p:fltVal val="0.500000"/>
                                          </p:val>
                                        </p:tav>
                                        <p:tav tm="100000">
                                          <p:val>
                                            <p:strVal val="#ppt_x"/>
                                          </p:val>
                                        </p:tav>
                                      </p:tavLst>
                                    </p:anim>
                                    <p:anim calcmode="lin" valueType="num">
                                      <p:cBhvr>
                                        <p:cTn id="40" dur="500" fill="hold"/>
                                        <p:tgtEl>
                                          <p:spTgt spid="20"/>
                                        </p:tgtEl>
                                        <p:attrNameLst>
                                          <p:attrName>ppt_y</p:attrName>
                                        </p:attrNameLst>
                                      </p:cBhvr>
                                      <p:tavLst>
                                        <p:tav tm="0">
                                          <p:val>
                                            <p:fltVal val="0.500000"/>
                                          </p:val>
                                        </p:tav>
                                        <p:tav tm="100000">
                                          <p:val>
                                            <p:strVal val="#ppt_y"/>
                                          </p:val>
                                        </p:tav>
                                      </p:tavLst>
                                    </p:anim>
                                  </p:childTnLst>
                                </p:cTn>
                              </p:par>
                              <p:par>
                                <p:cTn id="41" presetID="23" presetClass="entr" presetSubtype="528" fill="hold" nodeType="withEffect">
                                  <p:stCondLst>
                                    <p:cond delay="100"/>
                                  </p:stCondLst>
                                  <p:childTnLst>
                                    <p:set>
                                      <p:cBhvr>
                                        <p:cTn id="42" dur="1" fill="hold">
                                          <p:stCondLst>
                                            <p:cond delay="0"/>
                                          </p:stCondLst>
                                        </p:cTn>
                                        <p:tgtEl>
                                          <p:spTgt spid="23"/>
                                        </p:tgtEl>
                                        <p:attrNameLst>
                                          <p:attrName>style.visibility</p:attrName>
                                        </p:attrNameLst>
                                      </p:cBhvr>
                                      <p:to>
                                        <p:strVal val="visible"/>
                                      </p:to>
                                    </p:set>
                                    <p:anim calcmode="lin" valueType="num">
                                      <p:cBhvr>
                                        <p:cTn id="43" dur="500" fill="hold"/>
                                        <p:tgtEl>
                                          <p:spTgt spid="23"/>
                                        </p:tgtEl>
                                        <p:attrNameLst>
                                          <p:attrName>ppt_w</p:attrName>
                                        </p:attrNameLst>
                                      </p:cBhvr>
                                      <p:tavLst>
                                        <p:tav tm="0">
                                          <p:val>
                                            <p:fltVal val="0.000000"/>
                                          </p:val>
                                        </p:tav>
                                        <p:tav tm="100000">
                                          <p:val>
                                            <p:strVal val="#ppt_w"/>
                                          </p:val>
                                        </p:tav>
                                      </p:tavLst>
                                    </p:anim>
                                    <p:anim calcmode="lin" valueType="num">
                                      <p:cBhvr>
                                        <p:cTn id="44" dur="500" fill="hold"/>
                                        <p:tgtEl>
                                          <p:spTgt spid="23"/>
                                        </p:tgtEl>
                                        <p:attrNameLst>
                                          <p:attrName>ppt_h</p:attrName>
                                        </p:attrNameLst>
                                      </p:cBhvr>
                                      <p:tavLst>
                                        <p:tav tm="0">
                                          <p:val>
                                            <p:fltVal val="0.000000"/>
                                          </p:val>
                                        </p:tav>
                                        <p:tav tm="100000">
                                          <p:val>
                                            <p:strVal val="#ppt_h"/>
                                          </p:val>
                                        </p:tav>
                                      </p:tavLst>
                                    </p:anim>
                                    <p:anim calcmode="lin" valueType="num">
                                      <p:cBhvr>
                                        <p:cTn id="45" dur="500" fill="hold"/>
                                        <p:tgtEl>
                                          <p:spTgt spid="23"/>
                                        </p:tgtEl>
                                        <p:attrNameLst>
                                          <p:attrName>ppt_x</p:attrName>
                                        </p:attrNameLst>
                                      </p:cBhvr>
                                      <p:tavLst>
                                        <p:tav tm="0">
                                          <p:val>
                                            <p:fltVal val="0.500000"/>
                                          </p:val>
                                        </p:tav>
                                        <p:tav tm="100000">
                                          <p:val>
                                            <p:strVal val="#ppt_x"/>
                                          </p:val>
                                        </p:tav>
                                      </p:tavLst>
                                    </p:anim>
                                    <p:anim calcmode="lin" valueType="num">
                                      <p:cBhvr>
                                        <p:cTn id="46" dur="500" fill="hold"/>
                                        <p:tgtEl>
                                          <p:spTgt spid="23"/>
                                        </p:tgtEl>
                                        <p:attrNameLst>
                                          <p:attrName>ppt_y</p:attrName>
                                        </p:attrNameLst>
                                      </p:cBhvr>
                                      <p:tavLst>
                                        <p:tav tm="0">
                                          <p:val>
                                            <p:fltVal val="0.500000"/>
                                          </p:val>
                                        </p:tav>
                                        <p:tav tm="100000">
                                          <p:val>
                                            <p:strVal val="#ppt_y"/>
                                          </p:val>
                                        </p:tav>
                                      </p:tavLst>
                                    </p:anim>
                                  </p:childTnLst>
                                </p:cTn>
                              </p:par>
                              <p:par>
                                <p:cTn id="47" presetID="23" presetClass="entr" presetSubtype="528" fill="hold" nodeType="withEffect">
                                  <p:stCondLst>
                                    <p:cond delay="600"/>
                                  </p:stCondLst>
                                  <p:childTnLst>
                                    <p:set>
                                      <p:cBhvr>
                                        <p:cTn id="48" dur="1" fill="hold">
                                          <p:stCondLst>
                                            <p:cond delay="0"/>
                                          </p:stCondLst>
                                        </p:cTn>
                                        <p:tgtEl>
                                          <p:spTgt spid="26"/>
                                        </p:tgtEl>
                                        <p:attrNameLst>
                                          <p:attrName>style.visibility</p:attrName>
                                        </p:attrNameLst>
                                      </p:cBhvr>
                                      <p:to>
                                        <p:strVal val="visible"/>
                                      </p:to>
                                    </p:set>
                                    <p:anim calcmode="lin" valueType="num">
                                      <p:cBhvr>
                                        <p:cTn id="49" dur="500" fill="hold"/>
                                        <p:tgtEl>
                                          <p:spTgt spid="26"/>
                                        </p:tgtEl>
                                        <p:attrNameLst>
                                          <p:attrName>ppt_w</p:attrName>
                                        </p:attrNameLst>
                                      </p:cBhvr>
                                      <p:tavLst>
                                        <p:tav tm="0">
                                          <p:val>
                                            <p:fltVal val="0.000000"/>
                                          </p:val>
                                        </p:tav>
                                        <p:tav tm="100000">
                                          <p:val>
                                            <p:strVal val="#ppt_w"/>
                                          </p:val>
                                        </p:tav>
                                      </p:tavLst>
                                    </p:anim>
                                    <p:anim calcmode="lin" valueType="num">
                                      <p:cBhvr>
                                        <p:cTn id="50" dur="500" fill="hold"/>
                                        <p:tgtEl>
                                          <p:spTgt spid="26"/>
                                        </p:tgtEl>
                                        <p:attrNameLst>
                                          <p:attrName>ppt_h</p:attrName>
                                        </p:attrNameLst>
                                      </p:cBhvr>
                                      <p:tavLst>
                                        <p:tav tm="0">
                                          <p:val>
                                            <p:fltVal val="0.000000"/>
                                          </p:val>
                                        </p:tav>
                                        <p:tav tm="100000">
                                          <p:val>
                                            <p:strVal val="#ppt_h"/>
                                          </p:val>
                                        </p:tav>
                                      </p:tavLst>
                                    </p:anim>
                                    <p:anim calcmode="lin" valueType="num">
                                      <p:cBhvr>
                                        <p:cTn id="51" dur="500" fill="hold"/>
                                        <p:tgtEl>
                                          <p:spTgt spid="26"/>
                                        </p:tgtEl>
                                        <p:attrNameLst>
                                          <p:attrName>ppt_x</p:attrName>
                                        </p:attrNameLst>
                                      </p:cBhvr>
                                      <p:tavLst>
                                        <p:tav tm="0">
                                          <p:val>
                                            <p:fltVal val="0.500000"/>
                                          </p:val>
                                        </p:tav>
                                        <p:tav tm="100000">
                                          <p:val>
                                            <p:strVal val="#ppt_x"/>
                                          </p:val>
                                        </p:tav>
                                      </p:tavLst>
                                    </p:anim>
                                    <p:anim calcmode="lin" valueType="num">
                                      <p:cBhvr>
                                        <p:cTn id="52" dur="500" fill="hold"/>
                                        <p:tgtEl>
                                          <p:spTgt spid="26"/>
                                        </p:tgtEl>
                                        <p:attrNameLst>
                                          <p:attrName>ppt_y</p:attrName>
                                        </p:attrNameLst>
                                      </p:cBhvr>
                                      <p:tavLst>
                                        <p:tav tm="0">
                                          <p:val>
                                            <p:fltVal val="0.500000"/>
                                          </p:val>
                                        </p:tav>
                                        <p:tav tm="100000">
                                          <p:val>
                                            <p:strVal val="#ppt_y"/>
                                          </p:val>
                                        </p:tav>
                                      </p:tavLst>
                                    </p:anim>
                                  </p:childTnLst>
                                </p:cTn>
                              </p:par>
                              <p:par>
                                <p:cTn id="53" presetID="23" presetClass="entr" presetSubtype="528" fill="hold" nodeType="withEffect">
                                  <p:stCondLst>
                                    <p:cond delay="300"/>
                                  </p:stCondLst>
                                  <p:childTnLst>
                                    <p:set>
                                      <p:cBhvr>
                                        <p:cTn id="54" dur="1" fill="hold">
                                          <p:stCondLst>
                                            <p:cond delay="0"/>
                                          </p:stCondLst>
                                        </p:cTn>
                                        <p:tgtEl>
                                          <p:spTgt spid="29"/>
                                        </p:tgtEl>
                                        <p:attrNameLst>
                                          <p:attrName>style.visibility</p:attrName>
                                        </p:attrNameLst>
                                      </p:cBhvr>
                                      <p:to>
                                        <p:strVal val="visible"/>
                                      </p:to>
                                    </p:set>
                                    <p:anim calcmode="lin" valueType="num">
                                      <p:cBhvr>
                                        <p:cTn id="55" dur="500" fill="hold"/>
                                        <p:tgtEl>
                                          <p:spTgt spid="29"/>
                                        </p:tgtEl>
                                        <p:attrNameLst>
                                          <p:attrName>ppt_w</p:attrName>
                                        </p:attrNameLst>
                                      </p:cBhvr>
                                      <p:tavLst>
                                        <p:tav tm="0">
                                          <p:val>
                                            <p:fltVal val="0.000000"/>
                                          </p:val>
                                        </p:tav>
                                        <p:tav tm="100000">
                                          <p:val>
                                            <p:strVal val="#ppt_w"/>
                                          </p:val>
                                        </p:tav>
                                      </p:tavLst>
                                    </p:anim>
                                    <p:anim calcmode="lin" valueType="num">
                                      <p:cBhvr>
                                        <p:cTn id="56" dur="500" fill="hold"/>
                                        <p:tgtEl>
                                          <p:spTgt spid="29"/>
                                        </p:tgtEl>
                                        <p:attrNameLst>
                                          <p:attrName>ppt_h</p:attrName>
                                        </p:attrNameLst>
                                      </p:cBhvr>
                                      <p:tavLst>
                                        <p:tav tm="0">
                                          <p:val>
                                            <p:fltVal val="0.000000"/>
                                          </p:val>
                                        </p:tav>
                                        <p:tav tm="100000">
                                          <p:val>
                                            <p:strVal val="#ppt_h"/>
                                          </p:val>
                                        </p:tav>
                                      </p:tavLst>
                                    </p:anim>
                                    <p:anim calcmode="lin" valueType="num">
                                      <p:cBhvr>
                                        <p:cTn id="57" dur="500" fill="hold"/>
                                        <p:tgtEl>
                                          <p:spTgt spid="29"/>
                                        </p:tgtEl>
                                        <p:attrNameLst>
                                          <p:attrName>ppt_x</p:attrName>
                                        </p:attrNameLst>
                                      </p:cBhvr>
                                      <p:tavLst>
                                        <p:tav tm="0">
                                          <p:val>
                                            <p:fltVal val="0.500000"/>
                                          </p:val>
                                        </p:tav>
                                        <p:tav tm="100000">
                                          <p:val>
                                            <p:strVal val="#ppt_x"/>
                                          </p:val>
                                        </p:tav>
                                      </p:tavLst>
                                    </p:anim>
                                    <p:anim calcmode="lin" valueType="num">
                                      <p:cBhvr>
                                        <p:cTn id="58" dur="500" fill="hold"/>
                                        <p:tgtEl>
                                          <p:spTgt spid="29"/>
                                        </p:tgtEl>
                                        <p:attrNameLst>
                                          <p:attrName>ppt_y</p:attrName>
                                        </p:attrNameLst>
                                      </p:cBhvr>
                                      <p:tavLst>
                                        <p:tav tm="0">
                                          <p:val>
                                            <p:fltVal val="0.500000"/>
                                          </p:val>
                                        </p:tav>
                                        <p:tav tm="100000">
                                          <p:val>
                                            <p:strVal val="#ppt_y"/>
                                          </p:val>
                                        </p:tav>
                                      </p:tavLst>
                                    </p:anim>
                                  </p:childTnLst>
                                </p:cTn>
                              </p:par>
                              <p:par>
                                <p:cTn id="59" presetID="23" presetClass="entr" presetSubtype="528" fill="hold" nodeType="withEffect">
                                  <p:stCondLst>
                                    <p:cond delay="300"/>
                                  </p:stCondLst>
                                  <p:childTnLst>
                                    <p:set>
                                      <p:cBhvr>
                                        <p:cTn id="60" dur="1" fill="hold">
                                          <p:stCondLst>
                                            <p:cond delay="0"/>
                                          </p:stCondLst>
                                        </p:cTn>
                                        <p:tgtEl>
                                          <p:spTgt spid="32"/>
                                        </p:tgtEl>
                                        <p:attrNameLst>
                                          <p:attrName>style.visibility</p:attrName>
                                        </p:attrNameLst>
                                      </p:cBhvr>
                                      <p:to>
                                        <p:strVal val="visible"/>
                                      </p:to>
                                    </p:set>
                                    <p:anim calcmode="lin" valueType="num">
                                      <p:cBhvr>
                                        <p:cTn id="61" dur="500" fill="hold"/>
                                        <p:tgtEl>
                                          <p:spTgt spid="32"/>
                                        </p:tgtEl>
                                        <p:attrNameLst>
                                          <p:attrName>ppt_w</p:attrName>
                                        </p:attrNameLst>
                                      </p:cBhvr>
                                      <p:tavLst>
                                        <p:tav tm="0">
                                          <p:val>
                                            <p:fltVal val="0.000000"/>
                                          </p:val>
                                        </p:tav>
                                        <p:tav tm="100000">
                                          <p:val>
                                            <p:strVal val="#ppt_w"/>
                                          </p:val>
                                        </p:tav>
                                      </p:tavLst>
                                    </p:anim>
                                    <p:anim calcmode="lin" valueType="num">
                                      <p:cBhvr>
                                        <p:cTn id="62" dur="500" fill="hold"/>
                                        <p:tgtEl>
                                          <p:spTgt spid="32"/>
                                        </p:tgtEl>
                                        <p:attrNameLst>
                                          <p:attrName>ppt_h</p:attrName>
                                        </p:attrNameLst>
                                      </p:cBhvr>
                                      <p:tavLst>
                                        <p:tav tm="0">
                                          <p:val>
                                            <p:fltVal val="0.000000"/>
                                          </p:val>
                                        </p:tav>
                                        <p:tav tm="100000">
                                          <p:val>
                                            <p:strVal val="#ppt_h"/>
                                          </p:val>
                                        </p:tav>
                                      </p:tavLst>
                                    </p:anim>
                                    <p:anim calcmode="lin" valueType="num">
                                      <p:cBhvr>
                                        <p:cTn id="63" dur="500" fill="hold"/>
                                        <p:tgtEl>
                                          <p:spTgt spid="32"/>
                                        </p:tgtEl>
                                        <p:attrNameLst>
                                          <p:attrName>ppt_x</p:attrName>
                                        </p:attrNameLst>
                                      </p:cBhvr>
                                      <p:tavLst>
                                        <p:tav tm="0">
                                          <p:val>
                                            <p:fltVal val="0.500000"/>
                                          </p:val>
                                        </p:tav>
                                        <p:tav tm="100000">
                                          <p:val>
                                            <p:strVal val="#ppt_x"/>
                                          </p:val>
                                        </p:tav>
                                      </p:tavLst>
                                    </p:anim>
                                    <p:anim calcmode="lin" valueType="num">
                                      <p:cBhvr>
                                        <p:cTn id="64" dur="500" fill="hold"/>
                                        <p:tgtEl>
                                          <p:spTgt spid="32"/>
                                        </p:tgtEl>
                                        <p:attrNameLst>
                                          <p:attrName>ppt_y</p:attrName>
                                        </p:attrNameLst>
                                      </p:cBhvr>
                                      <p:tavLst>
                                        <p:tav tm="0">
                                          <p:val>
                                            <p:fltVal val="0.500000"/>
                                          </p:val>
                                        </p:tav>
                                        <p:tav tm="100000">
                                          <p:val>
                                            <p:strVal val="#ppt_y"/>
                                          </p:val>
                                        </p:tav>
                                      </p:tavLst>
                                    </p:anim>
                                  </p:childTnLst>
                                </p:cTn>
                              </p:par>
                              <p:par>
                                <p:cTn id="65" presetID="23" presetClass="entr" presetSubtype="528" fill="hold" nodeType="withEffect">
                                  <p:stCondLst>
                                    <p:cond delay="600"/>
                                  </p:stCondLst>
                                  <p:childTnLst>
                                    <p:set>
                                      <p:cBhvr>
                                        <p:cTn id="66" dur="1" fill="hold">
                                          <p:stCondLst>
                                            <p:cond delay="0"/>
                                          </p:stCondLst>
                                        </p:cTn>
                                        <p:tgtEl>
                                          <p:spTgt spid="35"/>
                                        </p:tgtEl>
                                        <p:attrNameLst>
                                          <p:attrName>style.visibility</p:attrName>
                                        </p:attrNameLst>
                                      </p:cBhvr>
                                      <p:to>
                                        <p:strVal val="visible"/>
                                      </p:to>
                                    </p:set>
                                    <p:anim calcmode="lin" valueType="num">
                                      <p:cBhvr>
                                        <p:cTn id="67" dur="500" fill="hold"/>
                                        <p:tgtEl>
                                          <p:spTgt spid="35"/>
                                        </p:tgtEl>
                                        <p:attrNameLst>
                                          <p:attrName>ppt_w</p:attrName>
                                        </p:attrNameLst>
                                      </p:cBhvr>
                                      <p:tavLst>
                                        <p:tav tm="0">
                                          <p:val>
                                            <p:fltVal val="0.000000"/>
                                          </p:val>
                                        </p:tav>
                                        <p:tav tm="100000">
                                          <p:val>
                                            <p:strVal val="#ppt_w"/>
                                          </p:val>
                                        </p:tav>
                                      </p:tavLst>
                                    </p:anim>
                                    <p:anim calcmode="lin" valueType="num">
                                      <p:cBhvr>
                                        <p:cTn id="68" dur="500" fill="hold"/>
                                        <p:tgtEl>
                                          <p:spTgt spid="35"/>
                                        </p:tgtEl>
                                        <p:attrNameLst>
                                          <p:attrName>ppt_h</p:attrName>
                                        </p:attrNameLst>
                                      </p:cBhvr>
                                      <p:tavLst>
                                        <p:tav tm="0">
                                          <p:val>
                                            <p:fltVal val="0.000000"/>
                                          </p:val>
                                        </p:tav>
                                        <p:tav tm="100000">
                                          <p:val>
                                            <p:strVal val="#ppt_h"/>
                                          </p:val>
                                        </p:tav>
                                      </p:tavLst>
                                    </p:anim>
                                    <p:anim calcmode="lin" valueType="num">
                                      <p:cBhvr>
                                        <p:cTn id="69" dur="500" fill="hold"/>
                                        <p:tgtEl>
                                          <p:spTgt spid="35"/>
                                        </p:tgtEl>
                                        <p:attrNameLst>
                                          <p:attrName>ppt_x</p:attrName>
                                        </p:attrNameLst>
                                      </p:cBhvr>
                                      <p:tavLst>
                                        <p:tav tm="0">
                                          <p:val>
                                            <p:fltVal val="0.500000"/>
                                          </p:val>
                                        </p:tav>
                                        <p:tav tm="100000">
                                          <p:val>
                                            <p:strVal val="#ppt_x"/>
                                          </p:val>
                                        </p:tav>
                                      </p:tavLst>
                                    </p:anim>
                                    <p:anim calcmode="lin" valueType="num">
                                      <p:cBhvr>
                                        <p:cTn id="70" dur="500" fill="hold"/>
                                        <p:tgtEl>
                                          <p:spTgt spid="35"/>
                                        </p:tgtEl>
                                        <p:attrNameLst>
                                          <p:attrName>ppt_y</p:attrName>
                                        </p:attrNameLst>
                                      </p:cBhvr>
                                      <p:tavLst>
                                        <p:tav tm="0">
                                          <p:val>
                                            <p:fltVal val="0.500000"/>
                                          </p:val>
                                        </p:tav>
                                        <p:tav tm="100000">
                                          <p:val>
                                            <p:strVal val="#ppt_y"/>
                                          </p:val>
                                        </p:tav>
                                      </p:tavLst>
                                    </p:anim>
                                  </p:childTnLst>
                                </p:cTn>
                              </p:par>
                              <p:par>
                                <p:cTn id="71" presetID="23" presetClass="entr" presetSubtype="528" fill="hold" nodeType="withEffect">
                                  <p:stCondLst>
                                    <p:cond delay="600"/>
                                  </p:stCondLst>
                                  <p:childTnLst>
                                    <p:set>
                                      <p:cBhvr>
                                        <p:cTn id="72" dur="1" fill="hold">
                                          <p:stCondLst>
                                            <p:cond delay="0"/>
                                          </p:stCondLst>
                                        </p:cTn>
                                        <p:tgtEl>
                                          <p:spTgt spid="38"/>
                                        </p:tgtEl>
                                        <p:attrNameLst>
                                          <p:attrName>style.visibility</p:attrName>
                                        </p:attrNameLst>
                                      </p:cBhvr>
                                      <p:to>
                                        <p:strVal val="visible"/>
                                      </p:to>
                                    </p:set>
                                    <p:anim calcmode="lin" valueType="num">
                                      <p:cBhvr>
                                        <p:cTn id="73" dur="500" fill="hold"/>
                                        <p:tgtEl>
                                          <p:spTgt spid="38"/>
                                        </p:tgtEl>
                                        <p:attrNameLst>
                                          <p:attrName>ppt_w</p:attrName>
                                        </p:attrNameLst>
                                      </p:cBhvr>
                                      <p:tavLst>
                                        <p:tav tm="0">
                                          <p:val>
                                            <p:fltVal val="0.000000"/>
                                          </p:val>
                                        </p:tav>
                                        <p:tav tm="100000">
                                          <p:val>
                                            <p:strVal val="#ppt_w"/>
                                          </p:val>
                                        </p:tav>
                                      </p:tavLst>
                                    </p:anim>
                                    <p:anim calcmode="lin" valueType="num">
                                      <p:cBhvr>
                                        <p:cTn id="74" dur="500" fill="hold"/>
                                        <p:tgtEl>
                                          <p:spTgt spid="38"/>
                                        </p:tgtEl>
                                        <p:attrNameLst>
                                          <p:attrName>ppt_h</p:attrName>
                                        </p:attrNameLst>
                                      </p:cBhvr>
                                      <p:tavLst>
                                        <p:tav tm="0">
                                          <p:val>
                                            <p:fltVal val="0.000000"/>
                                          </p:val>
                                        </p:tav>
                                        <p:tav tm="100000">
                                          <p:val>
                                            <p:strVal val="#ppt_h"/>
                                          </p:val>
                                        </p:tav>
                                      </p:tavLst>
                                    </p:anim>
                                    <p:anim calcmode="lin" valueType="num">
                                      <p:cBhvr>
                                        <p:cTn id="75" dur="500" fill="hold"/>
                                        <p:tgtEl>
                                          <p:spTgt spid="38"/>
                                        </p:tgtEl>
                                        <p:attrNameLst>
                                          <p:attrName>ppt_x</p:attrName>
                                        </p:attrNameLst>
                                      </p:cBhvr>
                                      <p:tavLst>
                                        <p:tav tm="0">
                                          <p:val>
                                            <p:fltVal val="0.500000"/>
                                          </p:val>
                                        </p:tav>
                                        <p:tav tm="100000">
                                          <p:val>
                                            <p:strVal val="#ppt_x"/>
                                          </p:val>
                                        </p:tav>
                                      </p:tavLst>
                                    </p:anim>
                                    <p:anim calcmode="lin" valueType="num">
                                      <p:cBhvr>
                                        <p:cTn id="76" dur="500" fill="hold"/>
                                        <p:tgtEl>
                                          <p:spTgt spid="38"/>
                                        </p:tgtEl>
                                        <p:attrNameLst>
                                          <p:attrName>ppt_y</p:attrName>
                                        </p:attrNameLst>
                                      </p:cBhvr>
                                      <p:tavLst>
                                        <p:tav tm="0">
                                          <p:val>
                                            <p:fltVal val="0.500000"/>
                                          </p:val>
                                        </p:tav>
                                        <p:tav tm="100000">
                                          <p:val>
                                            <p:strVal val="#ppt_y"/>
                                          </p:val>
                                        </p:tav>
                                      </p:tavLst>
                                    </p:anim>
                                  </p:childTnLst>
                                </p:cTn>
                              </p:par>
                              <p:par>
                                <p:cTn id="77" presetID="23" presetClass="entr" presetSubtype="528" fill="hold" nodeType="withEffect">
                                  <p:stCondLst>
                                    <p:cond delay="300"/>
                                  </p:stCondLst>
                                  <p:childTnLst>
                                    <p:set>
                                      <p:cBhvr>
                                        <p:cTn id="78" dur="1" fill="hold">
                                          <p:stCondLst>
                                            <p:cond delay="0"/>
                                          </p:stCondLst>
                                        </p:cTn>
                                        <p:tgtEl>
                                          <p:spTgt spid="41"/>
                                        </p:tgtEl>
                                        <p:attrNameLst>
                                          <p:attrName>style.visibility</p:attrName>
                                        </p:attrNameLst>
                                      </p:cBhvr>
                                      <p:to>
                                        <p:strVal val="visible"/>
                                      </p:to>
                                    </p:set>
                                    <p:anim calcmode="lin" valueType="num">
                                      <p:cBhvr>
                                        <p:cTn id="79" dur="500" fill="hold"/>
                                        <p:tgtEl>
                                          <p:spTgt spid="41"/>
                                        </p:tgtEl>
                                        <p:attrNameLst>
                                          <p:attrName>ppt_w</p:attrName>
                                        </p:attrNameLst>
                                      </p:cBhvr>
                                      <p:tavLst>
                                        <p:tav tm="0">
                                          <p:val>
                                            <p:fltVal val="0.000000"/>
                                          </p:val>
                                        </p:tav>
                                        <p:tav tm="100000">
                                          <p:val>
                                            <p:strVal val="#ppt_w"/>
                                          </p:val>
                                        </p:tav>
                                      </p:tavLst>
                                    </p:anim>
                                    <p:anim calcmode="lin" valueType="num">
                                      <p:cBhvr>
                                        <p:cTn id="80" dur="500" fill="hold"/>
                                        <p:tgtEl>
                                          <p:spTgt spid="41"/>
                                        </p:tgtEl>
                                        <p:attrNameLst>
                                          <p:attrName>ppt_h</p:attrName>
                                        </p:attrNameLst>
                                      </p:cBhvr>
                                      <p:tavLst>
                                        <p:tav tm="0">
                                          <p:val>
                                            <p:fltVal val="0.000000"/>
                                          </p:val>
                                        </p:tav>
                                        <p:tav tm="100000">
                                          <p:val>
                                            <p:strVal val="#ppt_h"/>
                                          </p:val>
                                        </p:tav>
                                      </p:tavLst>
                                    </p:anim>
                                    <p:anim calcmode="lin" valueType="num">
                                      <p:cBhvr>
                                        <p:cTn id="81" dur="500" fill="hold"/>
                                        <p:tgtEl>
                                          <p:spTgt spid="41"/>
                                        </p:tgtEl>
                                        <p:attrNameLst>
                                          <p:attrName>ppt_x</p:attrName>
                                        </p:attrNameLst>
                                      </p:cBhvr>
                                      <p:tavLst>
                                        <p:tav tm="0">
                                          <p:val>
                                            <p:fltVal val="0.500000"/>
                                          </p:val>
                                        </p:tav>
                                        <p:tav tm="100000">
                                          <p:val>
                                            <p:strVal val="#ppt_x"/>
                                          </p:val>
                                        </p:tav>
                                      </p:tavLst>
                                    </p:anim>
                                    <p:anim calcmode="lin" valueType="num">
                                      <p:cBhvr>
                                        <p:cTn id="82" dur="500" fill="hold"/>
                                        <p:tgtEl>
                                          <p:spTgt spid="41"/>
                                        </p:tgtEl>
                                        <p:attrNameLst>
                                          <p:attrName>ppt_y</p:attrName>
                                        </p:attrNameLst>
                                      </p:cBhvr>
                                      <p:tavLst>
                                        <p:tav tm="0">
                                          <p:val>
                                            <p:fltVal val="0.500000"/>
                                          </p:val>
                                        </p:tav>
                                        <p:tav tm="100000">
                                          <p:val>
                                            <p:strVal val="#ppt_y"/>
                                          </p:val>
                                        </p:tav>
                                      </p:tavLst>
                                    </p:anim>
                                  </p:childTnLst>
                                </p:cTn>
                              </p:par>
                              <p:par>
                                <p:cTn id="83" presetID="23" presetClass="entr" presetSubtype="528" fill="hold" nodeType="withEffect">
                                  <p:stCondLst>
                                    <p:cond delay="600"/>
                                  </p:stCondLst>
                                  <p:childTnLst>
                                    <p:set>
                                      <p:cBhvr>
                                        <p:cTn id="84" dur="1" fill="hold">
                                          <p:stCondLst>
                                            <p:cond delay="0"/>
                                          </p:stCondLst>
                                        </p:cTn>
                                        <p:tgtEl>
                                          <p:spTgt spid="44"/>
                                        </p:tgtEl>
                                        <p:attrNameLst>
                                          <p:attrName>style.visibility</p:attrName>
                                        </p:attrNameLst>
                                      </p:cBhvr>
                                      <p:to>
                                        <p:strVal val="visible"/>
                                      </p:to>
                                    </p:set>
                                    <p:anim calcmode="lin" valueType="num">
                                      <p:cBhvr>
                                        <p:cTn id="85" dur="500" fill="hold"/>
                                        <p:tgtEl>
                                          <p:spTgt spid="44"/>
                                        </p:tgtEl>
                                        <p:attrNameLst>
                                          <p:attrName>ppt_w</p:attrName>
                                        </p:attrNameLst>
                                      </p:cBhvr>
                                      <p:tavLst>
                                        <p:tav tm="0">
                                          <p:val>
                                            <p:fltVal val="0.000000"/>
                                          </p:val>
                                        </p:tav>
                                        <p:tav tm="100000">
                                          <p:val>
                                            <p:strVal val="#ppt_w"/>
                                          </p:val>
                                        </p:tav>
                                      </p:tavLst>
                                    </p:anim>
                                    <p:anim calcmode="lin" valueType="num">
                                      <p:cBhvr>
                                        <p:cTn id="86" dur="500" fill="hold"/>
                                        <p:tgtEl>
                                          <p:spTgt spid="44"/>
                                        </p:tgtEl>
                                        <p:attrNameLst>
                                          <p:attrName>ppt_h</p:attrName>
                                        </p:attrNameLst>
                                      </p:cBhvr>
                                      <p:tavLst>
                                        <p:tav tm="0">
                                          <p:val>
                                            <p:fltVal val="0.000000"/>
                                          </p:val>
                                        </p:tav>
                                        <p:tav tm="100000">
                                          <p:val>
                                            <p:strVal val="#ppt_h"/>
                                          </p:val>
                                        </p:tav>
                                      </p:tavLst>
                                    </p:anim>
                                    <p:anim calcmode="lin" valueType="num">
                                      <p:cBhvr>
                                        <p:cTn id="87" dur="500" fill="hold"/>
                                        <p:tgtEl>
                                          <p:spTgt spid="44"/>
                                        </p:tgtEl>
                                        <p:attrNameLst>
                                          <p:attrName>ppt_x</p:attrName>
                                        </p:attrNameLst>
                                      </p:cBhvr>
                                      <p:tavLst>
                                        <p:tav tm="0">
                                          <p:val>
                                            <p:fltVal val="0.500000"/>
                                          </p:val>
                                        </p:tav>
                                        <p:tav tm="100000">
                                          <p:val>
                                            <p:strVal val="#ppt_x"/>
                                          </p:val>
                                        </p:tav>
                                      </p:tavLst>
                                    </p:anim>
                                    <p:anim calcmode="lin" valueType="num">
                                      <p:cBhvr>
                                        <p:cTn id="88" dur="500" fill="hold"/>
                                        <p:tgtEl>
                                          <p:spTgt spid="44"/>
                                        </p:tgtEl>
                                        <p:attrNameLst>
                                          <p:attrName>ppt_y</p:attrName>
                                        </p:attrNameLst>
                                      </p:cBhvr>
                                      <p:tavLst>
                                        <p:tav tm="0">
                                          <p:val>
                                            <p:fltVal val="0.500000"/>
                                          </p:val>
                                        </p:tav>
                                        <p:tav tm="100000">
                                          <p:val>
                                            <p:strVal val="#ppt_y"/>
                                          </p:val>
                                        </p:tav>
                                      </p:tavLst>
                                    </p:anim>
                                  </p:childTnLst>
                                </p:cTn>
                              </p:par>
                              <p:par>
                                <p:cTn id="89" presetID="23" presetClass="entr" presetSubtype="528" fill="hold" nodeType="withEffect">
                                  <p:stCondLst>
                                    <p:cond delay="600"/>
                                  </p:stCondLst>
                                  <p:childTnLst>
                                    <p:set>
                                      <p:cBhvr>
                                        <p:cTn id="90" dur="1" fill="hold">
                                          <p:stCondLst>
                                            <p:cond delay="0"/>
                                          </p:stCondLst>
                                        </p:cTn>
                                        <p:tgtEl>
                                          <p:spTgt spid="47"/>
                                        </p:tgtEl>
                                        <p:attrNameLst>
                                          <p:attrName>style.visibility</p:attrName>
                                        </p:attrNameLst>
                                      </p:cBhvr>
                                      <p:to>
                                        <p:strVal val="visible"/>
                                      </p:to>
                                    </p:set>
                                    <p:anim calcmode="lin" valueType="num">
                                      <p:cBhvr>
                                        <p:cTn id="91" dur="500" fill="hold"/>
                                        <p:tgtEl>
                                          <p:spTgt spid="47"/>
                                        </p:tgtEl>
                                        <p:attrNameLst>
                                          <p:attrName>ppt_w</p:attrName>
                                        </p:attrNameLst>
                                      </p:cBhvr>
                                      <p:tavLst>
                                        <p:tav tm="0">
                                          <p:val>
                                            <p:fltVal val="0.000000"/>
                                          </p:val>
                                        </p:tav>
                                        <p:tav tm="100000">
                                          <p:val>
                                            <p:strVal val="#ppt_w"/>
                                          </p:val>
                                        </p:tav>
                                      </p:tavLst>
                                    </p:anim>
                                    <p:anim calcmode="lin" valueType="num">
                                      <p:cBhvr>
                                        <p:cTn id="92" dur="500" fill="hold"/>
                                        <p:tgtEl>
                                          <p:spTgt spid="47"/>
                                        </p:tgtEl>
                                        <p:attrNameLst>
                                          <p:attrName>ppt_h</p:attrName>
                                        </p:attrNameLst>
                                      </p:cBhvr>
                                      <p:tavLst>
                                        <p:tav tm="0">
                                          <p:val>
                                            <p:fltVal val="0.000000"/>
                                          </p:val>
                                        </p:tav>
                                        <p:tav tm="100000">
                                          <p:val>
                                            <p:strVal val="#ppt_h"/>
                                          </p:val>
                                        </p:tav>
                                      </p:tavLst>
                                    </p:anim>
                                    <p:anim calcmode="lin" valueType="num">
                                      <p:cBhvr>
                                        <p:cTn id="93" dur="500" fill="hold"/>
                                        <p:tgtEl>
                                          <p:spTgt spid="47"/>
                                        </p:tgtEl>
                                        <p:attrNameLst>
                                          <p:attrName>ppt_x</p:attrName>
                                        </p:attrNameLst>
                                      </p:cBhvr>
                                      <p:tavLst>
                                        <p:tav tm="0">
                                          <p:val>
                                            <p:fltVal val="0.500000"/>
                                          </p:val>
                                        </p:tav>
                                        <p:tav tm="100000">
                                          <p:val>
                                            <p:strVal val="#ppt_x"/>
                                          </p:val>
                                        </p:tav>
                                      </p:tavLst>
                                    </p:anim>
                                    <p:anim calcmode="lin" valueType="num">
                                      <p:cBhvr>
                                        <p:cTn id="94" dur="500" fill="hold"/>
                                        <p:tgtEl>
                                          <p:spTgt spid="47"/>
                                        </p:tgtEl>
                                        <p:attrNameLst>
                                          <p:attrName>ppt_y</p:attrName>
                                        </p:attrNameLst>
                                      </p:cBhvr>
                                      <p:tavLst>
                                        <p:tav tm="0">
                                          <p:val>
                                            <p:fltVal val="0.500000"/>
                                          </p:val>
                                        </p:tav>
                                        <p:tav tm="100000">
                                          <p:val>
                                            <p:strVal val="#ppt_y"/>
                                          </p:val>
                                        </p:tav>
                                      </p:tavLst>
                                    </p:anim>
                                  </p:childTnLst>
                                </p:cTn>
                              </p:par>
                              <p:par>
                                <p:cTn id="95" presetID="26" presetClass="emph" presetSubtype="0" repeatCount="3000" fill="hold" nodeType="withEffect">
                                  <p:stCondLst>
                                    <p:cond delay="600"/>
                                  </p:stCondLst>
                                  <p:childTnLst>
                                    <p:animEffect transition="out" filter="fade">
                                      <p:cBhvr>
                                        <p:cTn id="96" dur="500" tmFilter="0, 0; .2, .5; .8, .5; 1, 0"/>
                                        <p:tgtEl>
                                          <p:spTgt spid="11"/>
                                        </p:tgtEl>
                                      </p:cBhvr>
                                    </p:animEffect>
                                    <p:animScale>
                                      <p:cBhvr>
                                        <p:cTn id="97" dur="250" autoRev="1" fill="hold"/>
                                        <p:tgtEl>
                                          <p:spTgt spid="11"/>
                                        </p:tgtEl>
                                      </p:cBhvr>
                                      <p:by x="105000" y="105000"/>
                                    </p:animScale>
                                  </p:childTnLst>
                                </p:cTn>
                              </p:par>
                              <p:par>
                                <p:cTn id="98" presetID="26" presetClass="emph" presetSubtype="0" repeatCount="3000" fill="hold" nodeType="withEffect">
                                  <p:stCondLst>
                                    <p:cond delay="710"/>
                                  </p:stCondLst>
                                  <p:childTnLst>
                                    <p:animEffect transition="out" filter="fade">
                                      <p:cBhvr>
                                        <p:cTn id="99" dur="500" tmFilter="0, 0; .2, .5; .8, .5; 1, 0"/>
                                        <p:tgtEl>
                                          <p:spTgt spid="32"/>
                                        </p:tgtEl>
                                      </p:cBhvr>
                                    </p:animEffect>
                                    <p:animScale>
                                      <p:cBhvr>
                                        <p:cTn id="100" dur="250" autoRev="1" fill="hold"/>
                                        <p:tgtEl>
                                          <p:spTgt spid="32"/>
                                        </p:tgtEl>
                                      </p:cBhvr>
                                      <p:by x="105000" y="105000"/>
                                    </p:animScale>
                                  </p:childTnLst>
                                </p:cTn>
                              </p:par>
                              <p:par>
                                <p:cTn id="101" presetID="26" presetClass="emph" presetSubtype="0" repeatCount="3000" fill="hold" nodeType="withEffect">
                                  <p:stCondLst>
                                    <p:cond delay="410"/>
                                  </p:stCondLst>
                                  <p:childTnLst>
                                    <p:animEffect transition="out" filter="fade">
                                      <p:cBhvr>
                                        <p:cTn id="102" dur="500" tmFilter="0, 0; .2, .5; .8, .5; 1, 0"/>
                                        <p:tgtEl>
                                          <p:spTgt spid="38"/>
                                        </p:tgtEl>
                                      </p:cBhvr>
                                    </p:animEffect>
                                    <p:animScale>
                                      <p:cBhvr>
                                        <p:cTn id="103" dur="250" autoRev="1" fill="hold"/>
                                        <p:tgtEl>
                                          <p:spTgt spid="38"/>
                                        </p:tgtEl>
                                      </p:cBhvr>
                                      <p:by x="105000" y="105000"/>
                                    </p:animScale>
                                  </p:childTnLst>
                                </p:cTn>
                              </p:par>
                              <p:par>
                                <p:cTn id="104" presetID="26" presetClass="emph" presetSubtype="0" repeatCount="3000" fill="hold" nodeType="withEffect">
                                  <p:stCondLst>
                                    <p:cond delay="810"/>
                                  </p:stCondLst>
                                  <p:childTnLst>
                                    <p:animEffect transition="out" filter="fade">
                                      <p:cBhvr>
                                        <p:cTn id="105" dur="500" tmFilter="0, 0; .2, .5; .8, .5; 1, 0"/>
                                        <p:tgtEl>
                                          <p:spTgt spid="41"/>
                                        </p:tgtEl>
                                      </p:cBhvr>
                                    </p:animEffect>
                                    <p:animScale>
                                      <p:cBhvr>
                                        <p:cTn id="106" dur="250" autoRev="1" fill="hold"/>
                                        <p:tgtEl>
                                          <p:spTgt spid="41"/>
                                        </p:tgtEl>
                                      </p:cBhvr>
                                      <p:by x="105000" y="105000"/>
                                    </p:animScale>
                                  </p:childTnLst>
                                </p:cTn>
                              </p:par>
                            </p:childTnLst>
                          </p:cTn>
                        </p:par>
                        <p:par>
                          <p:cTn id="107" fill="hold">
                            <p:stCondLst>
                              <p:cond delay="1000"/>
                            </p:stCondLst>
                            <p:childTnLst>
                              <p:par>
                                <p:cTn id="108" presetID="16" presetClass="entr" presetSubtype="42" fill="hold" nodeType="afterEffect">
                                  <p:stCondLst>
                                    <p:cond delay="0"/>
                                  </p:stCondLst>
                                  <p:childTnLst>
                                    <p:set>
                                      <p:cBhvr>
                                        <p:cTn id="109" dur="1" fill="hold">
                                          <p:stCondLst>
                                            <p:cond delay="0"/>
                                          </p:stCondLst>
                                        </p:cTn>
                                        <p:tgtEl>
                                          <p:spTgt spid="50"/>
                                        </p:tgtEl>
                                        <p:attrNameLst>
                                          <p:attrName>style.visibility</p:attrName>
                                        </p:attrNameLst>
                                      </p:cBhvr>
                                      <p:to>
                                        <p:strVal val="visible"/>
                                      </p:to>
                                    </p:set>
                                    <p:animEffect transition="in" filter="barn(outHorizontal)">
                                      <p:cBhvr>
                                        <p:cTn id="110" dur="500"/>
                                        <p:tgtEl>
                                          <p:spTgt spid="50"/>
                                        </p:tgtEl>
                                      </p:cBhvr>
                                    </p:animEffect>
                                  </p:childTnLst>
                                </p:cTn>
                              </p:par>
                            </p:childTnLst>
                          </p:cTn>
                        </p:par>
                        <p:par>
                          <p:cTn id="111" fill="hold">
                            <p:stCondLst>
                              <p:cond delay="1500"/>
                            </p:stCondLst>
                            <p:childTnLst>
                              <p:par>
                                <p:cTn id="112" presetID="22" presetClass="entr" presetSubtype="8" fill="hold" grpId="0" nodeType="afterEffect">
                                  <p:stCondLst>
                                    <p:cond delay="0"/>
                                  </p:stCondLst>
                                  <p:childTnLst>
                                    <p:set>
                                      <p:cBhvr>
                                        <p:cTn id="113" dur="1" fill="hold">
                                          <p:stCondLst>
                                            <p:cond delay="0"/>
                                          </p:stCondLst>
                                        </p:cTn>
                                        <p:tgtEl>
                                          <p:spTgt spid="72"/>
                                        </p:tgtEl>
                                        <p:attrNameLst>
                                          <p:attrName>style.visibility</p:attrName>
                                        </p:attrNameLst>
                                      </p:cBhvr>
                                      <p:to>
                                        <p:strVal val="visible"/>
                                      </p:to>
                                    </p:set>
                                    <p:animEffect transition="in" filter="wipe(left)">
                                      <p:cBhvr>
                                        <p:cTn id="114" dur="500"/>
                                        <p:tgtEl>
                                          <p:spTgt spid="72"/>
                                        </p:tgtEl>
                                      </p:cBhvr>
                                    </p:animEffect>
                                  </p:childTnLst>
                                </p:cTn>
                              </p:par>
                              <p:par>
                                <p:cTn id="115" presetID="23" presetClass="entr" presetSubtype="32" fill="hold" nodeType="withEffect">
                                  <p:stCondLst>
                                    <p:cond delay="200"/>
                                  </p:stCondLst>
                                  <p:childTnLst>
                                    <p:set>
                                      <p:cBhvr>
                                        <p:cTn id="116" dur="1" fill="hold">
                                          <p:stCondLst>
                                            <p:cond delay="0"/>
                                          </p:stCondLst>
                                        </p:cTn>
                                        <p:tgtEl>
                                          <p:spTgt spid="69"/>
                                        </p:tgtEl>
                                        <p:attrNameLst>
                                          <p:attrName>style.visibility</p:attrName>
                                        </p:attrNameLst>
                                      </p:cBhvr>
                                      <p:to>
                                        <p:strVal val="visible"/>
                                      </p:to>
                                    </p:set>
                                    <p:anim calcmode="lin" valueType="num">
                                      <p:cBhvr>
                                        <p:cTn id="117" dur="500" fill="hold"/>
                                        <p:tgtEl>
                                          <p:spTgt spid="69"/>
                                        </p:tgtEl>
                                        <p:attrNameLst>
                                          <p:attrName>ppt_w</p:attrName>
                                        </p:attrNameLst>
                                      </p:cBhvr>
                                      <p:tavLst>
                                        <p:tav tm="0">
                                          <p:val>
                                            <p:strVal val="4*#ppt_w"/>
                                          </p:val>
                                        </p:tav>
                                        <p:tav tm="100000">
                                          <p:val>
                                            <p:strVal val="#ppt_w"/>
                                          </p:val>
                                        </p:tav>
                                      </p:tavLst>
                                    </p:anim>
                                    <p:anim calcmode="lin" valueType="num">
                                      <p:cBhvr>
                                        <p:cTn id="118" dur="500" fill="hold"/>
                                        <p:tgtEl>
                                          <p:spTgt spid="69"/>
                                        </p:tgtEl>
                                        <p:attrNameLst>
                                          <p:attrName>ppt_h</p:attrName>
                                        </p:attrNameLst>
                                      </p:cBhvr>
                                      <p:tavLst>
                                        <p:tav tm="0">
                                          <p:val>
                                            <p:strVal val="4*#ppt_h"/>
                                          </p:val>
                                        </p:tav>
                                        <p:tav tm="100000">
                                          <p:val>
                                            <p:strVal val="#ppt_h"/>
                                          </p:val>
                                        </p:tav>
                                      </p:tavLst>
                                    </p:anim>
                                  </p:childTnLst>
                                </p:cTn>
                              </p:par>
                              <p:par>
                                <p:cTn id="119" presetID="23" presetClass="entr" presetSubtype="32" fill="hold" nodeType="withEffect">
                                  <p:stCondLst>
                                    <p:cond delay="200"/>
                                  </p:stCondLst>
                                  <p:childTnLst>
                                    <p:set>
                                      <p:cBhvr>
                                        <p:cTn id="120" dur="1" fill="hold">
                                          <p:stCondLst>
                                            <p:cond delay="0"/>
                                          </p:stCondLst>
                                        </p:cTn>
                                        <p:tgtEl>
                                          <p:spTgt spid="73"/>
                                        </p:tgtEl>
                                        <p:attrNameLst>
                                          <p:attrName>style.visibility</p:attrName>
                                        </p:attrNameLst>
                                      </p:cBhvr>
                                      <p:to>
                                        <p:strVal val="visible"/>
                                      </p:to>
                                    </p:set>
                                    <p:anim calcmode="lin" valueType="num">
                                      <p:cBhvr>
                                        <p:cTn id="121" dur="500" fill="hold"/>
                                        <p:tgtEl>
                                          <p:spTgt spid="73"/>
                                        </p:tgtEl>
                                        <p:attrNameLst>
                                          <p:attrName>ppt_w</p:attrName>
                                        </p:attrNameLst>
                                      </p:cBhvr>
                                      <p:tavLst>
                                        <p:tav tm="0">
                                          <p:val>
                                            <p:strVal val="4*#ppt_w"/>
                                          </p:val>
                                        </p:tav>
                                        <p:tav tm="100000">
                                          <p:val>
                                            <p:strVal val="#ppt_w"/>
                                          </p:val>
                                        </p:tav>
                                      </p:tavLst>
                                    </p:anim>
                                    <p:anim calcmode="lin" valueType="num">
                                      <p:cBhvr>
                                        <p:cTn id="122" dur="500" fill="hold"/>
                                        <p:tgtEl>
                                          <p:spTgt spid="73"/>
                                        </p:tgtEl>
                                        <p:attrNameLst>
                                          <p:attrName>ppt_h</p:attrName>
                                        </p:attrNameLst>
                                      </p:cBhvr>
                                      <p:tavLst>
                                        <p:tav tm="0">
                                          <p:val>
                                            <p:strVal val="4*#ppt_h"/>
                                          </p:val>
                                        </p:tav>
                                        <p:tav tm="100000">
                                          <p:val>
                                            <p:strVal val="#ppt_h"/>
                                          </p:val>
                                        </p:tav>
                                      </p:tavLst>
                                    </p:anim>
                                  </p:childTnLst>
                                </p:cTn>
                              </p:par>
                              <p:par>
                                <p:cTn id="123" presetID="23" presetClass="entr" presetSubtype="32" fill="hold" nodeType="withEffect">
                                  <p:stCondLst>
                                    <p:cond delay="200"/>
                                  </p:stCondLst>
                                  <p:childTnLst>
                                    <p:set>
                                      <p:cBhvr>
                                        <p:cTn id="124" dur="1" fill="hold">
                                          <p:stCondLst>
                                            <p:cond delay="0"/>
                                          </p:stCondLst>
                                        </p:cTn>
                                        <p:tgtEl>
                                          <p:spTgt spid="64"/>
                                        </p:tgtEl>
                                        <p:attrNameLst>
                                          <p:attrName>style.visibility</p:attrName>
                                        </p:attrNameLst>
                                      </p:cBhvr>
                                      <p:to>
                                        <p:strVal val="visible"/>
                                      </p:to>
                                    </p:set>
                                    <p:anim calcmode="lin" valueType="num">
                                      <p:cBhvr>
                                        <p:cTn id="125" dur="500" fill="hold"/>
                                        <p:tgtEl>
                                          <p:spTgt spid="64"/>
                                        </p:tgtEl>
                                        <p:attrNameLst>
                                          <p:attrName>ppt_w</p:attrName>
                                        </p:attrNameLst>
                                      </p:cBhvr>
                                      <p:tavLst>
                                        <p:tav tm="0">
                                          <p:val>
                                            <p:strVal val="4*#ppt_w"/>
                                          </p:val>
                                        </p:tav>
                                        <p:tav tm="100000">
                                          <p:val>
                                            <p:strVal val="#ppt_w"/>
                                          </p:val>
                                        </p:tav>
                                      </p:tavLst>
                                    </p:anim>
                                    <p:anim calcmode="lin" valueType="num">
                                      <p:cBhvr>
                                        <p:cTn id="126" dur="500" fill="hold"/>
                                        <p:tgtEl>
                                          <p:spTgt spid="64"/>
                                        </p:tgtEl>
                                        <p:attrNameLst>
                                          <p:attrName>ppt_h</p:attrName>
                                        </p:attrNameLst>
                                      </p:cBhvr>
                                      <p:tavLst>
                                        <p:tav tm="0">
                                          <p:val>
                                            <p:strVal val="4*#ppt_h"/>
                                          </p:val>
                                        </p:tav>
                                        <p:tav tm="100000">
                                          <p:val>
                                            <p:strVal val="#ppt_h"/>
                                          </p:val>
                                        </p:tav>
                                      </p:tavLst>
                                    </p:anim>
                                  </p:childTnLst>
                                </p:cTn>
                              </p:par>
                              <p:par>
                                <p:cTn id="127" presetID="23" presetClass="entr" presetSubtype="32" fill="hold" nodeType="withEffect">
                                  <p:stCondLst>
                                    <p:cond delay="200"/>
                                  </p:stCondLst>
                                  <p:childTnLst>
                                    <p:set>
                                      <p:cBhvr>
                                        <p:cTn id="128" dur="1" fill="hold">
                                          <p:stCondLst>
                                            <p:cond delay="0"/>
                                          </p:stCondLst>
                                        </p:cTn>
                                        <p:tgtEl>
                                          <p:spTgt spid="76"/>
                                        </p:tgtEl>
                                        <p:attrNameLst>
                                          <p:attrName>style.visibility</p:attrName>
                                        </p:attrNameLst>
                                      </p:cBhvr>
                                      <p:to>
                                        <p:strVal val="visible"/>
                                      </p:to>
                                    </p:set>
                                    <p:anim calcmode="lin" valueType="num">
                                      <p:cBhvr>
                                        <p:cTn id="129" dur="500" fill="hold"/>
                                        <p:tgtEl>
                                          <p:spTgt spid="76"/>
                                        </p:tgtEl>
                                        <p:attrNameLst>
                                          <p:attrName>ppt_w</p:attrName>
                                        </p:attrNameLst>
                                      </p:cBhvr>
                                      <p:tavLst>
                                        <p:tav tm="0">
                                          <p:val>
                                            <p:strVal val="4*#ppt_w"/>
                                          </p:val>
                                        </p:tav>
                                        <p:tav tm="100000">
                                          <p:val>
                                            <p:strVal val="#ppt_w"/>
                                          </p:val>
                                        </p:tav>
                                      </p:tavLst>
                                    </p:anim>
                                    <p:anim calcmode="lin" valueType="num">
                                      <p:cBhvr>
                                        <p:cTn id="130" dur="500" fill="hold"/>
                                        <p:tgtEl>
                                          <p:spTgt spid="76"/>
                                        </p:tgtEl>
                                        <p:attrNameLst>
                                          <p:attrName>ppt_h</p:attrName>
                                        </p:attrNameLst>
                                      </p:cBhvr>
                                      <p:tavLst>
                                        <p:tav tm="0">
                                          <p:val>
                                            <p:strVal val="4*#ppt_h"/>
                                          </p:val>
                                        </p:tav>
                                        <p:tav tm="100000">
                                          <p:val>
                                            <p:strVal val="#ppt_h"/>
                                          </p:val>
                                        </p:tav>
                                      </p:tavLst>
                                    </p:anim>
                                  </p:childTnLst>
                                </p:cTn>
                              </p:par>
                              <p:par>
                                <p:cTn id="131" presetID="23" presetClass="entr" presetSubtype="32" fill="hold" nodeType="withEffect">
                                  <p:stCondLst>
                                    <p:cond delay="200"/>
                                  </p:stCondLst>
                                  <p:childTnLst>
                                    <p:set>
                                      <p:cBhvr>
                                        <p:cTn id="132" dur="1" fill="hold">
                                          <p:stCondLst>
                                            <p:cond delay="0"/>
                                          </p:stCondLst>
                                        </p:cTn>
                                        <p:tgtEl>
                                          <p:spTgt spid="79"/>
                                        </p:tgtEl>
                                        <p:attrNameLst>
                                          <p:attrName>style.visibility</p:attrName>
                                        </p:attrNameLst>
                                      </p:cBhvr>
                                      <p:to>
                                        <p:strVal val="visible"/>
                                      </p:to>
                                    </p:set>
                                    <p:anim calcmode="lin" valueType="num">
                                      <p:cBhvr>
                                        <p:cTn id="133" dur="500" fill="hold"/>
                                        <p:tgtEl>
                                          <p:spTgt spid="79"/>
                                        </p:tgtEl>
                                        <p:attrNameLst>
                                          <p:attrName>ppt_w</p:attrName>
                                        </p:attrNameLst>
                                      </p:cBhvr>
                                      <p:tavLst>
                                        <p:tav tm="0">
                                          <p:val>
                                            <p:strVal val="4*#ppt_w"/>
                                          </p:val>
                                        </p:tav>
                                        <p:tav tm="100000">
                                          <p:val>
                                            <p:strVal val="#ppt_w"/>
                                          </p:val>
                                        </p:tav>
                                      </p:tavLst>
                                    </p:anim>
                                    <p:anim calcmode="lin" valueType="num">
                                      <p:cBhvr>
                                        <p:cTn id="134" dur="500" fill="hold"/>
                                        <p:tgtEl>
                                          <p:spTgt spid="79"/>
                                        </p:tgtEl>
                                        <p:attrNameLst>
                                          <p:attrName>ppt_h</p:attrName>
                                        </p:attrNameLst>
                                      </p:cBhvr>
                                      <p:tavLst>
                                        <p:tav tm="0">
                                          <p:val>
                                            <p:strVal val="4*#ppt_h"/>
                                          </p:val>
                                        </p:tav>
                                        <p:tav tm="100000">
                                          <p:val>
                                            <p:strVal val="#ppt_h"/>
                                          </p:val>
                                        </p:tav>
                                      </p:tavLst>
                                    </p:anim>
                                  </p:childTnLst>
                                </p:cTn>
                              </p:par>
                              <p:par>
                                <p:cTn id="135" presetID="23" presetClass="entr" presetSubtype="32" fill="hold" nodeType="withEffect">
                                  <p:stCondLst>
                                    <p:cond delay="200"/>
                                  </p:stCondLst>
                                  <p:childTnLst>
                                    <p:set>
                                      <p:cBhvr>
                                        <p:cTn id="136" dur="1" fill="hold">
                                          <p:stCondLst>
                                            <p:cond delay="0"/>
                                          </p:stCondLst>
                                        </p:cTn>
                                        <p:tgtEl>
                                          <p:spTgt spid="84"/>
                                        </p:tgtEl>
                                        <p:attrNameLst>
                                          <p:attrName>style.visibility</p:attrName>
                                        </p:attrNameLst>
                                      </p:cBhvr>
                                      <p:to>
                                        <p:strVal val="visible"/>
                                      </p:to>
                                    </p:set>
                                    <p:anim calcmode="lin" valueType="num">
                                      <p:cBhvr>
                                        <p:cTn id="137" dur="500" fill="hold"/>
                                        <p:tgtEl>
                                          <p:spTgt spid="84"/>
                                        </p:tgtEl>
                                        <p:attrNameLst>
                                          <p:attrName>ppt_w</p:attrName>
                                        </p:attrNameLst>
                                      </p:cBhvr>
                                      <p:tavLst>
                                        <p:tav tm="0">
                                          <p:val>
                                            <p:strVal val="4*#ppt_w"/>
                                          </p:val>
                                        </p:tav>
                                        <p:tav tm="100000">
                                          <p:val>
                                            <p:strVal val="#ppt_w"/>
                                          </p:val>
                                        </p:tav>
                                      </p:tavLst>
                                    </p:anim>
                                    <p:anim calcmode="lin" valueType="num">
                                      <p:cBhvr>
                                        <p:cTn id="138" dur="500" fill="hold"/>
                                        <p:tgtEl>
                                          <p:spTgt spid="8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85" grpId="0"/>
      <p:bldP spid="8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0" name="淘宝网Chenying0907出品 49"/>
          <p:cNvGrpSpPr/>
          <p:nvPr/>
        </p:nvGrpSpPr>
        <p:grpSpPr>
          <a:xfrm>
            <a:off x="1204913" y="333375"/>
            <a:ext cx="4316412" cy="906463"/>
            <a:chOff x="903371" y="249943"/>
            <a:chExt cx="2831223" cy="679699"/>
          </a:xfrm>
        </p:grpSpPr>
        <p:sp>
          <p:nvSpPr>
            <p:cNvPr id="51" name="淘宝网Chenying0907出品 50"/>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sp>
          <p:nvSpPr>
            <p:cNvPr id="52" name="淘宝网Chenying0907出品 51"/>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chemeClr val="accent5">
                <a:lumMod val="95000"/>
              </a:schemeClr>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dirty="0">
                <a:ln>
                  <a:noFill/>
                </a:ln>
                <a:solidFill>
                  <a:prstClr val="black"/>
                </a:solidFill>
                <a:effectLst/>
                <a:uLnTx/>
                <a:uFillTx/>
                <a:latin typeface="+mn-lt"/>
                <a:ea typeface="+mn-ea"/>
                <a:cs typeface="+mn-cs"/>
              </a:endParaRPr>
            </a:p>
          </p:txBody>
        </p:sp>
      </p:grpSp>
      <p:grpSp>
        <p:nvGrpSpPr>
          <p:cNvPr id="53" name="淘宝网Chenying0907出品 52"/>
          <p:cNvGrpSpPr/>
          <p:nvPr/>
        </p:nvGrpSpPr>
        <p:grpSpPr>
          <a:xfrm rot="-5400000">
            <a:off x="765175" y="209550"/>
            <a:ext cx="1019175" cy="1149350"/>
            <a:chOff x="8439634" y="3544648"/>
            <a:chExt cx="1611146" cy="1817848"/>
          </a:xfrm>
        </p:grpSpPr>
        <p:sp>
          <p:nvSpPr>
            <p:cNvPr id="54" name="淘宝网Chenying0907出品 5"/>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sp>
          <p:nvSpPr>
            <p:cNvPr id="55" name="淘宝网Chenying0907出品 5"/>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5">
                <a:lumMod val="95000"/>
              </a:schemeClr>
            </a:solidFill>
            <a:ln w="15875">
              <a:gradFill flip="none" rotWithShape="1">
                <a:gsLst>
                  <a:gs pos="0">
                    <a:schemeClr val="bg1">
                      <a:lumMod val="65000"/>
                    </a:schemeClr>
                  </a:gs>
                  <a:gs pos="100000">
                    <a:schemeClr val="bg1"/>
                  </a:gs>
                </a:gsLst>
                <a:lin ang="2700000" scaled="1"/>
                <a:tileRect/>
              </a:gradFill>
            </a:ln>
            <a:effectLst>
              <a:innerShdw blurRad="50800" dist="25400" dir="13500000">
                <a:prstClr val="black">
                  <a:alpha val="50000"/>
                </a:prstClr>
              </a:inn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56" name="Group 17"/>
          <p:cNvGrpSpPr>
            <a:grpSpLocks noChangeAspect="1"/>
          </p:cNvGrpSpPr>
          <p:nvPr/>
        </p:nvGrpSpPr>
        <p:grpSpPr bwMode="auto">
          <a:xfrm>
            <a:off x="1102995" y="607352"/>
            <a:ext cx="345747" cy="371067"/>
            <a:chOff x="231" y="1205"/>
            <a:chExt cx="640" cy="687"/>
          </a:xfrm>
          <a:solidFill>
            <a:schemeClr val="bg1"/>
          </a:solidFill>
          <a:effectLst/>
        </p:grpSpPr>
        <p:sp>
          <p:nvSpPr>
            <p:cNvPr id="57" name="淘宝网Chenying0907出品 18"/>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sp>
          <p:nvSpPr>
            <p:cNvPr id="58" name="淘宝网Chenying0907出品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grpSp>
      <p:sp>
        <p:nvSpPr>
          <p:cNvPr id="59" name="淘宝网Chenying0907出品 3"/>
          <p:cNvSpPr>
            <a:spLocks noChangeArrowheads="1"/>
          </p:cNvSpPr>
          <p:nvPr/>
        </p:nvSpPr>
        <p:spPr bwMode="auto">
          <a:xfrm>
            <a:off x="1930400" y="590550"/>
            <a:ext cx="3327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91345" tIns="45674" rIns="91345" bIns="45674">
            <a:spAutoFit/>
          </a:bodyPr>
          <a:lstStyle/>
          <a:p>
            <a:pPr marL="0" marR="0" lvl="0" indent="0" algn="l" defTabSz="913130" rtl="0" eaLnBrk="1" fontAlgn="auto" latinLnBrk="0" hangingPunct="1">
              <a:lnSpc>
                <a:spcPct val="100000"/>
              </a:lnSpc>
              <a:spcBef>
                <a:spcPts val="0"/>
              </a:spcBef>
              <a:spcAft>
                <a:spcPts val="0"/>
              </a:spcAft>
              <a:buClrTx/>
              <a:buSzTx/>
              <a:buFontTx/>
              <a:buNone/>
              <a:defRPr/>
            </a:pPr>
            <a:r>
              <a:rPr kumimoji="0" lang="zh-CN" altLang="en-US" sz="2700" b="0" i="0" u="none" strike="noStrike" kern="1200" cap="none" spc="0" normalizeH="0" baseline="0" noProof="0" dirty="0">
                <a:ln>
                  <a:noFill/>
                </a:ln>
                <a:solidFill>
                  <a:schemeClr val="accent3">
                    <a:lumMod val="50000"/>
                  </a:schemeClr>
                </a:solidFill>
                <a:effectLst/>
                <a:uLnTx/>
                <a:uFillTx/>
                <a:latin typeface="微软雅黑" pitchFamily="34" charset="-122"/>
                <a:ea typeface="微软雅黑" pitchFamily="34" charset="-122"/>
                <a:cs typeface="+mn-cs"/>
                <a:sym typeface="Arial" panose="02080604020202020204" pitchFamily="34" charset="0"/>
              </a:rPr>
              <a:t>课题概述</a:t>
            </a:r>
            <a:r>
              <a:rPr kumimoji="0" lang="en-US" altLang="zh-CN" sz="2700" b="0" i="0" u="none" strike="noStrike" kern="1200" cap="none" spc="0" normalizeH="0" baseline="0" noProof="0" dirty="0">
                <a:ln>
                  <a:noFill/>
                </a:ln>
                <a:solidFill>
                  <a:schemeClr val="accent3">
                    <a:lumMod val="50000"/>
                  </a:schemeClr>
                </a:solidFill>
                <a:effectLst/>
                <a:uLnTx/>
                <a:uFillTx/>
                <a:latin typeface="微软雅黑" pitchFamily="34" charset="-122"/>
                <a:ea typeface="微软雅黑" pitchFamily="34" charset="-122"/>
                <a:cs typeface="+mn-cs"/>
                <a:sym typeface="Arial" panose="02080604020202020204" pitchFamily="34" charset="0"/>
              </a:rPr>
              <a:t>—</a:t>
            </a:r>
            <a:r>
              <a:rPr kumimoji="0" lang="zh-CN" altLang="en-US" sz="2700" b="0" i="0" u="none" strike="noStrike" kern="1200" cap="none" spc="0" normalizeH="0" baseline="0" noProof="0" dirty="0">
                <a:ln>
                  <a:noFill/>
                </a:ln>
                <a:solidFill>
                  <a:schemeClr val="accent3">
                    <a:lumMod val="50000"/>
                  </a:schemeClr>
                </a:solidFill>
                <a:effectLst/>
                <a:uLnTx/>
                <a:uFillTx/>
                <a:latin typeface="微软雅黑" pitchFamily="34" charset="-122"/>
                <a:ea typeface="微软雅黑" pitchFamily="34" charset="-122"/>
                <a:cs typeface="+mn-cs"/>
                <a:sym typeface="Arial" panose="02080604020202020204" pitchFamily="34" charset="0"/>
              </a:rPr>
              <a:t>背景介绍</a:t>
            </a:r>
            <a:endParaRPr kumimoji="0" lang="zh-CN" altLang="en-US" sz="2700" b="0" i="0" u="none" strike="noStrike" kern="1200" cap="none" spc="0" normalizeH="0" baseline="0" noProof="0" dirty="0">
              <a:ln>
                <a:noFill/>
              </a:ln>
              <a:solidFill>
                <a:schemeClr val="accent3">
                  <a:lumMod val="50000"/>
                </a:schemeClr>
              </a:solidFill>
              <a:effectLst/>
              <a:uLnTx/>
              <a:uFillTx/>
              <a:latin typeface="微软雅黑" pitchFamily="34" charset="-122"/>
              <a:ea typeface="微软雅黑" pitchFamily="34" charset="-122"/>
              <a:cs typeface="+mn-cs"/>
              <a:sym typeface="Arial" panose="02080604020202020204" pitchFamily="34" charset="0"/>
            </a:endParaRPr>
          </a:p>
        </p:txBody>
      </p:sp>
      <p:sp>
        <p:nvSpPr>
          <p:cNvPr id="17" name="文本框 16"/>
          <p:cNvSpPr txBox="1"/>
          <p:nvPr/>
        </p:nvSpPr>
        <p:spPr>
          <a:xfrm>
            <a:off x="700088" y="1841500"/>
            <a:ext cx="10793412" cy="4522788"/>
          </a:xfrm>
          <a:prstGeom prst="rect">
            <a:avLst/>
          </a:prstGeom>
          <a:noFill/>
          <a:ln w="9525">
            <a:noFill/>
          </a:ln>
        </p:spPr>
        <p:txBody>
          <a:bodyPr anchor="t" anchorCtr="0">
            <a:spAutoFit/>
          </a:bodyPr>
          <a:p>
            <a:pPr eaLnBrk="0" hangingPunct="0">
              <a:lnSpc>
                <a:spcPct val="150000"/>
              </a:lnSpc>
            </a:pPr>
            <a:r>
              <a:rPr lang="zh-CN" altLang="zh-CN" sz="1800" dirty="0">
                <a:latin typeface="微软雅黑" pitchFamily="34" charset="-122"/>
                <a:ea typeface="微软雅黑" pitchFamily="34" charset="-122"/>
              </a:rPr>
              <a:t> </a:t>
            </a:r>
            <a:r>
              <a:rPr lang="en-US" altLang="zh-CN" sz="1800" dirty="0">
                <a:latin typeface="微软雅黑" pitchFamily="34" charset="-122"/>
                <a:ea typeface="微软雅黑" pitchFamily="34" charset="-122"/>
              </a:rPr>
              <a:t>      </a:t>
            </a:r>
            <a:r>
              <a:rPr lang="zh-CN" altLang="zh-CN" sz="2400" dirty="0">
                <a:latin typeface="微软雅黑" pitchFamily="34" charset="-122"/>
                <a:ea typeface="微软雅黑" pitchFamily="34" charset="-122"/>
              </a:rPr>
              <a:t>目前，我们的时代正处于一个信息高速发展的时代，随着移动互联网技术的不断提高，我们的工作、学习和生活方式也随着改变，教育方式也从根本上发生了翻天覆地的变化。</a:t>
            </a:r>
            <a:endParaRPr lang="zh-CN" altLang="zh-CN" sz="2400" dirty="0">
              <a:latin typeface="微软雅黑" pitchFamily="34" charset="-122"/>
              <a:ea typeface="微软雅黑" pitchFamily="34" charset="-122"/>
            </a:endParaRPr>
          </a:p>
          <a:p>
            <a:pPr eaLnBrk="0" hangingPunct="0">
              <a:lnSpc>
                <a:spcPct val="150000"/>
              </a:lnSpc>
            </a:pPr>
            <a:r>
              <a:rPr lang="en-US" altLang="zh-CN" sz="2400" dirty="0">
                <a:latin typeface="微软雅黑" pitchFamily="34" charset="-122"/>
                <a:ea typeface="微软雅黑" pitchFamily="34" charset="-122"/>
              </a:rPr>
              <a:t>     </a:t>
            </a:r>
            <a:r>
              <a:rPr lang="zh-CN" altLang="zh-CN" sz="2400" dirty="0">
                <a:latin typeface="微软雅黑" pitchFamily="34" charset="-122"/>
                <a:ea typeface="微软雅黑" pitchFamily="34" charset="-122"/>
              </a:rPr>
              <a:t>互联网技术的高速发展，现代教育方式从传统的线下教育渐渐演变出了互联网在线教育，网络教学在教育界开始兴起。由线下授课和在线教育所组成的教学新模式已经在很多高等学校应用起来，在</a:t>
            </a:r>
            <a:r>
              <a:rPr lang="en-US" altLang="zh-CN" sz="2400" dirty="0">
                <a:latin typeface="微软雅黑" pitchFamily="34" charset="-122"/>
                <a:ea typeface="微软雅黑" pitchFamily="34" charset="-122"/>
              </a:rPr>
              <a:t>“</a:t>
            </a:r>
            <a:r>
              <a:rPr lang="zh-CN" altLang="zh-CN" sz="2400" dirty="0">
                <a:solidFill>
                  <a:srgbClr val="FF0000"/>
                </a:solidFill>
                <a:latin typeface="微软雅黑" pitchFamily="34" charset="-122"/>
                <a:ea typeface="微软雅黑" pitchFamily="34" charset="-122"/>
              </a:rPr>
              <a:t>互联网</a:t>
            </a:r>
            <a:r>
              <a:rPr lang="en-US" altLang="zh-CN" sz="2400" dirty="0">
                <a:solidFill>
                  <a:srgbClr val="FF0000"/>
                </a:solidFill>
                <a:latin typeface="微软雅黑" pitchFamily="34" charset="-122"/>
                <a:ea typeface="微软雅黑" pitchFamily="34" charset="-122"/>
              </a:rPr>
              <a:t>+</a:t>
            </a:r>
            <a:r>
              <a:rPr lang="zh-CN" altLang="zh-CN" sz="2400" dirty="0">
                <a:solidFill>
                  <a:srgbClr val="FF0000"/>
                </a:solidFill>
                <a:latin typeface="微软雅黑" pitchFamily="34" charset="-122"/>
                <a:ea typeface="微软雅黑" pitchFamily="34" charset="-122"/>
              </a:rPr>
              <a:t>教育</a:t>
            </a:r>
            <a:r>
              <a:rPr lang="en-US" altLang="zh-CN" sz="2400" dirty="0">
                <a:latin typeface="微软雅黑" pitchFamily="34" charset="-122"/>
                <a:ea typeface="微软雅黑" pitchFamily="34" charset="-122"/>
              </a:rPr>
              <a:t>”</a:t>
            </a:r>
            <a:r>
              <a:rPr lang="zh-CN" altLang="zh-CN" sz="2400" dirty="0">
                <a:latin typeface="微软雅黑" pitchFamily="34" charset="-122"/>
                <a:ea typeface="微软雅黑" pitchFamily="34" charset="-122"/>
              </a:rPr>
              <a:t>的现代教育背景下，课堂的</a:t>
            </a:r>
            <a:r>
              <a:rPr lang="zh-CN" altLang="zh-CN" sz="2400" dirty="0">
                <a:solidFill>
                  <a:srgbClr val="FF0000"/>
                </a:solidFill>
                <a:latin typeface="微软雅黑" pitchFamily="34" charset="-122"/>
                <a:ea typeface="微软雅黑" pitchFamily="34" charset="-122"/>
              </a:rPr>
              <a:t>教学设计、教学过程、师生互动的方式</a:t>
            </a:r>
            <a:r>
              <a:rPr lang="zh-CN" altLang="zh-CN" sz="2400" dirty="0">
                <a:latin typeface="微软雅黑" pitchFamily="34" charset="-122"/>
                <a:ea typeface="微软雅黑" pitchFamily="34" charset="-122"/>
              </a:rPr>
              <a:t>都可以用</a:t>
            </a:r>
            <a:r>
              <a:rPr lang="zh-CN" altLang="zh-CN" sz="2400" dirty="0">
                <a:solidFill>
                  <a:srgbClr val="FF0000"/>
                </a:solidFill>
                <a:latin typeface="微软雅黑" pitchFamily="34" charset="-122"/>
                <a:ea typeface="微软雅黑" pitchFamily="34" charset="-122"/>
              </a:rPr>
              <a:t>线上方式</a:t>
            </a:r>
            <a:r>
              <a:rPr lang="zh-CN" altLang="zh-CN" sz="2400" dirty="0">
                <a:latin typeface="微软雅黑" pitchFamily="34" charset="-122"/>
                <a:ea typeface="微软雅黑" pitchFamily="34" charset="-122"/>
              </a:rPr>
              <a:t>来完成，给教师和学生带来了极大的方便。 </a:t>
            </a:r>
            <a:endParaRPr lang="zh-CN" altLang="en-US" sz="2400" dirty="0">
              <a:latin typeface="微软雅黑" pitchFamily="34" charset="-122"/>
              <a:ea typeface="微软雅黑" pitchFamily="34" charset="-122"/>
            </a:endParaRPr>
          </a:p>
        </p:txBody>
      </p:sp>
    </p:spTree>
  </p:cSld>
  <p:clrMapOvr>
    <a:masterClrMapping/>
  </p:clrMapOvr>
  <p:transition spd="slow" advTm="0">
    <p:cover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22" presetClass="entr" presetSubtype="8" fill="hold"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wipe(left)">
                                      <p:cBhvr>
                                        <p:cTn id="10" dur="500"/>
                                        <p:tgtEl>
                                          <p:spTgt spid="50"/>
                                        </p:tgtEl>
                                      </p:cBhvr>
                                    </p:animEffect>
                                  </p:childTnLst>
                                </p:cTn>
                              </p:par>
                              <p:par>
                                <p:cTn id="11" presetID="53" presetClass="entr" presetSubtype="16"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anim calcmode="lin" valueType="num">
                                      <p:cBhvr>
                                        <p:cTn id="13" dur="500" fill="hold"/>
                                        <p:tgtEl>
                                          <p:spTgt spid="53"/>
                                        </p:tgtEl>
                                        <p:attrNameLst>
                                          <p:attrName>ppt_w</p:attrName>
                                        </p:attrNameLst>
                                      </p:cBhvr>
                                      <p:tavLst>
                                        <p:tav tm="0">
                                          <p:val>
                                            <p:fltVal val="0.000000"/>
                                          </p:val>
                                        </p:tav>
                                        <p:tav tm="100000">
                                          <p:val>
                                            <p:strVal val="#ppt_w"/>
                                          </p:val>
                                        </p:tav>
                                      </p:tavLst>
                                    </p:anim>
                                    <p:anim calcmode="lin" valueType="num">
                                      <p:cBhvr>
                                        <p:cTn id="14" dur="500" fill="hold"/>
                                        <p:tgtEl>
                                          <p:spTgt spid="53"/>
                                        </p:tgtEl>
                                        <p:attrNameLst>
                                          <p:attrName>ppt_h</p:attrName>
                                        </p:attrNameLst>
                                      </p:cBhvr>
                                      <p:tavLst>
                                        <p:tav tm="0">
                                          <p:val>
                                            <p:fltVal val="0.000000"/>
                                          </p:val>
                                        </p:tav>
                                        <p:tav tm="100000">
                                          <p:val>
                                            <p:strVal val="#ppt_h"/>
                                          </p:val>
                                        </p:tav>
                                      </p:tavLst>
                                    </p:anim>
                                    <p:animEffect transition="in" filter="fade">
                                      <p:cBhvr>
                                        <p:cTn id="15" dur="500"/>
                                        <p:tgtEl>
                                          <p:spTgt spid="53"/>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wipe(left)">
                                      <p:cBhvr>
                                        <p:cTn id="19" dur="500"/>
                                        <p:tgtEl>
                                          <p:spTgt spid="59"/>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1000"/>
                                        <p:tgtEl>
                                          <p:spTgt spid="17"/>
                                        </p:tgtEl>
                                      </p:cBhvr>
                                    </p:animEffect>
                                    <p:anim calcmode="lin" valueType="num">
                                      <p:cBhvr>
                                        <p:cTn id="25" dur="1000" fill="hold"/>
                                        <p:tgtEl>
                                          <p:spTgt spid="17"/>
                                        </p:tgtEl>
                                        <p:attrNameLst>
                                          <p:attrName>ppt_x</p:attrName>
                                        </p:attrNameLst>
                                      </p:cBhvr>
                                      <p:tavLst>
                                        <p:tav tm="0">
                                          <p:val>
                                            <p:strVal val="#ppt_x"/>
                                          </p:val>
                                        </p:tav>
                                        <p:tav tm="100000">
                                          <p:val>
                                            <p:strVal val="#ppt_x"/>
                                          </p:val>
                                        </p:tav>
                                      </p:tavLst>
                                    </p:anim>
                                    <p:anim calcmode="lin" valueType="num">
                                      <p:cBhvr>
                                        <p:cTn id="2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淘宝网Chenying0907出品 17"/>
          <p:cNvSpPr/>
          <p:nvPr/>
        </p:nvSpPr>
        <p:spPr>
          <a:xfrm rot="16200000" flipH="1" flipV="1">
            <a:off x="4329638" y="2612063"/>
            <a:ext cx="2626105" cy="894753"/>
          </a:xfrm>
          <a:custGeom>
            <a:avLst/>
            <a:gdLst/>
            <a:ahLst/>
            <a:cxnLst/>
            <a:rect l="l" t="t" r="r" b="b"/>
            <a:pathLst>
              <a:path w="4515686" h="1537879">
                <a:moveTo>
                  <a:pt x="587233" y="0"/>
                </a:moveTo>
                <a:lnTo>
                  <a:pt x="4515686" y="0"/>
                </a:lnTo>
                <a:lnTo>
                  <a:pt x="4515686" y="538212"/>
                </a:lnTo>
                <a:lnTo>
                  <a:pt x="629735" y="538212"/>
                </a:lnTo>
                <a:cubicBezTo>
                  <a:pt x="538736" y="538934"/>
                  <a:pt x="448251" y="574477"/>
                  <a:pt x="378821" y="643908"/>
                </a:cubicBezTo>
                <a:cubicBezTo>
                  <a:pt x="236566" y="786163"/>
                  <a:pt x="236566" y="1016803"/>
                  <a:pt x="378821" y="1159058"/>
                </a:cubicBezTo>
                <a:cubicBezTo>
                  <a:pt x="521076" y="1301313"/>
                  <a:pt x="751716" y="1301313"/>
                  <a:pt x="893971" y="1159058"/>
                </a:cubicBezTo>
                <a:cubicBezTo>
                  <a:pt x="965098" y="1087931"/>
                  <a:pt x="1000662" y="994707"/>
                  <a:pt x="1000662" y="901483"/>
                </a:cubicBezTo>
                <a:lnTo>
                  <a:pt x="1536396" y="901483"/>
                </a:lnTo>
                <a:cubicBezTo>
                  <a:pt x="1536396" y="1131813"/>
                  <a:pt x="1448528" y="1362143"/>
                  <a:pt x="1272792" y="1537879"/>
                </a:cubicBezTo>
                <a:cubicBezTo>
                  <a:pt x="921321" y="1889351"/>
                  <a:pt x="351471" y="1889351"/>
                  <a:pt x="0" y="1537879"/>
                </a:cubicBezTo>
                <a:cubicBezTo>
                  <a:pt x="-351472" y="1186408"/>
                  <a:pt x="-351472" y="616559"/>
                  <a:pt x="0" y="265087"/>
                </a:cubicBezTo>
                <a:cubicBezTo>
                  <a:pt x="163214" y="101873"/>
                  <a:pt x="373519" y="14452"/>
                  <a:pt x="587233" y="3987"/>
                </a:cubicBezTo>
                <a:close/>
              </a:path>
            </a:pathLst>
          </a:custGeom>
          <a:gradFill flip="none" rotWithShape="1">
            <a:gsLst>
              <a:gs pos="100000">
                <a:schemeClr val="bg1"/>
              </a:gs>
              <a:gs pos="0">
                <a:srgbClr val="E4E4E4"/>
              </a:gs>
            </a:gsLst>
            <a:lin ang="2700000" scaled="1"/>
            <a:tileRect/>
          </a:gradFill>
          <a:ln w="19050">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54" tIns="45678" rIns="91354" bIns="45678" anchor="ctr"/>
          <a:lstStyle/>
          <a:p>
            <a:pPr marL="0" marR="0" lvl="0" indent="0" algn="ctr"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schemeClr val="lt1"/>
              </a:solidFill>
              <a:effectLst/>
              <a:uLnTx/>
              <a:uFillTx/>
              <a:latin typeface="+mn-lt"/>
              <a:ea typeface="+mn-ea"/>
              <a:cs typeface="+mn-cs"/>
            </a:endParaRPr>
          </a:p>
        </p:txBody>
      </p:sp>
      <p:sp>
        <p:nvSpPr>
          <p:cNvPr id="3" name="淘宝网Chenying0907出品 17"/>
          <p:cNvSpPr/>
          <p:nvPr/>
        </p:nvSpPr>
        <p:spPr>
          <a:xfrm rot="5400000" flipV="1">
            <a:off x="5236256" y="2612062"/>
            <a:ext cx="2626085" cy="894753"/>
          </a:xfrm>
          <a:custGeom>
            <a:avLst/>
            <a:gdLst/>
            <a:ahLst/>
            <a:cxnLst/>
            <a:rect l="l" t="t" r="r" b="b"/>
            <a:pathLst>
              <a:path w="4515686" h="1537879">
                <a:moveTo>
                  <a:pt x="587233" y="0"/>
                </a:moveTo>
                <a:lnTo>
                  <a:pt x="4515686" y="0"/>
                </a:lnTo>
                <a:lnTo>
                  <a:pt x="4515686" y="538212"/>
                </a:lnTo>
                <a:lnTo>
                  <a:pt x="629735" y="538212"/>
                </a:lnTo>
                <a:cubicBezTo>
                  <a:pt x="538736" y="538934"/>
                  <a:pt x="448251" y="574477"/>
                  <a:pt x="378821" y="643908"/>
                </a:cubicBezTo>
                <a:cubicBezTo>
                  <a:pt x="236566" y="786163"/>
                  <a:pt x="236566" y="1016803"/>
                  <a:pt x="378821" y="1159058"/>
                </a:cubicBezTo>
                <a:cubicBezTo>
                  <a:pt x="521076" y="1301313"/>
                  <a:pt x="751716" y="1301313"/>
                  <a:pt x="893971" y="1159058"/>
                </a:cubicBezTo>
                <a:cubicBezTo>
                  <a:pt x="965098" y="1087931"/>
                  <a:pt x="1000662" y="994707"/>
                  <a:pt x="1000662" y="901483"/>
                </a:cubicBezTo>
                <a:lnTo>
                  <a:pt x="1536396" y="901483"/>
                </a:lnTo>
                <a:cubicBezTo>
                  <a:pt x="1536396" y="1131813"/>
                  <a:pt x="1448528" y="1362143"/>
                  <a:pt x="1272792" y="1537879"/>
                </a:cubicBezTo>
                <a:cubicBezTo>
                  <a:pt x="921321" y="1889351"/>
                  <a:pt x="351471" y="1889351"/>
                  <a:pt x="0" y="1537879"/>
                </a:cubicBezTo>
                <a:cubicBezTo>
                  <a:pt x="-351472" y="1186408"/>
                  <a:pt x="-351472" y="616559"/>
                  <a:pt x="0" y="265087"/>
                </a:cubicBezTo>
                <a:cubicBezTo>
                  <a:pt x="163214" y="101873"/>
                  <a:pt x="373519" y="14452"/>
                  <a:pt x="587233" y="3987"/>
                </a:cubicBezTo>
                <a:close/>
              </a:path>
            </a:pathLst>
          </a:custGeom>
          <a:gradFill flip="none" rotWithShape="1">
            <a:gsLst>
              <a:gs pos="100000">
                <a:schemeClr val="bg1"/>
              </a:gs>
              <a:gs pos="0">
                <a:srgbClr val="E4E4E4"/>
              </a:gs>
            </a:gsLst>
            <a:lin ang="2700000" scaled="1"/>
            <a:tileRect/>
          </a:gradFill>
          <a:ln w="19050">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54" tIns="45678" rIns="91354" bIns="45678" anchor="ctr"/>
          <a:lstStyle/>
          <a:p>
            <a:pPr marL="0" marR="0" lvl="0" indent="0" algn="ctr"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schemeClr val="lt1"/>
              </a:solidFill>
              <a:effectLst/>
              <a:uLnTx/>
              <a:uFillTx/>
              <a:latin typeface="+mn-lt"/>
              <a:ea typeface="+mn-ea"/>
              <a:cs typeface="+mn-cs"/>
            </a:endParaRPr>
          </a:p>
        </p:txBody>
      </p:sp>
      <p:sp>
        <p:nvSpPr>
          <p:cNvPr id="4" name="淘宝网Chenying0907出品 15"/>
          <p:cNvSpPr/>
          <p:nvPr/>
        </p:nvSpPr>
        <p:spPr>
          <a:xfrm rot="16200000" flipH="1">
            <a:off x="5280402" y="4583350"/>
            <a:ext cx="3622406" cy="1991230"/>
          </a:xfrm>
          <a:custGeom>
            <a:avLst/>
            <a:gdLst/>
            <a:ahLst/>
            <a:cxnLst/>
            <a:rect l="l" t="t" r="r" b="b"/>
            <a:pathLst>
              <a:path w="5030643" h="2764467">
                <a:moveTo>
                  <a:pt x="1102190" y="0"/>
                </a:moveTo>
                <a:lnTo>
                  <a:pt x="5030643" y="0"/>
                </a:lnTo>
                <a:lnTo>
                  <a:pt x="5030643" y="540842"/>
                </a:lnTo>
                <a:lnTo>
                  <a:pt x="1115812" y="540842"/>
                </a:lnTo>
                <a:lnTo>
                  <a:pt x="1115812" y="542035"/>
                </a:lnTo>
                <a:cubicBezTo>
                  <a:pt x="849806" y="548315"/>
                  <a:pt x="586010" y="653458"/>
                  <a:pt x="383014" y="856454"/>
                </a:cubicBezTo>
                <a:cubicBezTo>
                  <a:pt x="-38103" y="1277571"/>
                  <a:pt x="-38103" y="1960337"/>
                  <a:pt x="383014" y="2381453"/>
                </a:cubicBezTo>
                <a:cubicBezTo>
                  <a:pt x="804131" y="2802570"/>
                  <a:pt x="1486896" y="2802570"/>
                  <a:pt x="1908013" y="2381453"/>
                </a:cubicBezTo>
                <a:cubicBezTo>
                  <a:pt x="2110512" y="2178954"/>
                  <a:pt x="2215638" y="1915954"/>
                  <a:pt x="2222339" y="1650608"/>
                </a:cubicBezTo>
                <a:lnTo>
                  <a:pt x="2764003" y="1650608"/>
                </a:lnTo>
                <a:cubicBezTo>
                  <a:pt x="2757354" y="2054603"/>
                  <a:pt x="2599295" y="2456199"/>
                  <a:pt x="2291027" y="2764467"/>
                </a:cubicBezTo>
                <a:cubicBezTo>
                  <a:pt x="1658378" y="3397116"/>
                  <a:pt x="632650" y="3397116"/>
                  <a:pt x="0" y="2764467"/>
                </a:cubicBezTo>
                <a:cubicBezTo>
                  <a:pt x="-632649" y="2131818"/>
                  <a:pt x="-632649" y="1106090"/>
                  <a:pt x="0" y="473441"/>
                </a:cubicBezTo>
                <a:cubicBezTo>
                  <a:pt x="305297" y="168145"/>
                  <a:pt x="702131" y="10175"/>
                  <a:pt x="1102190" y="1222"/>
                </a:cubicBezTo>
                <a:close/>
              </a:path>
            </a:pathLst>
          </a:custGeom>
          <a:gradFill flip="none" rotWithShape="1">
            <a:gsLst>
              <a:gs pos="100000">
                <a:schemeClr val="bg1"/>
              </a:gs>
              <a:gs pos="0">
                <a:srgbClr val="E4E4E4"/>
              </a:gs>
            </a:gsLst>
            <a:lin ang="2700000" scaled="1"/>
            <a:tileRect/>
          </a:gradFill>
          <a:ln w="19050">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54" tIns="45678" rIns="91354" bIns="45678" anchor="ctr"/>
          <a:lstStyle/>
          <a:p>
            <a:pPr marL="0" marR="0" lvl="0" indent="0" algn="ctr"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schemeClr val="lt1"/>
              </a:solidFill>
              <a:effectLst/>
              <a:uLnTx/>
              <a:uFillTx/>
              <a:latin typeface="+mn-lt"/>
              <a:ea typeface="+mn-ea"/>
              <a:cs typeface="+mn-cs"/>
            </a:endParaRPr>
          </a:p>
        </p:txBody>
      </p:sp>
      <p:sp>
        <p:nvSpPr>
          <p:cNvPr id="5" name="淘宝网Chenying0907出品 15"/>
          <p:cNvSpPr/>
          <p:nvPr/>
        </p:nvSpPr>
        <p:spPr>
          <a:xfrm rot="5400000">
            <a:off x="3289173" y="4581095"/>
            <a:ext cx="3622409" cy="1991230"/>
          </a:xfrm>
          <a:custGeom>
            <a:avLst/>
            <a:gdLst/>
            <a:ahLst/>
            <a:cxnLst/>
            <a:rect l="l" t="t" r="r" b="b"/>
            <a:pathLst>
              <a:path w="5030643" h="2764467">
                <a:moveTo>
                  <a:pt x="1102190" y="0"/>
                </a:moveTo>
                <a:lnTo>
                  <a:pt x="5030643" y="0"/>
                </a:lnTo>
                <a:lnTo>
                  <a:pt x="5030643" y="540842"/>
                </a:lnTo>
                <a:lnTo>
                  <a:pt x="1115812" y="540842"/>
                </a:lnTo>
                <a:lnTo>
                  <a:pt x="1115812" y="542035"/>
                </a:lnTo>
                <a:cubicBezTo>
                  <a:pt x="849806" y="548315"/>
                  <a:pt x="586010" y="653458"/>
                  <a:pt x="383014" y="856454"/>
                </a:cubicBezTo>
                <a:cubicBezTo>
                  <a:pt x="-38103" y="1277571"/>
                  <a:pt x="-38103" y="1960337"/>
                  <a:pt x="383014" y="2381453"/>
                </a:cubicBezTo>
                <a:cubicBezTo>
                  <a:pt x="804131" y="2802570"/>
                  <a:pt x="1486896" y="2802570"/>
                  <a:pt x="1908013" y="2381453"/>
                </a:cubicBezTo>
                <a:cubicBezTo>
                  <a:pt x="2110512" y="2178954"/>
                  <a:pt x="2215638" y="1915954"/>
                  <a:pt x="2222339" y="1650608"/>
                </a:cubicBezTo>
                <a:lnTo>
                  <a:pt x="2764003" y="1650608"/>
                </a:lnTo>
                <a:cubicBezTo>
                  <a:pt x="2757354" y="2054603"/>
                  <a:pt x="2599295" y="2456199"/>
                  <a:pt x="2291027" y="2764467"/>
                </a:cubicBezTo>
                <a:cubicBezTo>
                  <a:pt x="1658378" y="3397116"/>
                  <a:pt x="632650" y="3397116"/>
                  <a:pt x="0" y="2764467"/>
                </a:cubicBezTo>
                <a:cubicBezTo>
                  <a:pt x="-632649" y="2131818"/>
                  <a:pt x="-632649" y="1106090"/>
                  <a:pt x="0" y="473441"/>
                </a:cubicBezTo>
                <a:cubicBezTo>
                  <a:pt x="305297" y="168145"/>
                  <a:pt x="702131" y="10175"/>
                  <a:pt x="1102190" y="1222"/>
                </a:cubicBezTo>
                <a:close/>
              </a:path>
            </a:pathLst>
          </a:custGeom>
          <a:gradFill flip="none" rotWithShape="1">
            <a:gsLst>
              <a:gs pos="100000">
                <a:schemeClr val="bg1"/>
              </a:gs>
              <a:gs pos="0">
                <a:srgbClr val="E4E4E4"/>
              </a:gs>
            </a:gsLst>
            <a:lin ang="2700000" scaled="1"/>
            <a:tileRect/>
          </a:gradFill>
          <a:ln w="19050">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54" tIns="45678" rIns="91354" bIns="45678" anchor="ctr"/>
          <a:lstStyle/>
          <a:p>
            <a:pPr marL="0" marR="0" lvl="0" indent="0" algn="ctr"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schemeClr val="lt1"/>
              </a:solidFill>
              <a:effectLst/>
              <a:uLnTx/>
              <a:uFillTx/>
              <a:latin typeface="+mn-lt"/>
              <a:ea typeface="+mn-ea"/>
              <a:cs typeface="+mn-cs"/>
            </a:endParaRPr>
          </a:p>
        </p:txBody>
      </p:sp>
      <p:grpSp>
        <p:nvGrpSpPr>
          <p:cNvPr id="6" name="淘宝网Chenying0907出品 5"/>
          <p:cNvGrpSpPr/>
          <p:nvPr/>
        </p:nvGrpSpPr>
        <p:grpSpPr>
          <a:xfrm>
            <a:off x="7031560" y="1664822"/>
            <a:ext cx="1030514" cy="706755"/>
            <a:chOff x="5165815" y="1157793"/>
            <a:chExt cx="1030514" cy="706756"/>
          </a:xfrm>
          <a:effectLst>
            <a:outerShdw blurRad="50800" dist="25400" dir="8100000" algn="tr" rotWithShape="0">
              <a:prstClr val="black">
                <a:alpha val="40000"/>
              </a:prstClr>
            </a:outerShdw>
          </a:effectLst>
        </p:grpSpPr>
        <p:sp>
          <p:nvSpPr>
            <p:cNvPr id="7" name="淘宝网Chenying0907出品 6"/>
            <p:cNvSpPr txBox="1"/>
            <p:nvPr/>
          </p:nvSpPr>
          <p:spPr>
            <a:xfrm>
              <a:off x="5249656" y="1157793"/>
              <a:ext cx="830212" cy="706756"/>
            </a:xfrm>
            <a:prstGeom prst="rect">
              <a:avLst/>
            </a:prstGeom>
            <a:noFill/>
          </p:spPr>
          <p:txBody>
            <a:bodyPr>
              <a:spAutoFit/>
            </a:bodyPr>
            <a:lstStyle/>
            <a:p>
              <a:pPr marL="0" marR="0" lvl="0" indent="0" algn="ctr" defTabSz="91313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solidFill>
                    <a:srgbClr val="C00000"/>
                  </a:solidFill>
                  <a:effectLst/>
                  <a:uLnTx/>
                  <a:uFillTx/>
                  <a:latin typeface="汉仪菱心体简" pitchFamily="49" charset="-122"/>
                  <a:ea typeface="汉仪菱心体简" pitchFamily="49" charset="-122"/>
                  <a:cs typeface="+mn-cs"/>
                </a:rPr>
                <a:t>02</a:t>
              </a:r>
              <a:endParaRPr kumimoji="0" lang="en-US" altLang="zh-CN" sz="4000" b="0" i="0" u="none" strike="noStrike" kern="1200" cap="none" spc="0" normalizeH="0" baseline="0" noProof="0" dirty="0">
                <a:ln>
                  <a:noFill/>
                </a:ln>
                <a:solidFill>
                  <a:srgbClr val="C00000"/>
                </a:solidFill>
                <a:effectLst/>
                <a:uLnTx/>
                <a:uFillTx/>
                <a:latin typeface="汉仪菱心体简" pitchFamily="49" charset="-122"/>
                <a:ea typeface="汉仪菱心体简" pitchFamily="49" charset="-122"/>
                <a:cs typeface="+mn-cs"/>
              </a:endParaRPr>
            </a:p>
          </p:txBody>
        </p:sp>
        <p:sp>
          <p:nvSpPr>
            <p:cNvPr id="8" name="淘宝网Chenying0907出品 7"/>
            <p:cNvSpPr txBox="1"/>
            <p:nvPr/>
          </p:nvSpPr>
          <p:spPr>
            <a:xfrm>
              <a:off x="5165815" y="1594905"/>
              <a:ext cx="1030514" cy="230832"/>
            </a:xfrm>
            <a:prstGeom prst="rect">
              <a:avLst/>
            </a:prstGeom>
            <a:noFill/>
          </p:spPr>
          <p:txBody>
            <a:bodyPr>
              <a:spAutoFit/>
            </a:bodyPr>
            <a:lstStyle/>
            <a:p>
              <a:pPr marL="0" marR="0" lvl="0" indent="0" algn="ctr" defTabSz="913130" rtl="0" eaLnBrk="1" fontAlgn="auto" latinLnBrk="0" hangingPunct="1">
                <a:lnSpc>
                  <a:spcPct val="100000"/>
                </a:lnSpc>
                <a:spcBef>
                  <a:spcPts val="0"/>
                </a:spcBef>
                <a:spcAft>
                  <a:spcPts val="0"/>
                </a:spcAft>
                <a:buClrTx/>
                <a:buSzTx/>
                <a:buFontTx/>
                <a:buNone/>
                <a:defRPr/>
              </a:pPr>
              <a:r>
                <a:rPr kumimoji="0" lang="en-US" altLang="zh-CN" sz="900" b="0" i="0" u="none" strike="noStrike" kern="1200" cap="none" spc="0" normalizeH="0" baseline="0" noProof="0" dirty="0">
                  <a:ln>
                    <a:noFill/>
                  </a:ln>
                  <a:solidFill>
                    <a:srgbClr val="C00000"/>
                  </a:solidFill>
                  <a:effectLst/>
                  <a:uLnTx/>
                  <a:uFillTx/>
                  <a:latin typeface="汉仪菱心体简" pitchFamily="49" charset="-122"/>
                  <a:ea typeface="汉仪菱心体简" pitchFamily="49" charset="-122"/>
                  <a:cs typeface="+mn-cs"/>
                </a:rPr>
                <a:t>OPTION</a:t>
              </a:r>
              <a:endParaRPr kumimoji="0" lang="zh-CN" altLang="en-US" sz="900" b="0" i="0" u="none" strike="noStrike" kern="1200" cap="none" spc="0" normalizeH="0" baseline="0" noProof="0" dirty="0">
                <a:ln>
                  <a:noFill/>
                </a:ln>
                <a:solidFill>
                  <a:srgbClr val="C00000"/>
                </a:solidFill>
                <a:effectLst/>
                <a:uLnTx/>
                <a:uFillTx/>
                <a:latin typeface="汉仪菱心体简" pitchFamily="49" charset="-122"/>
                <a:ea typeface="汉仪菱心体简" pitchFamily="49" charset="-122"/>
                <a:cs typeface="+mn-cs"/>
              </a:endParaRPr>
            </a:p>
          </p:txBody>
        </p:sp>
      </p:grpSp>
      <p:grpSp>
        <p:nvGrpSpPr>
          <p:cNvPr id="9" name="淘宝网Chenying0907出品 8"/>
          <p:cNvGrpSpPr/>
          <p:nvPr/>
        </p:nvGrpSpPr>
        <p:grpSpPr>
          <a:xfrm>
            <a:off x="6700277" y="4278189"/>
            <a:ext cx="1030514" cy="706755"/>
            <a:chOff x="5165815" y="1157793"/>
            <a:chExt cx="1030514" cy="706756"/>
          </a:xfrm>
          <a:effectLst>
            <a:outerShdw blurRad="50800" dist="25400" dir="8100000" algn="tr" rotWithShape="0">
              <a:prstClr val="black">
                <a:alpha val="40000"/>
              </a:prstClr>
            </a:outerShdw>
          </a:effectLst>
        </p:grpSpPr>
        <p:sp>
          <p:nvSpPr>
            <p:cNvPr id="10" name="淘宝网Chenying0907出品 9"/>
            <p:cNvSpPr txBox="1"/>
            <p:nvPr/>
          </p:nvSpPr>
          <p:spPr>
            <a:xfrm>
              <a:off x="5249656" y="1157793"/>
              <a:ext cx="830212" cy="706756"/>
            </a:xfrm>
            <a:prstGeom prst="rect">
              <a:avLst/>
            </a:prstGeom>
            <a:noFill/>
          </p:spPr>
          <p:txBody>
            <a:bodyPr>
              <a:spAutoFit/>
            </a:bodyPr>
            <a:lstStyle/>
            <a:p>
              <a:pPr marL="0" marR="0" lvl="0" indent="0" algn="ctr" defTabSz="91313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solidFill>
                    <a:srgbClr val="C00000"/>
                  </a:solidFill>
                  <a:effectLst/>
                  <a:uLnTx/>
                  <a:uFillTx/>
                  <a:latin typeface="汉仪菱心体简" pitchFamily="49" charset="-122"/>
                  <a:ea typeface="汉仪菱心体简" pitchFamily="49" charset="-122"/>
                  <a:cs typeface="+mn-cs"/>
                </a:rPr>
                <a:t>04</a:t>
              </a:r>
              <a:endParaRPr kumimoji="0" lang="en-US" altLang="zh-CN" sz="4000" b="0" i="0" u="none" strike="noStrike" kern="1200" cap="none" spc="0" normalizeH="0" baseline="0" noProof="0" dirty="0">
                <a:ln>
                  <a:noFill/>
                </a:ln>
                <a:solidFill>
                  <a:srgbClr val="C00000"/>
                </a:solidFill>
                <a:effectLst/>
                <a:uLnTx/>
                <a:uFillTx/>
                <a:latin typeface="汉仪菱心体简" pitchFamily="49" charset="-122"/>
                <a:ea typeface="汉仪菱心体简" pitchFamily="49" charset="-122"/>
                <a:cs typeface="+mn-cs"/>
              </a:endParaRPr>
            </a:p>
          </p:txBody>
        </p:sp>
        <p:sp>
          <p:nvSpPr>
            <p:cNvPr id="11" name="淘宝网Chenying0907出品 10"/>
            <p:cNvSpPr txBox="1"/>
            <p:nvPr/>
          </p:nvSpPr>
          <p:spPr>
            <a:xfrm>
              <a:off x="5165815" y="1594905"/>
              <a:ext cx="1030514" cy="230832"/>
            </a:xfrm>
            <a:prstGeom prst="rect">
              <a:avLst/>
            </a:prstGeom>
            <a:noFill/>
          </p:spPr>
          <p:txBody>
            <a:bodyPr>
              <a:spAutoFit/>
            </a:bodyPr>
            <a:lstStyle/>
            <a:p>
              <a:pPr marL="0" marR="0" lvl="0" indent="0" algn="ctr" defTabSz="913130" rtl="0" eaLnBrk="1" fontAlgn="auto" latinLnBrk="0" hangingPunct="1">
                <a:lnSpc>
                  <a:spcPct val="100000"/>
                </a:lnSpc>
                <a:spcBef>
                  <a:spcPts val="0"/>
                </a:spcBef>
                <a:spcAft>
                  <a:spcPts val="0"/>
                </a:spcAft>
                <a:buClrTx/>
                <a:buSzTx/>
                <a:buFontTx/>
                <a:buNone/>
                <a:defRPr/>
              </a:pPr>
              <a:r>
                <a:rPr kumimoji="0" lang="en-US" altLang="zh-CN" sz="900" b="0" i="0" u="none" strike="noStrike" kern="1200" cap="none" spc="0" normalizeH="0" baseline="0" noProof="0" dirty="0">
                  <a:ln>
                    <a:noFill/>
                  </a:ln>
                  <a:solidFill>
                    <a:srgbClr val="C00000"/>
                  </a:solidFill>
                  <a:effectLst/>
                  <a:uLnTx/>
                  <a:uFillTx/>
                  <a:latin typeface="汉仪菱心体简" pitchFamily="49" charset="-122"/>
                  <a:ea typeface="汉仪菱心体简" pitchFamily="49" charset="-122"/>
                  <a:cs typeface="+mn-cs"/>
                </a:rPr>
                <a:t>OPTION</a:t>
              </a:r>
              <a:endParaRPr kumimoji="0" lang="zh-CN" altLang="en-US" sz="900" b="0" i="0" u="none" strike="noStrike" kern="1200" cap="none" spc="0" normalizeH="0" baseline="0" noProof="0" dirty="0">
                <a:ln>
                  <a:noFill/>
                </a:ln>
                <a:solidFill>
                  <a:srgbClr val="C00000"/>
                </a:solidFill>
                <a:effectLst/>
                <a:uLnTx/>
                <a:uFillTx/>
                <a:latin typeface="汉仪菱心体简" pitchFamily="49" charset="-122"/>
                <a:ea typeface="汉仪菱心体简" pitchFamily="49" charset="-122"/>
                <a:cs typeface="+mn-cs"/>
              </a:endParaRPr>
            </a:p>
          </p:txBody>
        </p:sp>
      </p:grpSp>
      <p:grpSp>
        <p:nvGrpSpPr>
          <p:cNvPr id="12" name="淘宝网Chenying0907出品 11"/>
          <p:cNvGrpSpPr/>
          <p:nvPr/>
        </p:nvGrpSpPr>
        <p:grpSpPr>
          <a:xfrm>
            <a:off x="4490188" y="4278189"/>
            <a:ext cx="1030514" cy="706755"/>
            <a:chOff x="5165815" y="1157793"/>
            <a:chExt cx="1030514" cy="706756"/>
          </a:xfrm>
          <a:effectLst>
            <a:outerShdw blurRad="50800" dist="25400" dir="8100000" algn="tr" rotWithShape="0">
              <a:prstClr val="black">
                <a:alpha val="40000"/>
              </a:prstClr>
            </a:outerShdw>
          </a:effectLst>
        </p:grpSpPr>
        <p:sp>
          <p:nvSpPr>
            <p:cNvPr id="13" name="淘宝网Chenying0907出品 12"/>
            <p:cNvSpPr txBox="1"/>
            <p:nvPr/>
          </p:nvSpPr>
          <p:spPr>
            <a:xfrm>
              <a:off x="5249656" y="1157793"/>
              <a:ext cx="830212" cy="706756"/>
            </a:xfrm>
            <a:prstGeom prst="rect">
              <a:avLst/>
            </a:prstGeom>
            <a:noFill/>
          </p:spPr>
          <p:txBody>
            <a:bodyPr>
              <a:spAutoFit/>
            </a:bodyPr>
            <a:lstStyle/>
            <a:p>
              <a:pPr marL="0" marR="0" lvl="0" indent="0" algn="ctr" defTabSz="91313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solidFill>
                    <a:srgbClr val="C00000"/>
                  </a:solidFill>
                  <a:effectLst/>
                  <a:uLnTx/>
                  <a:uFillTx/>
                  <a:latin typeface="汉仪菱心体简" pitchFamily="49" charset="-122"/>
                  <a:ea typeface="汉仪菱心体简" pitchFamily="49" charset="-122"/>
                  <a:cs typeface="+mn-cs"/>
                </a:rPr>
                <a:t>03</a:t>
              </a:r>
              <a:endParaRPr kumimoji="0" lang="zh-CN" altLang="en-US" sz="4000" b="0" i="0" u="none" strike="noStrike" kern="1200" cap="none" spc="0" normalizeH="0" baseline="0" noProof="0" dirty="0">
                <a:ln>
                  <a:noFill/>
                </a:ln>
                <a:solidFill>
                  <a:srgbClr val="C00000"/>
                </a:solidFill>
                <a:effectLst/>
                <a:uLnTx/>
                <a:uFillTx/>
                <a:latin typeface="汉仪菱心体简" pitchFamily="49" charset="-122"/>
                <a:ea typeface="汉仪菱心体简" pitchFamily="49" charset="-122"/>
                <a:cs typeface="+mn-cs"/>
              </a:endParaRPr>
            </a:p>
          </p:txBody>
        </p:sp>
        <p:sp>
          <p:nvSpPr>
            <p:cNvPr id="14" name="淘宝网Chenying0907出品 13"/>
            <p:cNvSpPr txBox="1"/>
            <p:nvPr/>
          </p:nvSpPr>
          <p:spPr>
            <a:xfrm>
              <a:off x="5165815" y="1594905"/>
              <a:ext cx="1030514" cy="230832"/>
            </a:xfrm>
            <a:prstGeom prst="rect">
              <a:avLst/>
            </a:prstGeom>
            <a:noFill/>
          </p:spPr>
          <p:txBody>
            <a:bodyPr>
              <a:spAutoFit/>
            </a:bodyPr>
            <a:lstStyle/>
            <a:p>
              <a:pPr marL="0" marR="0" lvl="0" indent="0" algn="ctr" defTabSz="913130" rtl="0" eaLnBrk="1" fontAlgn="auto" latinLnBrk="0" hangingPunct="1">
                <a:lnSpc>
                  <a:spcPct val="100000"/>
                </a:lnSpc>
                <a:spcBef>
                  <a:spcPts val="0"/>
                </a:spcBef>
                <a:spcAft>
                  <a:spcPts val="0"/>
                </a:spcAft>
                <a:buClrTx/>
                <a:buSzTx/>
                <a:buFontTx/>
                <a:buNone/>
                <a:defRPr/>
              </a:pPr>
              <a:r>
                <a:rPr kumimoji="0" lang="en-US" altLang="zh-CN" sz="900" b="0" i="0" u="none" strike="noStrike" kern="1200" cap="none" spc="0" normalizeH="0" baseline="0" noProof="0" dirty="0">
                  <a:ln>
                    <a:noFill/>
                  </a:ln>
                  <a:solidFill>
                    <a:srgbClr val="C00000"/>
                  </a:solidFill>
                  <a:effectLst/>
                  <a:uLnTx/>
                  <a:uFillTx/>
                  <a:latin typeface="汉仪菱心体简" pitchFamily="49" charset="-122"/>
                  <a:ea typeface="汉仪菱心体简" pitchFamily="49" charset="-122"/>
                  <a:cs typeface="+mn-cs"/>
                </a:rPr>
                <a:t>OPTION</a:t>
              </a:r>
              <a:endParaRPr kumimoji="0" lang="zh-CN" altLang="en-US" sz="900" b="0" i="0" u="none" strike="noStrike" kern="1200" cap="none" spc="0" normalizeH="0" baseline="0" noProof="0" dirty="0">
                <a:ln>
                  <a:noFill/>
                </a:ln>
                <a:solidFill>
                  <a:srgbClr val="C00000"/>
                </a:solidFill>
                <a:effectLst/>
                <a:uLnTx/>
                <a:uFillTx/>
                <a:latin typeface="汉仪菱心体简" pitchFamily="49" charset="-122"/>
                <a:ea typeface="汉仪菱心体简" pitchFamily="49" charset="-122"/>
                <a:cs typeface="+mn-cs"/>
              </a:endParaRPr>
            </a:p>
          </p:txBody>
        </p:sp>
      </p:grpSp>
      <p:grpSp>
        <p:nvGrpSpPr>
          <p:cNvPr id="15" name="淘宝网Chenying0907出品 14"/>
          <p:cNvGrpSpPr/>
          <p:nvPr/>
        </p:nvGrpSpPr>
        <p:grpSpPr>
          <a:xfrm>
            <a:off x="7907338" y="1817688"/>
            <a:ext cx="3997325" cy="2033587"/>
            <a:chOff x="7636602" y="1714451"/>
            <a:chExt cx="4176505" cy="2270371"/>
          </a:xfrm>
        </p:grpSpPr>
        <p:grpSp>
          <p:nvGrpSpPr>
            <p:cNvPr id="16" name="淘宝网Chenying0907出品 15"/>
            <p:cNvGrpSpPr/>
            <p:nvPr/>
          </p:nvGrpSpPr>
          <p:grpSpPr>
            <a:xfrm>
              <a:off x="7636602" y="1714451"/>
              <a:ext cx="1064754" cy="484986"/>
              <a:chOff x="10079096" y="766794"/>
              <a:chExt cx="919103" cy="419105"/>
            </a:xfrm>
            <a:solidFill>
              <a:srgbClr val="78458D"/>
            </a:solidFill>
          </p:grpSpPr>
          <p:sp>
            <p:nvSpPr>
              <p:cNvPr id="20" name="淘宝网Chenying0907出品 492"/>
              <p:cNvSpPr/>
              <p:nvPr/>
            </p:nvSpPr>
            <p:spPr bwMode="auto">
              <a:xfrm>
                <a:off x="10996867" y="1185899"/>
                <a:ext cx="1332"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schemeClr val="tx1"/>
                  </a:solidFill>
                  <a:effectLst/>
                  <a:uLnTx/>
                  <a:uFillTx/>
                  <a:latin typeface="+mn-lt"/>
                  <a:ea typeface="+mn-ea"/>
                  <a:cs typeface="+mn-cs"/>
                </a:endParaRPr>
              </a:p>
            </p:txBody>
          </p:sp>
          <p:sp>
            <p:nvSpPr>
              <p:cNvPr id="21" name="淘宝网Chenying0907出品 493"/>
              <p:cNvSpPr/>
              <p:nvPr/>
            </p:nvSpPr>
            <p:spPr bwMode="auto">
              <a:xfrm rot="10377794" flipH="1" flipV="1">
                <a:off x="10343858" y="1020830"/>
                <a:ext cx="41222" cy="50340"/>
              </a:xfrm>
              <a:custGeom>
                <a:avLst/>
                <a:gdLst>
                  <a:gd name="T0" fmla="*/ 39 w 40"/>
                  <a:gd name="T1" fmla="*/ 40 h 40"/>
                  <a:gd name="T2" fmla="*/ 40 w 40"/>
                  <a:gd name="T3" fmla="*/ 40 h 40"/>
                  <a:gd name="T4" fmla="*/ 40 w 40"/>
                  <a:gd name="T5" fmla="*/ 0 h 40"/>
                  <a:gd name="T6" fmla="*/ 0 w 40"/>
                  <a:gd name="T7" fmla="*/ 40 h 40"/>
                  <a:gd name="T8" fmla="*/ 39 w 40"/>
                  <a:gd name="T9" fmla="*/ 40 h 40"/>
                </a:gdLst>
                <a:ahLst/>
                <a:cxnLst>
                  <a:cxn ang="0">
                    <a:pos x="T0" y="T1"/>
                  </a:cxn>
                  <a:cxn ang="0">
                    <a:pos x="T2" y="T3"/>
                  </a:cxn>
                  <a:cxn ang="0">
                    <a:pos x="T4" y="T5"/>
                  </a:cxn>
                  <a:cxn ang="0">
                    <a:pos x="T6" y="T7"/>
                  </a:cxn>
                  <a:cxn ang="0">
                    <a:pos x="T8" y="T9"/>
                  </a:cxn>
                </a:cxnLst>
                <a:rect l="0" t="0" r="r" b="b"/>
                <a:pathLst>
                  <a:path w="40" h="40">
                    <a:moveTo>
                      <a:pt x="39" y="40"/>
                    </a:moveTo>
                    <a:lnTo>
                      <a:pt x="40" y="40"/>
                    </a:lnTo>
                    <a:lnTo>
                      <a:pt x="40" y="0"/>
                    </a:lnTo>
                    <a:lnTo>
                      <a:pt x="0" y="40"/>
                    </a:lnTo>
                    <a:lnTo>
                      <a:pt x="39" y="4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schemeClr val="tx1"/>
                  </a:solidFill>
                  <a:effectLst/>
                  <a:uLnTx/>
                  <a:uFillTx/>
                  <a:latin typeface="+mn-lt"/>
                  <a:ea typeface="+mn-ea"/>
                  <a:cs typeface="+mn-cs"/>
                </a:endParaRPr>
              </a:p>
            </p:txBody>
          </p:sp>
          <p:sp>
            <p:nvSpPr>
              <p:cNvPr id="22" name="淘宝网Chenying0907出品 494"/>
              <p:cNvSpPr/>
              <p:nvPr/>
            </p:nvSpPr>
            <p:spPr bwMode="auto">
              <a:xfrm>
                <a:off x="10197464" y="906787"/>
                <a:ext cx="166476" cy="165326"/>
              </a:xfrm>
              <a:custGeom>
                <a:avLst/>
                <a:gdLst>
                  <a:gd name="T0" fmla="*/ 39 w 125"/>
                  <a:gd name="T1" fmla="*/ 124 h 124"/>
                  <a:gd name="T2" fmla="*/ 125 w 125"/>
                  <a:gd name="T3" fmla="*/ 38 h 124"/>
                  <a:gd name="T4" fmla="*/ 125 w 125"/>
                  <a:gd name="T5" fmla="*/ 0 h 124"/>
                  <a:gd name="T6" fmla="*/ 0 w 125"/>
                  <a:gd name="T7" fmla="*/ 124 h 124"/>
                  <a:gd name="T8" fmla="*/ 39 w 125"/>
                  <a:gd name="T9" fmla="*/ 124 h 124"/>
                </a:gdLst>
                <a:ahLst/>
                <a:cxnLst>
                  <a:cxn ang="0">
                    <a:pos x="T0" y="T1"/>
                  </a:cxn>
                  <a:cxn ang="0">
                    <a:pos x="T2" y="T3"/>
                  </a:cxn>
                  <a:cxn ang="0">
                    <a:pos x="T4" y="T5"/>
                  </a:cxn>
                  <a:cxn ang="0">
                    <a:pos x="T6" y="T7"/>
                  </a:cxn>
                  <a:cxn ang="0">
                    <a:pos x="T8" y="T9"/>
                  </a:cxn>
                </a:cxnLst>
                <a:rect l="0" t="0" r="r" b="b"/>
                <a:pathLst>
                  <a:path w="125" h="124">
                    <a:moveTo>
                      <a:pt x="39" y="124"/>
                    </a:moveTo>
                    <a:lnTo>
                      <a:pt x="125" y="38"/>
                    </a:lnTo>
                    <a:lnTo>
                      <a:pt x="125" y="0"/>
                    </a:lnTo>
                    <a:lnTo>
                      <a:pt x="0" y="124"/>
                    </a:lnTo>
                    <a:lnTo>
                      <a:pt x="39" y="124"/>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schemeClr val="tx1"/>
                  </a:solidFill>
                  <a:effectLst/>
                  <a:uLnTx/>
                  <a:uFillTx/>
                  <a:latin typeface="+mn-lt"/>
                  <a:ea typeface="+mn-ea"/>
                  <a:cs typeface="+mn-cs"/>
                </a:endParaRPr>
              </a:p>
            </p:txBody>
          </p:sp>
          <p:sp>
            <p:nvSpPr>
              <p:cNvPr id="23" name="淘宝网Chenying0907出品 495"/>
              <p:cNvSpPr/>
              <p:nvPr/>
            </p:nvSpPr>
            <p:spPr bwMode="auto">
              <a:xfrm>
                <a:off x="10079096" y="766794"/>
                <a:ext cx="279678" cy="279987"/>
              </a:xfrm>
              <a:custGeom>
                <a:avLst/>
                <a:gdLst>
                  <a:gd name="T0" fmla="*/ 0 w 210"/>
                  <a:gd name="T1" fmla="*/ 210 h 210"/>
                  <a:gd name="T2" fmla="*/ 39 w 210"/>
                  <a:gd name="T3" fmla="*/ 210 h 210"/>
                  <a:gd name="T4" fmla="*/ 210 w 210"/>
                  <a:gd name="T5" fmla="*/ 39 h 210"/>
                  <a:gd name="T6" fmla="*/ 210 w 210"/>
                  <a:gd name="T7" fmla="*/ 0 h 210"/>
                  <a:gd name="T8" fmla="*/ 0 w 210"/>
                  <a:gd name="T9" fmla="*/ 210 h 210"/>
                </a:gdLst>
                <a:ahLst/>
                <a:cxnLst>
                  <a:cxn ang="0">
                    <a:pos x="T0" y="T1"/>
                  </a:cxn>
                  <a:cxn ang="0">
                    <a:pos x="T2" y="T3"/>
                  </a:cxn>
                  <a:cxn ang="0">
                    <a:pos x="T4" y="T5"/>
                  </a:cxn>
                  <a:cxn ang="0">
                    <a:pos x="T6" y="T7"/>
                  </a:cxn>
                  <a:cxn ang="0">
                    <a:pos x="T8" y="T9"/>
                  </a:cxn>
                </a:cxnLst>
                <a:rect l="0" t="0" r="r" b="b"/>
                <a:pathLst>
                  <a:path w="210" h="210">
                    <a:moveTo>
                      <a:pt x="0" y="210"/>
                    </a:moveTo>
                    <a:lnTo>
                      <a:pt x="39" y="210"/>
                    </a:lnTo>
                    <a:lnTo>
                      <a:pt x="210" y="39"/>
                    </a:lnTo>
                    <a:lnTo>
                      <a:pt x="210" y="0"/>
                    </a:lnTo>
                    <a:lnTo>
                      <a:pt x="0" y="21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36874" name="淘宝网Chenying0907出品 16"/>
            <p:cNvGrpSpPr/>
            <p:nvPr/>
          </p:nvGrpSpPr>
          <p:grpSpPr>
            <a:xfrm>
              <a:off x="8159079" y="2031600"/>
              <a:ext cx="3654028" cy="1953222"/>
              <a:chOff x="7480919" y="1529520"/>
              <a:chExt cx="3654028" cy="1953222"/>
            </a:xfrm>
          </p:grpSpPr>
          <p:sp>
            <p:nvSpPr>
              <p:cNvPr id="36875" name="淘宝网Chenying0907出品 17"/>
              <p:cNvSpPr txBox="1"/>
              <p:nvPr/>
            </p:nvSpPr>
            <p:spPr>
              <a:xfrm>
                <a:off x="7570733" y="1529520"/>
                <a:ext cx="2841715" cy="515463"/>
              </a:xfrm>
              <a:prstGeom prst="rect">
                <a:avLst/>
              </a:prstGeom>
              <a:noFill/>
              <a:ln w="9525">
                <a:noFill/>
              </a:ln>
            </p:spPr>
            <p:txBody>
              <a:bodyPr anchor="t" anchorCtr="0">
                <a:spAutoFit/>
              </a:bodyPr>
              <a:p>
                <a:r>
                  <a:rPr lang="zh-CN" altLang="en-US" sz="2400" dirty="0">
                    <a:solidFill>
                      <a:srgbClr val="C00000"/>
                    </a:solidFill>
                    <a:latin typeface="时尚中黑简体"/>
                    <a:ea typeface="时尚中黑简体"/>
                  </a:rPr>
                  <a:t>教育模式的创新</a:t>
                </a:r>
                <a:endParaRPr lang="zh-CN" altLang="en-US" sz="2400" dirty="0">
                  <a:solidFill>
                    <a:srgbClr val="C00000"/>
                  </a:solidFill>
                  <a:latin typeface="时尚中黑简体"/>
                  <a:ea typeface="时尚中黑简体"/>
                </a:endParaRPr>
              </a:p>
            </p:txBody>
          </p:sp>
          <p:sp>
            <p:nvSpPr>
              <p:cNvPr id="19" name="TextBox 10"/>
              <p:cNvSpPr>
                <a:spLocks noChangeArrowheads="1"/>
              </p:cNvSpPr>
              <p:nvPr/>
            </p:nvSpPr>
            <p:spPr bwMode="auto">
              <a:xfrm>
                <a:off x="7480919" y="2176375"/>
                <a:ext cx="3654028" cy="1306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1217295" rtl="0" eaLnBrk="1" fontAlgn="auto" latinLnBrk="0" hangingPunct="1">
                  <a:lnSpc>
                    <a:spcPct val="130000"/>
                  </a:lnSpc>
                  <a:spcBef>
                    <a:spcPts val="0"/>
                  </a:spcBef>
                  <a:spcAft>
                    <a:spcPts val="0"/>
                  </a:spcAft>
                  <a:buClrTx/>
                  <a:buSzTx/>
                  <a:buFontTx/>
                  <a:buNone/>
                  <a:defRPr/>
                </a:pPr>
                <a:r>
                  <a:rPr kumimoji="0" lang="zh-CN" altLang="zh-CN" sz="1800" b="0" i="0" u="none" strike="noStrike" kern="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itchFamily="34" charset="-122"/>
                    <a:ea typeface="微软雅黑" pitchFamily="34" charset="-122"/>
                    <a:cs typeface="+mn-cs"/>
                    <a:sym typeface="+mn-ea"/>
                  </a:rPr>
                  <a:t>在网络环境下，</a:t>
                </a:r>
                <a:r>
                  <a:rPr kumimoji="0" lang="zh-CN" altLang="en-US" sz="1800" b="0" i="0" u="none" strike="noStrike" kern="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itchFamily="34" charset="-122"/>
                    <a:ea typeface="微软雅黑" pitchFamily="34" charset="-122"/>
                    <a:cs typeface="+mn-cs"/>
                    <a:sym typeface="+mn-ea"/>
                  </a:rPr>
                  <a:t>实现线上线下混合式教学新模式，提高学生学习的主动性</a:t>
                </a:r>
                <a:r>
                  <a:rPr kumimoji="0" lang="zh-CN" altLang="zh-CN" sz="1600" b="0" i="0" u="none" strike="noStrike" kern="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itchFamily="34" charset="-122"/>
                    <a:ea typeface="微软雅黑" pitchFamily="34" charset="-122"/>
                    <a:cs typeface="+mn-cs"/>
                    <a:sym typeface="+mn-ea"/>
                  </a:rPr>
                  <a:t>。</a:t>
                </a:r>
                <a:endParaRPr kumimoji="0" lang="zh-CN" altLang="zh-CN" sz="1600" b="0" i="0" u="none" strike="noStrike" kern="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itchFamily="34" charset="-122"/>
                  <a:ea typeface="微软雅黑" pitchFamily="34" charset="-122"/>
                  <a:cs typeface="+mn-cs"/>
                  <a:sym typeface="+mn-ea"/>
                </a:endParaRPr>
              </a:p>
            </p:txBody>
          </p:sp>
        </p:grpSp>
      </p:grpSp>
      <p:grpSp>
        <p:nvGrpSpPr>
          <p:cNvPr id="24" name="淘宝网Chenying0907出品 23"/>
          <p:cNvGrpSpPr/>
          <p:nvPr/>
        </p:nvGrpSpPr>
        <p:grpSpPr>
          <a:xfrm>
            <a:off x="8459788" y="4184650"/>
            <a:ext cx="3394075" cy="2359025"/>
            <a:chOff x="8727716" y="3608754"/>
            <a:chExt cx="3394378" cy="2356928"/>
          </a:xfrm>
        </p:grpSpPr>
        <p:grpSp>
          <p:nvGrpSpPr>
            <p:cNvPr id="36878" name="淘宝网Chenying0907出品 24"/>
            <p:cNvGrpSpPr/>
            <p:nvPr/>
          </p:nvGrpSpPr>
          <p:grpSpPr>
            <a:xfrm>
              <a:off x="8727716" y="3856664"/>
              <a:ext cx="3394378" cy="2109018"/>
              <a:chOff x="7593096" y="1627850"/>
              <a:chExt cx="3394378" cy="2109018"/>
            </a:xfrm>
          </p:grpSpPr>
          <p:sp>
            <p:nvSpPr>
              <p:cNvPr id="36879" name="淘宝网Chenying0907出品 26"/>
              <p:cNvSpPr txBox="1"/>
              <p:nvPr/>
            </p:nvSpPr>
            <p:spPr>
              <a:xfrm>
                <a:off x="7626714" y="1627850"/>
                <a:ext cx="1924334" cy="460028"/>
              </a:xfrm>
              <a:prstGeom prst="rect">
                <a:avLst/>
              </a:prstGeom>
              <a:noFill/>
              <a:ln w="9525">
                <a:noFill/>
              </a:ln>
            </p:spPr>
            <p:txBody>
              <a:bodyPr anchor="t" anchorCtr="0">
                <a:spAutoFit/>
              </a:bodyPr>
              <a:p>
                <a:r>
                  <a:rPr lang="zh-CN" altLang="en-US" sz="2400" dirty="0">
                    <a:solidFill>
                      <a:srgbClr val="C00000"/>
                    </a:solidFill>
                    <a:latin typeface="时尚中黑简体"/>
                    <a:ea typeface="宋体" pitchFamily="2" charset="-122"/>
                    <a:cs typeface="宋体" charset="0"/>
                  </a:rPr>
                  <a:t>教育高效性</a:t>
                </a:r>
                <a:endParaRPr lang="zh-CN" altLang="en-US" sz="2400" dirty="0">
                  <a:solidFill>
                    <a:srgbClr val="C00000"/>
                  </a:solidFill>
                  <a:latin typeface="时尚中黑简体"/>
                  <a:ea typeface="时尚中黑简体"/>
                </a:endParaRPr>
              </a:p>
            </p:txBody>
          </p:sp>
          <p:sp>
            <p:nvSpPr>
              <p:cNvPr id="28" name="TextBox 10"/>
              <p:cNvSpPr>
                <a:spLocks noChangeArrowheads="1"/>
              </p:cNvSpPr>
              <p:nvPr/>
            </p:nvSpPr>
            <p:spPr bwMode="auto">
              <a:xfrm>
                <a:off x="7593096" y="2247648"/>
                <a:ext cx="3394378" cy="1489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1217295" rtl="0" eaLnBrk="1" fontAlgn="auto" latinLnBrk="0" hangingPunct="1">
                  <a:lnSpc>
                    <a:spcPct val="130000"/>
                  </a:lnSpc>
                  <a:spcBef>
                    <a:spcPts val="0"/>
                  </a:spcBef>
                  <a:spcAft>
                    <a:spcPts val="0"/>
                  </a:spcAft>
                  <a:buClrTx/>
                  <a:buSzTx/>
                  <a:buFontTx/>
                  <a:buNone/>
                  <a:defRPr/>
                </a:pPr>
                <a:r>
                  <a:rPr kumimoji="0" lang="zh-CN" altLang="zh-CN" sz="1800" b="0" i="0" u="none" strike="noStrike" kern="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itchFamily="34" charset="-122"/>
                    <a:ea typeface="微软雅黑" pitchFamily="34" charset="-122"/>
                    <a:cs typeface="+mn-cs"/>
                    <a:sym typeface="+mn-ea"/>
                  </a:rPr>
                  <a:t>采用网络管理学生成果，为学生的成果分享提供便利，提高学生学习时间的机动性。</a:t>
                </a:r>
                <a:endParaRPr kumimoji="0" lang="zh-CN" altLang="en-US" sz="1800" b="1" i="0" u="none" strike="noStrike" kern="0" cap="none" spc="0" normalizeH="0" baseline="0" noProof="0" dirty="0">
                  <a:ln>
                    <a:noFill/>
                  </a:ln>
                  <a:solidFill>
                    <a:schemeClr val="accent3">
                      <a:lumMod val="75000"/>
                    </a:schemeClr>
                  </a:solidFill>
                  <a:effectLst/>
                  <a:uLnTx/>
                  <a:uFillTx/>
                  <a:latin typeface="微软雅黑" pitchFamily="34" charset="-122"/>
                  <a:ea typeface="微软雅黑" pitchFamily="34" charset="-122"/>
                  <a:cs typeface="+mn-cs"/>
                  <a:sym typeface="+mn-ea"/>
                </a:endParaRPr>
              </a:p>
              <a:p>
                <a:pPr marL="0" marR="0" lvl="0" indent="0" algn="l" defTabSz="1217295" rtl="0" eaLnBrk="1" fontAlgn="auto" latinLnBrk="0" hangingPunct="1">
                  <a:lnSpc>
                    <a:spcPct val="130000"/>
                  </a:lnSpc>
                  <a:spcBef>
                    <a:spcPts val="0"/>
                  </a:spcBef>
                  <a:spcAft>
                    <a:spcPts val="0"/>
                  </a:spcAft>
                  <a:buClrTx/>
                  <a:buSzTx/>
                  <a:buFontTx/>
                  <a:buNone/>
                  <a:defRPr/>
                </a:pPr>
                <a:endParaRPr kumimoji="0" lang="en-US" altLang="zh-CN" sz="1600" b="0" i="0" u="none" strike="noStrike" kern="0" cap="none" spc="0" normalizeH="0" baseline="0" noProof="0" dirty="0">
                  <a:ln>
                    <a:noFill/>
                  </a:ln>
                  <a:solidFill>
                    <a:schemeClr val="accent3">
                      <a:lumMod val="75000"/>
                    </a:schemeClr>
                  </a:solidFill>
                  <a:effectLst/>
                  <a:uLnTx/>
                  <a:uFillTx/>
                  <a:latin typeface="微软雅黑" pitchFamily="34" charset="-122"/>
                  <a:ea typeface="微软雅黑" pitchFamily="34" charset="-122"/>
                  <a:cs typeface="+mn-cs"/>
                  <a:sym typeface="+mn-ea"/>
                </a:endParaRPr>
              </a:p>
            </p:txBody>
          </p:sp>
        </p:grpSp>
        <p:sp>
          <p:nvSpPr>
            <p:cNvPr id="36881" name="淘宝网Chenying0907出品 44"/>
            <p:cNvSpPr/>
            <p:nvPr/>
          </p:nvSpPr>
          <p:spPr>
            <a:xfrm>
              <a:off x="8727716" y="3608754"/>
              <a:ext cx="346559" cy="324000"/>
            </a:xfrm>
            <a:custGeom>
              <a:avLst/>
              <a:gdLst/>
              <a:ahLst/>
              <a:cxnLst>
                <a:cxn ang="0">
                  <a:pos x="0" y="2147483646"/>
                </a:cxn>
                <a:cxn ang="0">
                  <a:pos x="2147483646" y="2147483646"/>
                </a:cxn>
                <a:cxn ang="0">
                  <a:pos x="2147483646" y="2147483646"/>
                </a:cxn>
                <a:cxn ang="0">
                  <a:pos x="2147483646" y="0"/>
                </a:cxn>
                <a:cxn ang="0">
                  <a:pos x="0" y="2147483646"/>
                </a:cxn>
              </a:cxnLst>
              <a:pathLst>
                <a:path w="176" h="177">
                  <a:moveTo>
                    <a:pt x="0" y="94"/>
                  </a:moveTo>
                  <a:lnTo>
                    <a:pt x="83" y="94"/>
                  </a:lnTo>
                  <a:lnTo>
                    <a:pt x="83" y="177"/>
                  </a:lnTo>
                  <a:lnTo>
                    <a:pt x="176" y="0"/>
                  </a:lnTo>
                  <a:lnTo>
                    <a:pt x="0" y="94"/>
                  </a:lnTo>
                  <a:close/>
                </a:path>
              </a:pathLst>
            </a:custGeom>
            <a:solidFill>
              <a:srgbClr val="C00000"/>
            </a:solidFill>
            <a:ln w="9525">
              <a:noFill/>
            </a:ln>
          </p:spPr>
          <p:txBody>
            <a:bodyPr/>
            <a:p>
              <a:endParaRPr lang="zh-CN" altLang="en-US"/>
            </a:p>
          </p:txBody>
        </p:sp>
      </p:grpSp>
      <p:grpSp>
        <p:nvGrpSpPr>
          <p:cNvPr id="29" name="淘宝网Chenying0907出品 28"/>
          <p:cNvGrpSpPr/>
          <p:nvPr/>
        </p:nvGrpSpPr>
        <p:grpSpPr>
          <a:xfrm>
            <a:off x="1695450" y="1817688"/>
            <a:ext cx="3825875" cy="1895475"/>
            <a:chOff x="1778450" y="1740272"/>
            <a:chExt cx="3826755" cy="1894208"/>
          </a:xfrm>
        </p:grpSpPr>
        <p:grpSp>
          <p:nvGrpSpPr>
            <p:cNvPr id="30" name="淘宝网Chenying0907出品 29"/>
            <p:cNvGrpSpPr/>
            <p:nvPr/>
          </p:nvGrpSpPr>
          <p:grpSpPr>
            <a:xfrm>
              <a:off x="3838254" y="1740272"/>
              <a:ext cx="324000" cy="324000"/>
              <a:chOff x="4550948" y="3164476"/>
              <a:chExt cx="281010" cy="254656"/>
            </a:xfrm>
            <a:solidFill>
              <a:srgbClr val="FFB850"/>
            </a:solidFill>
          </p:grpSpPr>
          <p:sp>
            <p:nvSpPr>
              <p:cNvPr id="34" name="淘宝网Chenying0907出品 635"/>
              <p:cNvSpPr/>
              <p:nvPr/>
            </p:nvSpPr>
            <p:spPr bwMode="auto">
              <a:xfrm>
                <a:off x="4672142" y="3164476"/>
                <a:ext cx="159816" cy="254656"/>
              </a:xfrm>
              <a:custGeom>
                <a:avLst/>
                <a:gdLst>
                  <a:gd name="T0" fmla="*/ 148 w 164"/>
                  <a:gd name="T1" fmla="*/ 0 h 262"/>
                  <a:gd name="T2" fmla="*/ 16 w 164"/>
                  <a:gd name="T3" fmla="*/ 0 h 262"/>
                  <a:gd name="T4" fmla="*/ 0 w 164"/>
                  <a:gd name="T5" fmla="*/ 16 h 262"/>
                  <a:gd name="T6" fmla="*/ 0 w 164"/>
                  <a:gd name="T7" fmla="*/ 40 h 262"/>
                  <a:gd name="T8" fmla="*/ 37 w 164"/>
                  <a:gd name="T9" fmla="*/ 71 h 262"/>
                  <a:gd name="T10" fmla="*/ 37 w 164"/>
                  <a:gd name="T11" fmla="*/ 37 h 262"/>
                  <a:gd name="T12" fmla="*/ 128 w 164"/>
                  <a:gd name="T13" fmla="*/ 37 h 262"/>
                  <a:gd name="T14" fmla="*/ 128 w 164"/>
                  <a:gd name="T15" fmla="*/ 262 h 262"/>
                  <a:gd name="T16" fmla="*/ 164 w 164"/>
                  <a:gd name="T17" fmla="*/ 262 h 262"/>
                  <a:gd name="T18" fmla="*/ 164 w 164"/>
                  <a:gd name="T19" fmla="*/ 16 h 262"/>
                  <a:gd name="T20" fmla="*/ 148 w 164"/>
                  <a:gd name="T21"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4" h="262">
                    <a:moveTo>
                      <a:pt x="148" y="0"/>
                    </a:moveTo>
                    <a:cubicBezTo>
                      <a:pt x="16" y="0"/>
                      <a:pt x="16" y="0"/>
                      <a:pt x="16" y="0"/>
                    </a:cubicBezTo>
                    <a:cubicBezTo>
                      <a:pt x="5" y="0"/>
                      <a:pt x="0" y="5"/>
                      <a:pt x="0" y="16"/>
                    </a:cubicBezTo>
                    <a:cubicBezTo>
                      <a:pt x="0" y="40"/>
                      <a:pt x="0" y="40"/>
                      <a:pt x="0" y="40"/>
                    </a:cubicBezTo>
                    <a:cubicBezTo>
                      <a:pt x="37" y="71"/>
                      <a:pt x="37" y="71"/>
                      <a:pt x="37" y="71"/>
                    </a:cubicBezTo>
                    <a:cubicBezTo>
                      <a:pt x="37" y="37"/>
                      <a:pt x="37" y="37"/>
                      <a:pt x="37" y="37"/>
                    </a:cubicBezTo>
                    <a:cubicBezTo>
                      <a:pt x="128" y="37"/>
                      <a:pt x="128" y="37"/>
                      <a:pt x="128" y="37"/>
                    </a:cubicBezTo>
                    <a:cubicBezTo>
                      <a:pt x="128" y="262"/>
                      <a:pt x="128" y="262"/>
                      <a:pt x="128" y="262"/>
                    </a:cubicBezTo>
                    <a:cubicBezTo>
                      <a:pt x="164" y="262"/>
                      <a:pt x="164" y="262"/>
                      <a:pt x="164" y="262"/>
                    </a:cubicBezTo>
                    <a:cubicBezTo>
                      <a:pt x="164" y="16"/>
                      <a:pt x="164" y="16"/>
                      <a:pt x="164" y="16"/>
                    </a:cubicBezTo>
                    <a:cubicBezTo>
                      <a:pt x="164" y="5"/>
                      <a:pt x="159" y="0"/>
                      <a:pt x="148" y="0"/>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schemeClr val="tx1"/>
                  </a:solidFill>
                  <a:effectLst/>
                  <a:uLnTx/>
                  <a:uFillTx/>
                  <a:latin typeface="+mn-lt"/>
                  <a:ea typeface="+mn-ea"/>
                  <a:cs typeface="+mn-cs"/>
                </a:endParaRPr>
              </a:p>
            </p:txBody>
          </p:sp>
          <p:sp>
            <p:nvSpPr>
              <p:cNvPr id="35" name="淘宝网Chenying0907出品 636"/>
              <p:cNvSpPr/>
              <p:nvPr/>
            </p:nvSpPr>
            <p:spPr bwMode="auto">
              <a:xfrm>
                <a:off x="4672142" y="3363133"/>
                <a:ext cx="35959" cy="55997"/>
              </a:xfrm>
              <a:custGeom>
                <a:avLst/>
                <a:gdLst>
                  <a:gd name="T0" fmla="*/ 0 w 27"/>
                  <a:gd name="T1" fmla="*/ 42 h 42"/>
                  <a:gd name="T2" fmla="*/ 27 w 27"/>
                  <a:gd name="T3" fmla="*/ 42 h 42"/>
                  <a:gd name="T4" fmla="*/ 27 w 27"/>
                  <a:gd name="T5" fmla="*/ 0 h 42"/>
                  <a:gd name="T6" fmla="*/ 0 w 27"/>
                  <a:gd name="T7" fmla="*/ 23 h 42"/>
                  <a:gd name="T8" fmla="*/ 0 w 27"/>
                  <a:gd name="T9" fmla="*/ 42 h 42"/>
                </a:gdLst>
                <a:ahLst/>
                <a:cxnLst>
                  <a:cxn ang="0">
                    <a:pos x="T0" y="T1"/>
                  </a:cxn>
                  <a:cxn ang="0">
                    <a:pos x="T2" y="T3"/>
                  </a:cxn>
                  <a:cxn ang="0">
                    <a:pos x="T4" y="T5"/>
                  </a:cxn>
                  <a:cxn ang="0">
                    <a:pos x="T6" y="T7"/>
                  </a:cxn>
                  <a:cxn ang="0">
                    <a:pos x="T8" y="T9"/>
                  </a:cxn>
                </a:cxnLst>
                <a:rect l="0" t="0" r="r" b="b"/>
                <a:pathLst>
                  <a:path w="27" h="42">
                    <a:moveTo>
                      <a:pt x="0" y="42"/>
                    </a:moveTo>
                    <a:lnTo>
                      <a:pt x="27" y="42"/>
                    </a:lnTo>
                    <a:lnTo>
                      <a:pt x="27" y="0"/>
                    </a:lnTo>
                    <a:lnTo>
                      <a:pt x="0" y="23"/>
                    </a:lnTo>
                    <a:lnTo>
                      <a:pt x="0"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schemeClr val="tx1"/>
                  </a:solidFill>
                  <a:effectLst/>
                  <a:uLnTx/>
                  <a:uFillTx/>
                  <a:latin typeface="+mn-lt"/>
                  <a:ea typeface="+mn-ea"/>
                  <a:cs typeface="+mn-cs"/>
                </a:endParaRPr>
              </a:p>
            </p:txBody>
          </p:sp>
          <p:sp>
            <p:nvSpPr>
              <p:cNvPr id="36" name="淘宝网Chenying0907出品 637"/>
              <p:cNvSpPr/>
              <p:nvPr/>
            </p:nvSpPr>
            <p:spPr bwMode="auto">
              <a:xfrm>
                <a:off x="4550948" y="3215140"/>
                <a:ext cx="195775" cy="166660"/>
              </a:xfrm>
              <a:custGeom>
                <a:avLst/>
                <a:gdLst>
                  <a:gd name="T0" fmla="*/ 108 w 201"/>
                  <a:gd name="T1" fmla="*/ 3 h 171"/>
                  <a:gd name="T2" fmla="*/ 102 w 201"/>
                  <a:gd name="T3" fmla="*/ 0 h 171"/>
                  <a:gd name="T4" fmla="*/ 97 w 201"/>
                  <a:gd name="T5" fmla="*/ 8 h 171"/>
                  <a:gd name="T6" fmla="*/ 97 w 201"/>
                  <a:gd name="T7" fmla="*/ 47 h 171"/>
                  <a:gd name="T8" fmla="*/ 97 w 201"/>
                  <a:gd name="T9" fmla="*/ 62 h 171"/>
                  <a:gd name="T10" fmla="*/ 15 w 201"/>
                  <a:gd name="T11" fmla="*/ 62 h 171"/>
                  <a:gd name="T12" fmla="*/ 0 w 201"/>
                  <a:gd name="T13" fmla="*/ 77 h 171"/>
                  <a:gd name="T14" fmla="*/ 0 w 201"/>
                  <a:gd name="T15" fmla="*/ 94 h 171"/>
                  <a:gd name="T16" fmla="*/ 15 w 201"/>
                  <a:gd name="T17" fmla="*/ 109 h 171"/>
                  <a:gd name="T18" fmla="*/ 97 w 201"/>
                  <a:gd name="T19" fmla="*/ 109 h 171"/>
                  <a:gd name="T20" fmla="*/ 97 w 201"/>
                  <a:gd name="T21" fmla="*/ 124 h 171"/>
                  <a:gd name="T22" fmla="*/ 97 w 201"/>
                  <a:gd name="T23" fmla="*/ 163 h 171"/>
                  <a:gd name="T24" fmla="*/ 102 w 201"/>
                  <a:gd name="T25" fmla="*/ 171 h 171"/>
                  <a:gd name="T26" fmla="*/ 108 w 201"/>
                  <a:gd name="T27" fmla="*/ 168 h 171"/>
                  <a:gd name="T28" fmla="*/ 195 w 201"/>
                  <a:gd name="T29" fmla="*/ 95 h 171"/>
                  <a:gd name="T30" fmla="*/ 195 w 201"/>
                  <a:gd name="T31" fmla="*/ 76 h 171"/>
                  <a:gd name="T32" fmla="*/ 108 w 201"/>
                  <a:gd name="T33" fmla="*/ 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1" h="171">
                    <a:moveTo>
                      <a:pt x="108" y="3"/>
                    </a:moveTo>
                    <a:cubicBezTo>
                      <a:pt x="106" y="1"/>
                      <a:pt x="104" y="0"/>
                      <a:pt x="102" y="0"/>
                    </a:cubicBezTo>
                    <a:cubicBezTo>
                      <a:pt x="99" y="0"/>
                      <a:pt x="97" y="3"/>
                      <a:pt x="97" y="8"/>
                    </a:cubicBezTo>
                    <a:cubicBezTo>
                      <a:pt x="97" y="47"/>
                      <a:pt x="97" y="47"/>
                      <a:pt x="97" y="47"/>
                    </a:cubicBezTo>
                    <a:cubicBezTo>
                      <a:pt x="97" y="51"/>
                      <a:pt x="97" y="56"/>
                      <a:pt x="97" y="62"/>
                    </a:cubicBezTo>
                    <a:cubicBezTo>
                      <a:pt x="15" y="62"/>
                      <a:pt x="15" y="62"/>
                      <a:pt x="15" y="62"/>
                    </a:cubicBezTo>
                    <a:cubicBezTo>
                      <a:pt x="7" y="62"/>
                      <a:pt x="0" y="69"/>
                      <a:pt x="0" y="77"/>
                    </a:cubicBezTo>
                    <a:cubicBezTo>
                      <a:pt x="0" y="94"/>
                      <a:pt x="0" y="94"/>
                      <a:pt x="0" y="94"/>
                    </a:cubicBezTo>
                    <a:cubicBezTo>
                      <a:pt x="0" y="102"/>
                      <a:pt x="7" y="109"/>
                      <a:pt x="15" y="109"/>
                    </a:cubicBezTo>
                    <a:cubicBezTo>
                      <a:pt x="97" y="109"/>
                      <a:pt x="97" y="109"/>
                      <a:pt x="97" y="109"/>
                    </a:cubicBezTo>
                    <a:cubicBezTo>
                      <a:pt x="97" y="115"/>
                      <a:pt x="97" y="120"/>
                      <a:pt x="97" y="124"/>
                    </a:cubicBezTo>
                    <a:cubicBezTo>
                      <a:pt x="97" y="163"/>
                      <a:pt x="97" y="163"/>
                      <a:pt x="97" y="163"/>
                    </a:cubicBezTo>
                    <a:cubicBezTo>
                      <a:pt x="97" y="168"/>
                      <a:pt x="99" y="171"/>
                      <a:pt x="102" y="171"/>
                    </a:cubicBezTo>
                    <a:cubicBezTo>
                      <a:pt x="104" y="171"/>
                      <a:pt x="106" y="170"/>
                      <a:pt x="108" y="168"/>
                    </a:cubicBezTo>
                    <a:cubicBezTo>
                      <a:pt x="195" y="95"/>
                      <a:pt x="195" y="95"/>
                      <a:pt x="195" y="95"/>
                    </a:cubicBezTo>
                    <a:cubicBezTo>
                      <a:pt x="201" y="90"/>
                      <a:pt x="201" y="81"/>
                      <a:pt x="195" y="76"/>
                    </a:cubicBezTo>
                    <a:lnTo>
                      <a:pt x="108" y="3"/>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6884" name="淘宝网Chenying0907出品 30"/>
            <p:cNvGrpSpPr/>
            <p:nvPr/>
          </p:nvGrpSpPr>
          <p:grpSpPr>
            <a:xfrm>
              <a:off x="1778450" y="2095199"/>
              <a:ext cx="3826755" cy="1539281"/>
              <a:chOff x="1765353" y="2263713"/>
              <a:chExt cx="3826755" cy="1539281"/>
            </a:xfrm>
          </p:grpSpPr>
          <p:sp>
            <p:nvSpPr>
              <p:cNvPr id="36885" name="淘宝网Chenying0907出品 31"/>
              <p:cNvSpPr txBox="1"/>
              <p:nvPr/>
            </p:nvSpPr>
            <p:spPr>
              <a:xfrm>
                <a:off x="2313472" y="2263713"/>
                <a:ext cx="2219835" cy="460346"/>
              </a:xfrm>
              <a:prstGeom prst="rect">
                <a:avLst/>
              </a:prstGeom>
              <a:noFill/>
              <a:ln w="9525">
                <a:noFill/>
              </a:ln>
            </p:spPr>
            <p:txBody>
              <a:bodyPr anchor="t" anchorCtr="0">
                <a:spAutoFit/>
              </a:bodyPr>
              <a:p>
                <a:r>
                  <a:rPr lang="zh-CN" altLang="en-US" sz="1600" dirty="0">
                    <a:solidFill>
                      <a:srgbClr val="C00000"/>
                    </a:solidFill>
                    <a:latin typeface="时尚中黑简体"/>
                    <a:ea typeface="时尚中黑简体"/>
                  </a:rPr>
                  <a:t> </a:t>
                </a:r>
                <a:r>
                  <a:rPr lang="zh-CN" altLang="en-US" sz="2400" dirty="0">
                    <a:solidFill>
                      <a:srgbClr val="C00000"/>
                    </a:solidFill>
                    <a:latin typeface="时尚中黑简体"/>
                    <a:ea typeface="时尚中黑简体"/>
                  </a:rPr>
                  <a:t>互联网</a:t>
                </a:r>
                <a:r>
                  <a:rPr lang="en-US" altLang="zh-CN" sz="2400" dirty="0">
                    <a:solidFill>
                      <a:srgbClr val="C00000"/>
                    </a:solidFill>
                    <a:latin typeface="时尚中黑简体"/>
                    <a:ea typeface="时尚中黑简体"/>
                  </a:rPr>
                  <a:t>+</a:t>
                </a:r>
                <a:r>
                  <a:rPr lang="zh-CN" altLang="en-US" sz="2400" dirty="0">
                    <a:solidFill>
                      <a:srgbClr val="C00000"/>
                    </a:solidFill>
                    <a:latin typeface="时尚中黑简体"/>
                    <a:ea typeface="时尚中黑简体"/>
                  </a:rPr>
                  <a:t>教育</a:t>
                </a:r>
                <a:endParaRPr lang="zh-CN" altLang="en-US" sz="2400" dirty="0">
                  <a:solidFill>
                    <a:srgbClr val="C00000"/>
                  </a:solidFill>
                  <a:latin typeface="时尚中黑简体"/>
                  <a:ea typeface="时尚中黑简体"/>
                </a:endParaRPr>
              </a:p>
            </p:txBody>
          </p:sp>
          <p:sp>
            <p:nvSpPr>
              <p:cNvPr id="33" name="TextBox 10"/>
              <p:cNvSpPr>
                <a:spLocks noChangeArrowheads="1"/>
              </p:cNvSpPr>
              <p:nvPr/>
            </p:nvSpPr>
            <p:spPr bwMode="auto">
              <a:xfrm>
                <a:off x="1765353" y="2881436"/>
                <a:ext cx="3826755" cy="92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2495" rtl="0" eaLnBrk="1" fontAlgn="base" latinLnBrk="0" hangingPunct="1">
                  <a:lnSpc>
                    <a:spcPct val="100000"/>
                  </a:lnSpc>
                  <a:spcBef>
                    <a:spcPct val="0"/>
                  </a:spcBef>
                  <a:spcAft>
                    <a:spcPct val="0"/>
                  </a:spcAft>
                  <a:buClrTx/>
                  <a:buSzTx/>
                  <a:buFont typeface="Arial" panose="02080604020202020204" pitchFamily="34" charset="0"/>
                  <a:buNone/>
                  <a:defRPr/>
                </a:pPr>
                <a:r>
                  <a:rPr kumimoji="0" lang="zh-CN" altLang="en-US" sz="1800" b="0" i="0" u="none" strike="noStrike" kern="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itchFamily="34" charset="-122"/>
                    <a:ea typeface="微软雅黑" pitchFamily="34" charset="-122"/>
                    <a:cs typeface="+mn-cs"/>
                    <a:sym typeface="+mn-ea"/>
                  </a:rPr>
                  <a:t>将互联网技术与教育有效的结合，促进教学发展，提高学生的学习兴趣</a:t>
                </a:r>
                <a:r>
                  <a:rPr kumimoji="0" lang="zh-CN" altLang="zh-CN" sz="1800" b="0" i="0" u="none" strike="noStrike" kern="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itchFamily="34" charset="-122"/>
                    <a:ea typeface="微软雅黑" pitchFamily="34" charset="-122"/>
                    <a:cs typeface="+mn-cs"/>
                    <a:sym typeface="+mn-ea"/>
                  </a:rPr>
                  <a:t>。</a:t>
                </a:r>
                <a:endParaRPr kumimoji="0" lang="zh-CN" altLang="zh-CN" sz="1800" b="0" i="0" u="none" strike="noStrike" kern="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itchFamily="34" charset="-122"/>
                  <a:ea typeface="微软雅黑" pitchFamily="34" charset="-122"/>
                  <a:cs typeface="+mn-cs"/>
                  <a:sym typeface="+mn-ea"/>
                </a:endParaRPr>
              </a:p>
            </p:txBody>
          </p:sp>
        </p:grpSp>
      </p:grpSp>
      <p:grpSp>
        <p:nvGrpSpPr>
          <p:cNvPr id="37" name="淘宝网Chenying0907出品 36"/>
          <p:cNvGrpSpPr/>
          <p:nvPr/>
        </p:nvGrpSpPr>
        <p:grpSpPr>
          <a:xfrm>
            <a:off x="615950" y="4043363"/>
            <a:ext cx="3543300" cy="1778000"/>
            <a:chOff x="855636" y="3445846"/>
            <a:chExt cx="3487394" cy="1591636"/>
          </a:xfrm>
        </p:grpSpPr>
        <p:grpSp>
          <p:nvGrpSpPr>
            <p:cNvPr id="38" name="淘宝网Chenying0907出品 37"/>
            <p:cNvGrpSpPr/>
            <p:nvPr/>
          </p:nvGrpSpPr>
          <p:grpSpPr>
            <a:xfrm>
              <a:off x="3221361" y="3445846"/>
              <a:ext cx="324000" cy="324000"/>
              <a:chOff x="1791656" y="5719615"/>
              <a:chExt cx="255400" cy="311759"/>
            </a:xfrm>
            <a:solidFill>
              <a:srgbClr val="17B6C6"/>
            </a:solidFill>
          </p:grpSpPr>
          <p:sp>
            <p:nvSpPr>
              <p:cNvPr id="42" name="淘宝网Chenying0907出品 665"/>
              <p:cNvSpPr/>
              <p:nvPr/>
            </p:nvSpPr>
            <p:spPr bwMode="auto">
              <a:xfrm>
                <a:off x="1791656" y="5719615"/>
                <a:ext cx="255400" cy="220152"/>
              </a:xfrm>
              <a:custGeom>
                <a:avLst/>
                <a:gdLst>
                  <a:gd name="T0" fmla="*/ 179 w 193"/>
                  <a:gd name="T1" fmla="*/ 54 h 149"/>
                  <a:gd name="T2" fmla="*/ 193 w 193"/>
                  <a:gd name="T3" fmla="*/ 0 h 149"/>
                  <a:gd name="T4" fmla="*/ 138 w 193"/>
                  <a:gd name="T5" fmla="*/ 13 h 149"/>
                  <a:gd name="T6" fmla="*/ 152 w 193"/>
                  <a:gd name="T7" fmla="*/ 27 h 149"/>
                  <a:gd name="T8" fmla="*/ 99 w 193"/>
                  <a:gd name="T9" fmla="*/ 79 h 149"/>
                  <a:gd name="T10" fmla="*/ 77 w 193"/>
                  <a:gd name="T11" fmla="*/ 57 h 149"/>
                  <a:gd name="T12" fmla="*/ 0 w 193"/>
                  <a:gd name="T13" fmla="*/ 134 h 149"/>
                  <a:gd name="T14" fmla="*/ 15 w 193"/>
                  <a:gd name="T15" fmla="*/ 149 h 149"/>
                  <a:gd name="T16" fmla="*/ 15 w 193"/>
                  <a:gd name="T17" fmla="*/ 149 h 149"/>
                  <a:gd name="T18" fmla="*/ 77 w 193"/>
                  <a:gd name="T19" fmla="*/ 87 h 149"/>
                  <a:gd name="T20" fmla="*/ 99 w 193"/>
                  <a:gd name="T21" fmla="*/ 108 h 149"/>
                  <a:gd name="T22" fmla="*/ 167 w 193"/>
                  <a:gd name="T23" fmla="*/ 41 h 149"/>
                  <a:gd name="T24" fmla="*/ 179 w 193"/>
                  <a:gd name="T25" fmla="*/ 5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3" h="149">
                    <a:moveTo>
                      <a:pt x="179" y="54"/>
                    </a:moveTo>
                    <a:lnTo>
                      <a:pt x="193" y="0"/>
                    </a:lnTo>
                    <a:lnTo>
                      <a:pt x="138" y="13"/>
                    </a:lnTo>
                    <a:lnTo>
                      <a:pt x="152" y="27"/>
                    </a:lnTo>
                    <a:lnTo>
                      <a:pt x="99" y="79"/>
                    </a:lnTo>
                    <a:lnTo>
                      <a:pt x="77" y="57"/>
                    </a:lnTo>
                    <a:lnTo>
                      <a:pt x="0" y="134"/>
                    </a:lnTo>
                    <a:lnTo>
                      <a:pt x="15" y="149"/>
                    </a:lnTo>
                    <a:lnTo>
                      <a:pt x="15" y="149"/>
                    </a:lnTo>
                    <a:lnTo>
                      <a:pt x="77" y="87"/>
                    </a:lnTo>
                    <a:lnTo>
                      <a:pt x="99" y="108"/>
                    </a:lnTo>
                    <a:lnTo>
                      <a:pt x="167" y="41"/>
                    </a:lnTo>
                    <a:lnTo>
                      <a:pt x="179" y="54"/>
                    </a:lnTo>
                    <a:close/>
                  </a:path>
                </a:pathLst>
              </a:custGeom>
              <a:solidFill>
                <a:srgbClr val="C00000"/>
              </a:solidFill>
              <a:ln>
                <a:noFill/>
              </a:ln>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schemeClr val="tx1"/>
                  </a:solidFill>
                  <a:effectLst/>
                  <a:uLnTx/>
                  <a:uFillTx/>
                  <a:latin typeface="+mn-lt"/>
                  <a:ea typeface="+mn-ea"/>
                  <a:cs typeface="+mn-cs"/>
                </a:endParaRPr>
              </a:p>
            </p:txBody>
          </p:sp>
          <p:sp>
            <p:nvSpPr>
              <p:cNvPr id="43" name="淘宝网Chenying0907出品 666"/>
              <p:cNvSpPr>
                <a:spLocks noChangeArrowheads="1"/>
              </p:cNvSpPr>
              <p:nvPr/>
            </p:nvSpPr>
            <p:spPr bwMode="auto">
              <a:xfrm>
                <a:off x="1814153" y="5956020"/>
                <a:ext cx="37053" cy="75354"/>
              </a:xfrm>
              <a:prstGeom prst="rect">
                <a:avLst/>
              </a:prstGeom>
              <a:solidFill>
                <a:srgbClr val="C00000"/>
              </a:solidFill>
              <a:ln>
                <a:noFill/>
              </a:ln>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schemeClr val="tx1"/>
                  </a:solidFill>
                  <a:effectLst/>
                  <a:uLnTx/>
                  <a:uFillTx/>
                  <a:latin typeface="+mn-lt"/>
                  <a:ea typeface="+mn-ea"/>
                  <a:cs typeface="+mn-cs"/>
                </a:endParaRPr>
              </a:p>
            </p:txBody>
          </p:sp>
          <p:sp>
            <p:nvSpPr>
              <p:cNvPr id="44" name="淘宝网Chenying0907出品 667"/>
              <p:cNvSpPr>
                <a:spLocks noChangeArrowheads="1"/>
              </p:cNvSpPr>
              <p:nvPr/>
            </p:nvSpPr>
            <p:spPr bwMode="auto">
              <a:xfrm>
                <a:off x="1875025" y="5919081"/>
                <a:ext cx="37053" cy="112292"/>
              </a:xfrm>
              <a:prstGeom prst="rect">
                <a:avLst/>
              </a:prstGeom>
              <a:solidFill>
                <a:srgbClr val="C00000"/>
              </a:solidFill>
              <a:ln>
                <a:noFill/>
              </a:ln>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schemeClr val="tx1"/>
                  </a:solidFill>
                  <a:effectLst/>
                  <a:uLnTx/>
                  <a:uFillTx/>
                  <a:latin typeface="+mn-lt"/>
                  <a:ea typeface="+mn-ea"/>
                  <a:cs typeface="+mn-cs"/>
                </a:endParaRPr>
              </a:p>
            </p:txBody>
          </p:sp>
          <p:sp>
            <p:nvSpPr>
              <p:cNvPr id="45" name="淘宝网Chenying0907出品 668"/>
              <p:cNvSpPr>
                <a:spLocks noChangeArrowheads="1"/>
              </p:cNvSpPr>
              <p:nvPr/>
            </p:nvSpPr>
            <p:spPr bwMode="auto">
              <a:xfrm>
                <a:off x="1937220" y="5882143"/>
                <a:ext cx="37053" cy="149231"/>
              </a:xfrm>
              <a:prstGeom prst="rect">
                <a:avLst/>
              </a:prstGeom>
              <a:solidFill>
                <a:srgbClr val="C00000"/>
              </a:solidFill>
              <a:ln>
                <a:noFill/>
              </a:ln>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schemeClr val="tx1"/>
                  </a:solidFill>
                  <a:effectLst/>
                  <a:uLnTx/>
                  <a:uFillTx/>
                  <a:latin typeface="+mn-lt"/>
                  <a:ea typeface="+mn-ea"/>
                  <a:cs typeface="+mn-cs"/>
                </a:endParaRPr>
              </a:p>
            </p:txBody>
          </p:sp>
          <p:sp>
            <p:nvSpPr>
              <p:cNvPr id="46" name="淘宝网Chenying0907出品 669"/>
              <p:cNvSpPr>
                <a:spLocks noChangeArrowheads="1"/>
              </p:cNvSpPr>
              <p:nvPr/>
            </p:nvSpPr>
            <p:spPr bwMode="auto">
              <a:xfrm>
                <a:off x="1998093" y="5845204"/>
                <a:ext cx="37053" cy="186169"/>
              </a:xfrm>
              <a:prstGeom prst="rect">
                <a:avLst/>
              </a:prstGeom>
              <a:solidFill>
                <a:srgbClr val="C00000"/>
              </a:solidFill>
              <a:ln>
                <a:noFill/>
              </a:ln>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6889" name="淘宝网Chenying0907出品 38"/>
            <p:cNvGrpSpPr/>
            <p:nvPr/>
          </p:nvGrpSpPr>
          <p:grpSpPr>
            <a:xfrm>
              <a:off x="855636" y="3793092"/>
              <a:ext cx="3487394" cy="1244390"/>
              <a:chOff x="1477064" y="2255639"/>
              <a:chExt cx="3487394" cy="1244390"/>
            </a:xfrm>
          </p:grpSpPr>
          <p:sp>
            <p:nvSpPr>
              <p:cNvPr id="36890" name="淘宝网Chenying0907出品 39"/>
              <p:cNvSpPr txBox="1"/>
              <p:nvPr/>
            </p:nvSpPr>
            <p:spPr>
              <a:xfrm>
                <a:off x="1996771" y="2255639"/>
                <a:ext cx="2751357" cy="413383"/>
              </a:xfrm>
              <a:prstGeom prst="rect">
                <a:avLst/>
              </a:prstGeom>
              <a:noFill/>
              <a:ln w="9525">
                <a:noFill/>
              </a:ln>
            </p:spPr>
            <p:txBody>
              <a:bodyPr anchor="t" anchorCtr="0">
                <a:spAutoFit/>
              </a:bodyPr>
              <a:p>
                <a:r>
                  <a:rPr lang="zh-CN" altLang="en-US" sz="2400" dirty="0">
                    <a:solidFill>
                      <a:srgbClr val="C00000"/>
                    </a:solidFill>
                    <a:latin typeface="时尚中黑简体"/>
                    <a:ea typeface="时尚中黑简体"/>
                  </a:rPr>
                  <a:t>学习成果的可视化</a:t>
                </a:r>
                <a:endParaRPr lang="zh-CN" altLang="en-US" sz="2400" dirty="0">
                  <a:solidFill>
                    <a:srgbClr val="C00000"/>
                  </a:solidFill>
                  <a:latin typeface="时尚中黑简体"/>
                  <a:ea typeface="时尚中黑简体"/>
                </a:endParaRPr>
              </a:p>
            </p:txBody>
          </p:sp>
          <p:sp>
            <p:nvSpPr>
              <p:cNvPr id="41" name="TextBox 10"/>
              <p:cNvSpPr>
                <a:spLocks noChangeArrowheads="1"/>
              </p:cNvSpPr>
              <p:nvPr/>
            </p:nvSpPr>
            <p:spPr bwMode="auto">
              <a:xfrm>
                <a:off x="1477064" y="2774957"/>
                <a:ext cx="3487394" cy="725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1217295" rtl="0" eaLnBrk="1" fontAlgn="auto" latinLnBrk="0" hangingPunct="1">
                  <a:lnSpc>
                    <a:spcPct val="130000"/>
                  </a:lnSpc>
                  <a:spcBef>
                    <a:spcPts val="0"/>
                  </a:spcBef>
                  <a:spcAft>
                    <a:spcPts val="0"/>
                  </a:spcAft>
                  <a:buClrTx/>
                  <a:buSzTx/>
                  <a:buFont typeface="Arial" panose="02080604020202020204" pitchFamily="34" charset="0"/>
                  <a:buNone/>
                  <a:defRPr/>
                </a:pPr>
                <a:r>
                  <a:rPr kumimoji="0" lang="zh-CN" altLang="en-US" sz="1800" b="0" i="0" u="none" strike="noStrike" kern="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itchFamily="34" charset="-122"/>
                    <a:ea typeface="微软雅黑" pitchFamily="34" charset="-122"/>
                    <a:cs typeface="+mn-cs"/>
                    <a:sym typeface="+mn-ea"/>
                  </a:rPr>
                  <a:t>将学生每步的学习成果，可以有效的展示和保留。</a:t>
                </a:r>
                <a:endParaRPr kumimoji="0" lang="zh-CN" altLang="en-US" sz="1800" b="0" i="0" u="none" strike="noStrike" kern="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itchFamily="34" charset="-122"/>
                  <a:ea typeface="微软雅黑" pitchFamily="34" charset="-122"/>
                  <a:cs typeface="+mn-cs"/>
                  <a:sym typeface="+mn-ea"/>
                </a:endParaRPr>
              </a:p>
            </p:txBody>
          </p:sp>
        </p:grpSp>
      </p:grpSp>
      <p:grpSp>
        <p:nvGrpSpPr>
          <p:cNvPr id="47" name="淘宝网Chenying0907出品 46"/>
          <p:cNvGrpSpPr/>
          <p:nvPr/>
        </p:nvGrpSpPr>
        <p:grpSpPr>
          <a:xfrm>
            <a:off x="4166420" y="1610714"/>
            <a:ext cx="1030514" cy="706755"/>
            <a:chOff x="5165815" y="1157793"/>
            <a:chExt cx="1030514" cy="706756"/>
          </a:xfrm>
          <a:effectLst>
            <a:outerShdw blurRad="50800" dist="25400" dir="8100000" algn="tr" rotWithShape="0">
              <a:prstClr val="black">
                <a:alpha val="40000"/>
              </a:prstClr>
            </a:outerShdw>
          </a:effectLst>
        </p:grpSpPr>
        <p:sp>
          <p:nvSpPr>
            <p:cNvPr id="48" name="淘宝网Chenying0907出品 47"/>
            <p:cNvSpPr txBox="1"/>
            <p:nvPr/>
          </p:nvSpPr>
          <p:spPr>
            <a:xfrm>
              <a:off x="5249656" y="1157793"/>
              <a:ext cx="830212" cy="706756"/>
            </a:xfrm>
            <a:prstGeom prst="rect">
              <a:avLst/>
            </a:prstGeom>
            <a:noFill/>
          </p:spPr>
          <p:txBody>
            <a:bodyPr>
              <a:spAutoFit/>
            </a:bodyPr>
            <a:lstStyle/>
            <a:p>
              <a:pPr marL="0" marR="0" lvl="0" indent="0" algn="ctr" defTabSz="913130" rtl="0" eaLnBrk="1" fontAlgn="auto" latinLnBrk="0" hangingPunct="1">
                <a:lnSpc>
                  <a:spcPct val="100000"/>
                </a:lnSpc>
                <a:spcBef>
                  <a:spcPts val="0"/>
                </a:spcBef>
                <a:spcAft>
                  <a:spcPts val="0"/>
                </a:spcAft>
                <a:buClrTx/>
                <a:buSzTx/>
                <a:buFontTx/>
                <a:buNone/>
                <a:defRPr/>
              </a:pPr>
              <a:r>
                <a:rPr kumimoji="0" lang="en-US" altLang="zh-CN" sz="4000" b="0" i="0" u="none" strike="noStrike" kern="1200" cap="none" spc="0" normalizeH="0" baseline="0" noProof="0" dirty="0">
                  <a:ln>
                    <a:noFill/>
                  </a:ln>
                  <a:solidFill>
                    <a:srgbClr val="C00000"/>
                  </a:solidFill>
                  <a:effectLst/>
                  <a:uLnTx/>
                  <a:uFillTx/>
                  <a:latin typeface="汉仪菱心体简" pitchFamily="49" charset="-122"/>
                  <a:ea typeface="汉仪菱心体简" pitchFamily="49" charset="-122"/>
                  <a:cs typeface="+mn-cs"/>
                </a:rPr>
                <a:t>01</a:t>
              </a:r>
              <a:endParaRPr kumimoji="0" lang="en-US" altLang="zh-CN" sz="4000" b="0" i="0" u="none" strike="noStrike" kern="1200" cap="none" spc="0" normalizeH="0" baseline="0" noProof="0" dirty="0">
                <a:ln>
                  <a:noFill/>
                </a:ln>
                <a:solidFill>
                  <a:srgbClr val="C00000"/>
                </a:solidFill>
                <a:effectLst/>
                <a:uLnTx/>
                <a:uFillTx/>
                <a:latin typeface="汉仪菱心体简" pitchFamily="49" charset="-122"/>
                <a:ea typeface="汉仪菱心体简" pitchFamily="49" charset="-122"/>
                <a:cs typeface="+mn-cs"/>
              </a:endParaRPr>
            </a:p>
          </p:txBody>
        </p:sp>
        <p:sp>
          <p:nvSpPr>
            <p:cNvPr id="49" name="淘宝网Chenying0907出品 48"/>
            <p:cNvSpPr txBox="1"/>
            <p:nvPr/>
          </p:nvSpPr>
          <p:spPr>
            <a:xfrm>
              <a:off x="5165815" y="1594905"/>
              <a:ext cx="1030514" cy="230832"/>
            </a:xfrm>
            <a:prstGeom prst="rect">
              <a:avLst/>
            </a:prstGeom>
            <a:noFill/>
          </p:spPr>
          <p:txBody>
            <a:bodyPr>
              <a:spAutoFit/>
            </a:bodyPr>
            <a:lstStyle/>
            <a:p>
              <a:pPr marL="0" marR="0" lvl="0" indent="0" algn="ctr" defTabSz="913130" rtl="0" eaLnBrk="1" fontAlgn="auto" latinLnBrk="0" hangingPunct="1">
                <a:lnSpc>
                  <a:spcPct val="100000"/>
                </a:lnSpc>
                <a:spcBef>
                  <a:spcPts val="0"/>
                </a:spcBef>
                <a:spcAft>
                  <a:spcPts val="0"/>
                </a:spcAft>
                <a:buClrTx/>
                <a:buSzTx/>
                <a:buFontTx/>
                <a:buNone/>
                <a:defRPr/>
              </a:pPr>
              <a:r>
                <a:rPr kumimoji="0" lang="en-US" altLang="zh-CN" sz="900" b="0" i="0" u="none" strike="noStrike" kern="1200" cap="none" spc="0" normalizeH="0" baseline="0" noProof="0" dirty="0">
                  <a:ln>
                    <a:noFill/>
                  </a:ln>
                  <a:solidFill>
                    <a:srgbClr val="C00000"/>
                  </a:solidFill>
                  <a:effectLst/>
                  <a:uLnTx/>
                  <a:uFillTx/>
                  <a:latin typeface="汉仪菱心体简" pitchFamily="49" charset="-122"/>
                  <a:ea typeface="汉仪菱心体简" pitchFamily="49" charset="-122"/>
                  <a:cs typeface="+mn-cs"/>
                </a:rPr>
                <a:t>OPTION</a:t>
              </a:r>
              <a:endParaRPr kumimoji="0" lang="zh-CN" altLang="en-US" sz="900" b="0" i="0" u="none" strike="noStrike" kern="1200" cap="none" spc="0" normalizeH="0" baseline="0" noProof="0" dirty="0">
                <a:ln>
                  <a:noFill/>
                </a:ln>
                <a:solidFill>
                  <a:srgbClr val="C00000"/>
                </a:solidFill>
                <a:effectLst/>
                <a:uLnTx/>
                <a:uFillTx/>
                <a:latin typeface="汉仪菱心体简" pitchFamily="49" charset="-122"/>
                <a:ea typeface="汉仪菱心体简" pitchFamily="49" charset="-122"/>
                <a:cs typeface="+mn-cs"/>
              </a:endParaRPr>
            </a:p>
          </p:txBody>
        </p:sp>
      </p:grpSp>
      <p:grpSp>
        <p:nvGrpSpPr>
          <p:cNvPr id="50" name="淘宝网Chenying0907出品 49"/>
          <p:cNvGrpSpPr/>
          <p:nvPr/>
        </p:nvGrpSpPr>
        <p:grpSpPr>
          <a:xfrm>
            <a:off x="1204913" y="333375"/>
            <a:ext cx="4316412" cy="906463"/>
            <a:chOff x="903371" y="249943"/>
            <a:chExt cx="2831223" cy="679699"/>
          </a:xfrm>
        </p:grpSpPr>
        <p:sp>
          <p:nvSpPr>
            <p:cNvPr id="51" name="淘宝网Chenying0907出品 50"/>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sp>
          <p:nvSpPr>
            <p:cNvPr id="52" name="淘宝网Chenying0907出品 51"/>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chemeClr val="accent5">
                <a:lumMod val="95000"/>
              </a:schemeClr>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dirty="0">
                <a:ln>
                  <a:noFill/>
                </a:ln>
                <a:solidFill>
                  <a:prstClr val="black"/>
                </a:solidFill>
                <a:effectLst/>
                <a:uLnTx/>
                <a:uFillTx/>
                <a:latin typeface="+mn-lt"/>
                <a:ea typeface="+mn-ea"/>
                <a:cs typeface="+mn-cs"/>
              </a:endParaRPr>
            </a:p>
          </p:txBody>
        </p:sp>
      </p:grpSp>
      <p:grpSp>
        <p:nvGrpSpPr>
          <p:cNvPr id="53" name="淘宝网Chenying0907出品 52"/>
          <p:cNvGrpSpPr/>
          <p:nvPr/>
        </p:nvGrpSpPr>
        <p:grpSpPr>
          <a:xfrm rot="-5400000">
            <a:off x="765175" y="209550"/>
            <a:ext cx="1019175" cy="1149350"/>
            <a:chOff x="8439634" y="3544648"/>
            <a:chExt cx="1611146" cy="1817848"/>
          </a:xfrm>
        </p:grpSpPr>
        <p:sp>
          <p:nvSpPr>
            <p:cNvPr id="54" name="淘宝网Chenying0907出品 5"/>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sp>
          <p:nvSpPr>
            <p:cNvPr id="55" name="淘宝网Chenying0907出品 5"/>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5">
                <a:lumMod val="95000"/>
              </a:schemeClr>
            </a:solidFill>
            <a:ln w="15875">
              <a:gradFill flip="none" rotWithShape="1">
                <a:gsLst>
                  <a:gs pos="0">
                    <a:schemeClr val="bg1">
                      <a:lumMod val="65000"/>
                    </a:schemeClr>
                  </a:gs>
                  <a:gs pos="100000">
                    <a:schemeClr val="bg1"/>
                  </a:gs>
                </a:gsLst>
                <a:lin ang="2700000" scaled="1"/>
                <a:tileRect/>
              </a:gradFill>
            </a:ln>
            <a:effectLst>
              <a:innerShdw blurRad="50800" dist="25400" dir="13500000">
                <a:prstClr val="black">
                  <a:alpha val="50000"/>
                </a:prstClr>
              </a:inn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56" name="Group 17"/>
          <p:cNvGrpSpPr>
            <a:grpSpLocks noChangeAspect="1"/>
          </p:cNvGrpSpPr>
          <p:nvPr/>
        </p:nvGrpSpPr>
        <p:grpSpPr bwMode="auto">
          <a:xfrm>
            <a:off x="1102995" y="607352"/>
            <a:ext cx="345747" cy="371067"/>
            <a:chOff x="231" y="1205"/>
            <a:chExt cx="640" cy="687"/>
          </a:xfrm>
          <a:solidFill>
            <a:schemeClr val="bg1"/>
          </a:solidFill>
          <a:effectLst/>
        </p:grpSpPr>
        <p:sp>
          <p:nvSpPr>
            <p:cNvPr id="57" name="淘宝网Chenying0907出品 18"/>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sp>
          <p:nvSpPr>
            <p:cNvPr id="58" name="淘宝网Chenying0907出品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grpSp>
      <p:sp>
        <p:nvSpPr>
          <p:cNvPr id="59" name="淘宝网Chenying0907出品 3"/>
          <p:cNvSpPr>
            <a:spLocks noChangeArrowheads="1"/>
          </p:cNvSpPr>
          <p:nvPr/>
        </p:nvSpPr>
        <p:spPr bwMode="auto">
          <a:xfrm>
            <a:off x="1930400" y="590550"/>
            <a:ext cx="16144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91345" tIns="45674" rIns="91345" bIns="45674">
            <a:spAutoFit/>
          </a:bodyPr>
          <a:lstStyle/>
          <a:p>
            <a:pPr marL="0" marR="0" lvl="0" indent="0" algn="l" defTabSz="913130" rtl="0" eaLnBrk="1" fontAlgn="auto" latinLnBrk="0" hangingPunct="1">
              <a:lnSpc>
                <a:spcPct val="100000"/>
              </a:lnSpc>
              <a:spcBef>
                <a:spcPts val="0"/>
              </a:spcBef>
              <a:spcAft>
                <a:spcPts val="0"/>
              </a:spcAft>
              <a:buClrTx/>
              <a:buSzTx/>
              <a:buFontTx/>
              <a:buNone/>
              <a:defRPr/>
            </a:pPr>
            <a:r>
              <a:rPr kumimoji="0" lang="zh-CN" altLang="en-US" sz="2700" b="0" i="0" u="none" strike="noStrike" kern="1200" cap="none" spc="0" normalizeH="0" baseline="0" noProof="0" dirty="0">
                <a:ln>
                  <a:noFill/>
                </a:ln>
                <a:solidFill>
                  <a:schemeClr val="accent3">
                    <a:lumMod val="50000"/>
                  </a:schemeClr>
                </a:solidFill>
                <a:effectLst/>
                <a:uLnTx/>
                <a:uFillTx/>
                <a:latin typeface="微软雅黑" pitchFamily="34" charset="-122"/>
                <a:ea typeface="微软雅黑" pitchFamily="34" charset="-122"/>
                <a:cs typeface="+mn-cs"/>
                <a:sym typeface="Arial" panose="02080604020202020204" pitchFamily="34" charset="0"/>
              </a:rPr>
              <a:t>课题特色</a:t>
            </a:r>
            <a:endParaRPr kumimoji="0" lang="zh-CN" altLang="en-US" sz="2700" b="0" i="0" u="none" strike="noStrike" kern="1200" cap="none" spc="0" normalizeH="0" baseline="0" noProof="0" dirty="0">
              <a:ln>
                <a:noFill/>
              </a:ln>
              <a:solidFill>
                <a:schemeClr val="accent3">
                  <a:lumMod val="50000"/>
                </a:schemeClr>
              </a:solidFill>
              <a:effectLst/>
              <a:uLnTx/>
              <a:uFillTx/>
              <a:latin typeface="微软雅黑" pitchFamily="34" charset="-122"/>
              <a:ea typeface="微软雅黑" pitchFamily="34" charset="-122"/>
              <a:cs typeface="+mn-cs"/>
              <a:sym typeface="Arial" panose="02080604020202020204" pitchFamily="34" charset="0"/>
            </a:endParaRPr>
          </a:p>
        </p:txBody>
      </p:sp>
    </p:spTree>
  </p:cSld>
  <p:clrMapOvr>
    <a:masterClrMapping/>
  </p:clrMapOvr>
  <p:transition spd="slow" advTm="0">
    <p:cover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22" presetClass="entr" presetSubtype="8" fill="hold"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wipe(left)">
                                      <p:cBhvr>
                                        <p:cTn id="10" dur="500"/>
                                        <p:tgtEl>
                                          <p:spTgt spid="50"/>
                                        </p:tgtEl>
                                      </p:cBhvr>
                                    </p:animEffect>
                                  </p:childTnLst>
                                </p:cTn>
                              </p:par>
                              <p:par>
                                <p:cTn id="11" presetID="53" presetClass="entr" presetSubtype="16"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anim calcmode="lin" valueType="num">
                                      <p:cBhvr>
                                        <p:cTn id="13" dur="500" fill="hold"/>
                                        <p:tgtEl>
                                          <p:spTgt spid="53"/>
                                        </p:tgtEl>
                                        <p:attrNameLst>
                                          <p:attrName>ppt_w</p:attrName>
                                        </p:attrNameLst>
                                      </p:cBhvr>
                                      <p:tavLst>
                                        <p:tav tm="0">
                                          <p:val>
                                            <p:fltVal val="0.000000"/>
                                          </p:val>
                                        </p:tav>
                                        <p:tav tm="100000">
                                          <p:val>
                                            <p:strVal val="#ppt_w"/>
                                          </p:val>
                                        </p:tav>
                                      </p:tavLst>
                                    </p:anim>
                                    <p:anim calcmode="lin" valueType="num">
                                      <p:cBhvr>
                                        <p:cTn id="14" dur="500" fill="hold"/>
                                        <p:tgtEl>
                                          <p:spTgt spid="53"/>
                                        </p:tgtEl>
                                        <p:attrNameLst>
                                          <p:attrName>ppt_h</p:attrName>
                                        </p:attrNameLst>
                                      </p:cBhvr>
                                      <p:tavLst>
                                        <p:tav tm="0">
                                          <p:val>
                                            <p:fltVal val="0.000000"/>
                                          </p:val>
                                        </p:tav>
                                        <p:tav tm="100000">
                                          <p:val>
                                            <p:strVal val="#ppt_h"/>
                                          </p:val>
                                        </p:tav>
                                      </p:tavLst>
                                    </p:anim>
                                    <p:animEffect transition="in" filter="fade">
                                      <p:cBhvr>
                                        <p:cTn id="15" dur="500"/>
                                        <p:tgtEl>
                                          <p:spTgt spid="53"/>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wipe(left)">
                                      <p:cBhvr>
                                        <p:cTn id="19" dur="500"/>
                                        <p:tgtEl>
                                          <p:spTgt spid="59"/>
                                        </p:tgtEl>
                                      </p:cBhvr>
                                    </p:animEffect>
                                  </p:childTnLst>
                                </p:cTn>
                              </p:par>
                              <p:par>
                                <p:cTn id="20" presetID="22" presetClass="entr" presetSubtype="2"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900"/>
                                        <p:tgtEl>
                                          <p:spTgt spid="5"/>
                                        </p:tgtEl>
                                      </p:cBhvr>
                                    </p:animEffect>
                                  </p:childTnLst>
                                </p:cTn>
                              </p:par>
                              <p:par>
                                <p:cTn id="23" presetID="22" presetClass="entr" presetSubtype="8"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1000"/>
                                        <p:tgtEl>
                                          <p:spTgt spid="4"/>
                                        </p:tgtEl>
                                      </p:cBhvr>
                                    </p:animEffect>
                                  </p:childTnLst>
                                </p:cTn>
                              </p:par>
                              <p:par>
                                <p:cTn id="26" presetID="42" presetClass="entr" presetSubtype="0" fill="hold" nodeType="withEffect">
                                  <p:stCondLst>
                                    <p:cond delay="90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90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1000"/>
                                        <p:tgtEl>
                                          <p:spTgt spid="3"/>
                                        </p:tgtEl>
                                      </p:cBhvr>
                                    </p:animEffect>
                                    <p:anim calcmode="lin" valueType="num">
                                      <p:cBhvr>
                                        <p:cTn id="34" dur="1000" fill="hold"/>
                                        <p:tgtEl>
                                          <p:spTgt spid="3"/>
                                        </p:tgtEl>
                                        <p:attrNameLst>
                                          <p:attrName>ppt_x</p:attrName>
                                        </p:attrNameLst>
                                      </p:cBhvr>
                                      <p:tavLst>
                                        <p:tav tm="0">
                                          <p:val>
                                            <p:strVal val="#ppt_x"/>
                                          </p:val>
                                        </p:tav>
                                        <p:tav tm="100000">
                                          <p:val>
                                            <p:strVal val="#ppt_x"/>
                                          </p:val>
                                        </p:tav>
                                      </p:tavLst>
                                    </p:anim>
                                    <p:anim calcmode="lin" valueType="num">
                                      <p:cBhvr>
                                        <p:cTn id="35" dur="1000" fill="hold"/>
                                        <p:tgtEl>
                                          <p:spTgt spid="3"/>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53" presetClass="entr" presetSubtype="16" fill="hold" nodeType="after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p:cTn id="39" dur="500" fill="hold"/>
                                        <p:tgtEl>
                                          <p:spTgt spid="47"/>
                                        </p:tgtEl>
                                        <p:attrNameLst>
                                          <p:attrName>ppt_w</p:attrName>
                                        </p:attrNameLst>
                                      </p:cBhvr>
                                      <p:tavLst>
                                        <p:tav tm="0">
                                          <p:val>
                                            <p:fltVal val="0.000000"/>
                                          </p:val>
                                        </p:tav>
                                        <p:tav tm="100000">
                                          <p:val>
                                            <p:strVal val="#ppt_w"/>
                                          </p:val>
                                        </p:tav>
                                      </p:tavLst>
                                    </p:anim>
                                    <p:anim calcmode="lin" valueType="num">
                                      <p:cBhvr>
                                        <p:cTn id="40" dur="500" fill="hold"/>
                                        <p:tgtEl>
                                          <p:spTgt spid="47"/>
                                        </p:tgtEl>
                                        <p:attrNameLst>
                                          <p:attrName>ppt_h</p:attrName>
                                        </p:attrNameLst>
                                      </p:cBhvr>
                                      <p:tavLst>
                                        <p:tav tm="0">
                                          <p:val>
                                            <p:fltVal val="0.000000"/>
                                          </p:val>
                                        </p:tav>
                                        <p:tav tm="100000">
                                          <p:val>
                                            <p:strVal val="#ppt_h"/>
                                          </p:val>
                                        </p:tav>
                                      </p:tavLst>
                                    </p:anim>
                                    <p:animEffect transition="in" filter="fade">
                                      <p:cBhvr>
                                        <p:cTn id="41" dur="500"/>
                                        <p:tgtEl>
                                          <p:spTgt spid="47"/>
                                        </p:tgtEl>
                                      </p:cBhvr>
                                    </p:animEffect>
                                  </p:childTnLst>
                                </p:cTn>
                              </p:par>
                            </p:childTnLst>
                          </p:cTn>
                        </p:par>
                        <p:par>
                          <p:cTn id="42" fill="hold">
                            <p:stCondLst>
                              <p:cond delay="1500"/>
                            </p:stCondLst>
                            <p:childTnLst>
                              <p:par>
                                <p:cTn id="43" presetID="14" presetClass="entr" presetSubtype="10" fill="hold" nodeType="after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randombar(horizontal)">
                                      <p:cBhvr>
                                        <p:cTn id="45" dur="500"/>
                                        <p:tgtEl>
                                          <p:spTgt spid="29"/>
                                        </p:tgtEl>
                                      </p:cBhvr>
                                    </p:animEffect>
                                  </p:childTnLst>
                                </p:cTn>
                              </p:par>
                            </p:childTnLst>
                          </p:cTn>
                        </p:par>
                        <p:par>
                          <p:cTn id="46" fill="hold">
                            <p:stCondLst>
                              <p:cond delay="2000"/>
                            </p:stCondLst>
                            <p:childTnLst>
                              <p:par>
                                <p:cTn id="47" presetID="53" presetClass="entr" presetSubtype="16" fill="hold" nodeType="after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p:cTn id="49" dur="500" fill="hold"/>
                                        <p:tgtEl>
                                          <p:spTgt spid="6"/>
                                        </p:tgtEl>
                                        <p:attrNameLst>
                                          <p:attrName>ppt_w</p:attrName>
                                        </p:attrNameLst>
                                      </p:cBhvr>
                                      <p:tavLst>
                                        <p:tav tm="0">
                                          <p:val>
                                            <p:fltVal val="0.000000"/>
                                          </p:val>
                                        </p:tav>
                                        <p:tav tm="100000">
                                          <p:val>
                                            <p:strVal val="#ppt_w"/>
                                          </p:val>
                                        </p:tav>
                                      </p:tavLst>
                                    </p:anim>
                                    <p:anim calcmode="lin" valueType="num">
                                      <p:cBhvr>
                                        <p:cTn id="50" dur="500" fill="hold"/>
                                        <p:tgtEl>
                                          <p:spTgt spid="6"/>
                                        </p:tgtEl>
                                        <p:attrNameLst>
                                          <p:attrName>ppt_h</p:attrName>
                                        </p:attrNameLst>
                                      </p:cBhvr>
                                      <p:tavLst>
                                        <p:tav tm="0">
                                          <p:val>
                                            <p:fltVal val="0.000000"/>
                                          </p:val>
                                        </p:tav>
                                        <p:tav tm="100000">
                                          <p:val>
                                            <p:strVal val="#ppt_h"/>
                                          </p:val>
                                        </p:tav>
                                      </p:tavLst>
                                    </p:anim>
                                    <p:animEffect transition="in" filter="fade">
                                      <p:cBhvr>
                                        <p:cTn id="51" dur="500"/>
                                        <p:tgtEl>
                                          <p:spTgt spid="6"/>
                                        </p:tgtEl>
                                      </p:cBhvr>
                                    </p:animEffect>
                                  </p:childTnLst>
                                </p:cTn>
                              </p:par>
                            </p:childTnLst>
                          </p:cTn>
                        </p:par>
                        <p:par>
                          <p:cTn id="52" fill="hold">
                            <p:stCondLst>
                              <p:cond delay="2500"/>
                            </p:stCondLst>
                            <p:childTnLst>
                              <p:par>
                                <p:cTn id="53" presetID="14" presetClass="entr" presetSubtype="10" fill="hold"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randombar(horizontal)">
                                      <p:cBhvr>
                                        <p:cTn id="55" dur="500"/>
                                        <p:tgtEl>
                                          <p:spTgt spid="15"/>
                                        </p:tgtEl>
                                      </p:cBhvr>
                                    </p:animEffect>
                                  </p:childTnLst>
                                </p:cTn>
                              </p:par>
                            </p:childTnLst>
                          </p:cTn>
                        </p:par>
                        <p:par>
                          <p:cTn id="56" fill="hold">
                            <p:stCondLst>
                              <p:cond delay="3000"/>
                            </p:stCondLst>
                            <p:childTnLst>
                              <p:par>
                                <p:cTn id="57" presetID="53" presetClass="entr" presetSubtype="16" fill="hold"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500" fill="hold"/>
                                        <p:tgtEl>
                                          <p:spTgt spid="12"/>
                                        </p:tgtEl>
                                        <p:attrNameLst>
                                          <p:attrName>ppt_w</p:attrName>
                                        </p:attrNameLst>
                                      </p:cBhvr>
                                      <p:tavLst>
                                        <p:tav tm="0">
                                          <p:val>
                                            <p:fltVal val="0.000000"/>
                                          </p:val>
                                        </p:tav>
                                        <p:tav tm="100000">
                                          <p:val>
                                            <p:strVal val="#ppt_w"/>
                                          </p:val>
                                        </p:tav>
                                      </p:tavLst>
                                    </p:anim>
                                    <p:anim calcmode="lin" valueType="num">
                                      <p:cBhvr>
                                        <p:cTn id="60" dur="500" fill="hold"/>
                                        <p:tgtEl>
                                          <p:spTgt spid="12"/>
                                        </p:tgtEl>
                                        <p:attrNameLst>
                                          <p:attrName>ppt_h</p:attrName>
                                        </p:attrNameLst>
                                      </p:cBhvr>
                                      <p:tavLst>
                                        <p:tav tm="0">
                                          <p:val>
                                            <p:fltVal val="0.000000"/>
                                          </p:val>
                                        </p:tav>
                                        <p:tav tm="100000">
                                          <p:val>
                                            <p:strVal val="#ppt_h"/>
                                          </p:val>
                                        </p:tav>
                                      </p:tavLst>
                                    </p:anim>
                                    <p:animEffect transition="in" filter="fade">
                                      <p:cBhvr>
                                        <p:cTn id="61" dur="500"/>
                                        <p:tgtEl>
                                          <p:spTgt spid="12"/>
                                        </p:tgtEl>
                                      </p:cBhvr>
                                    </p:animEffect>
                                  </p:childTnLst>
                                </p:cTn>
                              </p:par>
                            </p:childTnLst>
                          </p:cTn>
                        </p:par>
                        <p:par>
                          <p:cTn id="62" fill="hold">
                            <p:stCondLst>
                              <p:cond delay="3500"/>
                            </p:stCondLst>
                            <p:childTnLst>
                              <p:par>
                                <p:cTn id="63" presetID="14" presetClass="entr" presetSubtype="10" fill="hold" nodeType="after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randombar(horizontal)">
                                      <p:cBhvr>
                                        <p:cTn id="65" dur="500"/>
                                        <p:tgtEl>
                                          <p:spTgt spid="37"/>
                                        </p:tgtEl>
                                      </p:cBhvr>
                                    </p:animEffect>
                                  </p:childTnLst>
                                </p:cTn>
                              </p:par>
                            </p:childTnLst>
                          </p:cTn>
                        </p:par>
                        <p:par>
                          <p:cTn id="66" fill="hold">
                            <p:stCondLst>
                              <p:cond delay="4000"/>
                            </p:stCondLst>
                            <p:childTnLst>
                              <p:par>
                                <p:cTn id="67" presetID="53" presetClass="entr" presetSubtype="16" fill="hold" nodeType="afterEffect">
                                  <p:stCondLst>
                                    <p:cond delay="0"/>
                                  </p:stCondLst>
                                  <p:childTnLst>
                                    <p:set>
                                      <p:cBhvr>
                                        <p:cTn id="68" dur="1" fill="hold">
                                          <p:stCondLst>
                                            <p:cond delay="0"/>
                                          </p:stCondLst>
                                        </p:cTn>
                                        <p:tgtEl>
                                          <p:spTgt spid="9"/>
                                        </p:tgtEl>
                                        <p:attrNameLst>
                                          <p:attrName>style.visibility</p:attrName>
                                        </p:attrNameLst>
                                      </p:cBhvr>
                                      <p:to>
                                        <p:strVal val="visible"/>
                                      </p:to>
                                    </p:set>
                                    <p:anim calcmode="lin" valueType="num">
                                      <p:cBhvr>
                                        <p:cTn id="69" dur="500" fill="hold"/>
                                        <p:tgtEl>
                                          <p:spTgt spid="9"/>
                                        </p:tgtEl>
                                        <p:attrNameLst>
                                          <p:attrName>ppt_w</p:attrName>
                                        </p:attrNameLst>
                                      </p:cBhvr>
                                      <p:tavLst>
                                        <p:tav tm="0">
                                          <p:val>
                                            <p:fltVal val="0.000000"/>
                                          </p:val>
                                        </p:tav>
                                        <p:tav tm="100000">
                                          <p:val>
                                            <p:strVal val="#ppt_w"/>
                                          </p:val>
                                        </p:tav>
                                      </p:tavLst>
                                    </p:anim>
                                    <p:anim calcmode="lin" valueType="num">
                                      <p:cBhvr>
                                        <p:cTn id="70" dur="500" fill="hold"/>
                                        <p:tgtEl>
                                          <p:spTgt spid="9"/>
                                        </p:tgtEl>
                                        <p:attrNameLst>
                                          <p:attrName>ppt_h</p:attrName>
                                        </p:attrNameLst>
                                      </p:cBhvr>
                                      <p:tavLst>
                                        <p:tav tm="0">
                                          <p:val>
                                            <p:fltVal val="0.000000"/>
                                          </p:val>
                                        </p:tav>
                                        <p:tav tm="100000">
                                          <p:val>
                                            <p:strVal val="#ppt_h"/>
                                          </p:val>
                                        </p:tav>
                                      </p:tavLst>
                                    </p:anim>
                                    <p:animEffect transition="in" filter="fade">
                                      <p:cBhvr>
                                        <p:cTn id="71" dur="500"/>
                                        <p:tgtEl>
                                          <p:spTgt spid="9"/>
                                        </p:tgtEl>
                                      </p:cBhvr>
                                    </p:animEffect>
                                  </p:childTnLst>
                                </p:cTn>
                              </p:par>
                            </p:childTnLst>
                          </p:cTn>
                        </p:par>
                        <p:par>
                          <p:cTn id="72" fill="hold">
                            <p:stCondLst>
                              <p:cond delay="4500"/>
                            </p:stCondLst>
                            <p:childTnLst>
                              <p:par>
                                <p:cTn id="73" presetID="22" presetClass="entr" presetSubtype="4" fill="hold" nodeType="after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down)">
                                      <p:cBhvr>
                                        <p:cTn id="7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966788" y="333375"/>
            <a:ext cx="3963987" cy="906463"/>
            <a:chOff x="903371" y="249943"/>
            <a:chExt cx="2831223" cy="679699"/>
          </a:xfrm>
        </p:grpSpPr>
        <p:sp>
          <p:nvSpPr>
            <p:cNvPr id="6" name="任意多边形 43"/>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sp>
          <p:nvSpPr>
            <p:cNvPr id="7" name="任意多边形 44"/>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chemeClr val="accent5">
                <a:lumMod val="95000"/>
              </a:schemeClr>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8" name="组合 7"/>
          <p:cNvGrpSpPr/>
          <p:nvPr/>
        </p:nvGrpSpPr>
        <p:grpSpPr>
          <a:xfrm rot="-5400000">
            <a:off x="595313" y="209550"/>
            <a:ext cx="1019175" cy="1149350"/>
            <a:chOff x="8439634" y="3544648"/>
            <a:chExt cx="1611146" cy="1817848"/>
          </a:xfrm>
        </p:grpSpPr>
        <p:sp>
          <p:nvSpPr>
            <p:cNvPr id="9" name="Freeform 5"/>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sp>
          <p:nvSpPr>
            <p:cNvPr id="10" name="Freeform 5"/>
            <p:cNvSpPr/>
            <p:nvPr/>
          </p:nvSpPr>
          <p:spPr bwMode="auto">
            <a:xfrm rot="5400000">
              <a:off x="8582836"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5">
                <a:lumMod val="95000"/>
              </a:schemeClr>
            </a:solidFill>
            <a:ln w="15875">
              <a:gradFill flip="none" rotWithShape="1">
                <a:gsLst>
                  <a:gs pos="0">
                    <a:schemeClr val="bg1">
                      <a:lumMod val="65000"/>
                    </a:schemeClr>
                  </a:gs>
                  <a:gs pos="100000">
                    <a:schemeClr val="bg1"/>
                  </a:gs>
                </a:gsLst>
                <a:lin ang="2700000" scaled="1"/>
                <a:tileRect/>
              </a:gradFill>
            </a:ln>
            <a:effectLst>
              <a:innerShdw blurRad="50800" dist="25400" dir="13500000">
                <a:prstClr val="black">
                  <a:alpha val="50000"/>
                </a:prstClr>
              </a:inn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11" name="Group 17"/>
          <p:cNvGrpSpPr>
            <a:grpSpLocks noChangeAspect="1"/>
          </p:cNvGrpSpPr>
          <p:nvPr/>
        </p:nvGrpSpPr>
        <p:grpSpPr bwMode="auto">
          <a:xfrm>
            <a:off x="949132" y="611160"/>
            <a:ext cx="345742" cy="371068"/>
            <a:chOff x="231" y="1205"/>
            <a:chExt cx="640" cy="687"/>
          </a:xfrm>
          <a:solidFill>
            <a:schemeClr val="bg1"/>
          </a:solidFill>
          <a:effectLst/>
        </p:grpSpPr>
        <p:sp>
          <p:nvSpPr>
            <p:cNvPr id="12" name="淘宝网Chenying0907出品 18"/>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ctr" defTabSz="121793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13" name="淘宝网Chenying0907出品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ctr" defTabSz="121793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grpSp>
      <p:sp>
        <p:nvSpPr>
          <p:cNvPr id="38916" name="文本框 18"/>
          <p:cNvSpPr txBox="1"/>
          <p:nvPr/>
        </p:nvSpPr>
        <p:spPr>
          <a:xfrm>
            <a:off x="1692275" y="571500"/>
            <a:ext cx="2051050" cy="508000"/>
          </a:xfrm>
          <a:prstGeom prst="rect">
            <a:avLst/>
          </a:prstGeom>
          <a:noFill/>
          <a:ln w="9525">
            <a:noFill/>
          </a:ln>
        </p:spPr>
        <p:txBody>
          <a:bodyPr anchor="t" anchorCtr="0">
            <a:spAutoFit/>
          </a:bodyPr>
          <a:p>
            <a:r>
              <a:rPr lang="zh-CN" altLang="en-US" sz="2700" dirty="0">
                <a:solidFill>
                  <a:srgbClr val="3F3F3F"/>
                </a:solidFill>
                <a:latin typeface="微软雅黑" pitchFamily="34" charset="-122"/>
                <a:ea typeface="微软雅黑" pitchFamily="34" charset="-122"/>
                <a:sym typeface="Arial" panose="02080604020202020204" pitchFamily="34" charset="0"/>
              </a:rPr>
              <a:t>关键技术</a:t>
            </a:r>
            <a:endParaRPr lang="zh-CN" altLang="en-US" sz="2700" dirty="0">
              <a:solidFill>
                <a:srgbClr val="3F3F3F"/>
              </a:solidFill>
              <a:latin typeface="微软雅黑" pitchFamily="34" charset="-122"/>
              <a:ea typeface="微软雅黑" pitchFamily="34" charset="-122"/>
              <a:sym typeface="Arial" panose="02080604020202020204" pitchFamily="34" charset="0"/>
            </a:endParaRPr>
          </a:p>
        </p:txBody>
      </p:sp>
      <p:sp>
        <p:nvSpPr>
          <p:cNvPr id="38917" name="文本框 14"/>
          <p:cNvSpPr txBox="1"/>
          <p:nvPr/>
        </p:nvSpPr>
        <p:spPr>
          <a:xfrm>
            <a:off x="685800" y="1636713"/>
            <a:ext cx="3649663" cy="460375"/>
          </a:xfrm>
          <a:prstGeom prst="rect">
            <a:avLst/>
          </a:prstGeom>
          <a:noFill/>
          <a:ln w="9525">
            <a:noFill/>
          </a:ln>
        </p:spPr>
        <p:txBody>
          <a:bodyPr wrap="square" anchor="t" anchorCtr="0">
            <a:spAutoFit/>
          </a:bodyPr>
          <a:p>
            <a:pPr eaLnBrk="0" hangingPunct="0"/>
            <a:r>
              <a:rPr lang="en-US" altLang="zh-CN" sz="2400" dirty="0">
                <a:latin typeface="微软雅黑" pitchFamily="34" charset="-122"/>
                <a:ea typeface="微软雅黑" pitchFamily="34" charset="-122"/>
              </a:rPr>
              <a:t>JAVAWEB</a:t>
            </a:r>
            <a:r>
              <a:rPr lang="zh-CN" altLang="en-US" sz="2400" dirty="0">
                <a:latin typeface="微软雅黑" pitchFamily="34" charset="-122"/>
                <a:ea typeface="微软雅黑" pitchFamily="34" charset="-122"/>
              </a:rPr>
              <a:t>开发技术：</a:t>
            </a:r>
            <a:endParaRPr lang="zh-CN" altLang="en-US" sz="2400" dirty="0">
              <a:latin typeface="微软雅黑" pitchFamily="34" charset="-122"/>
              <a:ea typeface="微软雅黑" pitchFamily="34" charset="-122"/>
            </a:endParaRPr>
          </a:p>
        </p:txBody>
      </p:sp>
      <p:sp>
        <p:nvSpPr>
          <p:cNvPr id="38918" name="文本框 15"/>
          <p:cNvSpPr txBox="1"/>
          <p:nvPr/>
        </p:nvSpPr>
        <p:spPr>
          <a:xfrm>
            <a:off x="1084263" y="2247900"/>
            <a:ext cx="9091612" cy="2584450"/>
          </a:xfrm>
          <a:prstGeom prst="rect">
            <a:avLst/>
          </a:prstGeom>
          <a:noFill/>
          <a:ln w="9525">
            <a:noFill/>
          </a:ln>
        </p:spPr>
        <p:txBody>
          <a:bodyPr anchor="t" anchorCtr="0">
            <a:spAutoFit/>
          </a:bodyPr>
          <a:p>
            <a:pPr eaLnBrk="0" hangingPunct="0">
              <a:lnSpc>
                <a:spcPct val="150000"/>
              </a:lnSpc>
            </a:pPr>
            <a:r>
              <a:rPr lang="zh-CN" altLang="en-US" sz="1800">
                <a:latin typeface="Arial" panose="02080604020202020204" pitchFamily="34" charset="0"/>
                <a:ea typeface="宋体" pitchFamily="2" charset="-122"/>
              </a:rPr>
              <a:t>后台技术：</a:t>
            </a:r>
            <a:endParaRPr lang="zh-CN" altLang="en-US" sz="1800">
              <a:latin typeface="Arial" panose="02080604020202020204" pitchFamily="34" charset="0"/>
              <a:ea typeface="宋体" pitchFamily="2" charset="-122"/>
            </a:endParaRPr>
          </a:p>
          <a:p>
            <a:pPr eaLnBrk="0" hangingPunct="0">
              <a:lnSpc>
                <a:spcPct val="150000"/>
              </a:lnSpc>
            </a:pPr>
            <a:endParaRPr lang="zh-CN" altLang="en-US" sz="1800">
              <a:latin typeface="Arial" panose="02080604020202020204" pitchFamily="34" charset="0"/>
              <a:ea typeface="宋体" pitchFamily="2" charset="-122"/>
            </a:endParaRPr>
          </a:p>
          <a:p>
            <a:pPr lvl="1" indent="1270" eaLnBrk="0" hangingPunct="0"/>
            <a:r>
              <a:rPr lang="zh-CN" altLang="en-US" sz="1800">
                <a:latin typeface="Arial" panose="02080604020202020204" pitchFamily="34" charset="0"/>
                <a:ea typeface="宋体" pitchFamily="2" charset="-122"/>
              </a:rPr>
              <a:t>整个项目采用的技术是 </a:t>
            </a:r>
            <a:r>
              <a:rPr lang="en-US" altLang="zh-CN" sz="1800">
                <a:latin typeface="Arial" panose="02080604020202020204" pitchFamily="34" charset="0"/>
                <a:ea typeface="宋体" pitchFamily="2" charset="-122"/>
              </a:rPr>
              <a:t>spring springmvc mybatis </a:t>
            </a:r>
            <a:r>
              <a:rPr lang="zh-CN" altLang="en-US" sz="1800">
                <a:latin typeface="Arial" panose="02080604020202020204" pitchFamily="34" charset="0"/>
                <a:ea typeface="宋体" pitchFamily="2" charset="-122"/>
              </a:rPr>
              <a:t>。</a:t>
            </a:r>
            <a:endParaRPr lang="zh-CN" altLang="en-US" sz="1800">
              <a:latin typeface="Arial" panose="02080604020202020204" pitchFamily="34" charset="0"/>
              <a:ea typeface="宋体" pitchFamily="2" charset="-122"/>
            </a:endParaRPr>
          </a:p>
          <a:p>
            <a:pPr lvl="1" indent="1270" eaLnBrk="0" hangingPunct="0"/>
            <a:r>
              <a:rPr lang="en-US" altLang="zh-CN" sz="1800">
                <a:latin typeface="Arial" panose="02080604020202020204" pitchFamily="34" charset="0"/>
                <a:ea typeface="宋体" pitchFamily="2" charset="-122"/>
              </a:rPr>
              <a:t>spring </a:t>
            </a:r>
            <a:r>
              <a:rPr lang="zh-CN" altLang="en-US" sz="1800">
                <a:latin typeface="Arial" panose="02080604020202020204" pitchFamily="34" charset="0"/>
                <a:ea typeface="宋体" pitchFamily="2" charset="-122"/>
              </a:rPr>
              <a:t>是项目后台中的大管家，整合各种框架</a:t>
            </a:r>
            <a:endParaRPr lang="zh-CN" altLang="en-US" sz="1800">
              <a:latin typeface="Arial" panose="02080604020202020204" pitchFamily="34" charset="0"/>
              <a:ea typeface="宋体" pitchFamily="2" charset="-122"/>
            </a:endParaRPr>
          </a:p>
          <a:p>
            <a:pPr lvl="1" indent="1270" eaLnBrk="0" hangingPunct="0"/>
            <a:endParaRPr lang="zh-CN" altLang="en-US" sz="1800">
              <a:latin typeface="Arial" panose="02080604020202020204" pitchFamily="34" charset="0"/>
              <a:ea typeface="宋体" pitchFamily="2" charset="-122"/>
            </a:endParaRPr>
          </a:p>
          <a:p>
            <a:pPr lvl="1" indent="1270" eaLnBrk="0" hangingPunct="0"/>
            <a:r>
              <a:rPr lang="en-US" altLang="zh-CN" sz="1800">
                <a:latin typeface="Arial" panose="02080604020202020204" pitchFamily="34" charset="0"/>
                <a:ea typeface="宋体" pitchFamily="2" charset="-122"/>
              </a:rPr>
              <a:t>spring mvc </a:t>
            </a:r>
            <a:r>
              <a:rPr lang="zh-CN" altLang="en-US" sz="1800">
                <a:latin typeface="Arial" panose="02080604020202020204" pitchFamily="34" charset="0"/>
                <a:ea typeface="宋体" pitchFamily="2" charset="-122"/>
              </a:rPr>
              <a:t>前端控制器：控制前台页面与后台的数据交互和页面跳转</a:t>
            </a:r>
            <a:endParaRPr lang="zh-CN" altLang="en-US" sz="1800">
              <a:latin typeface="Arial" panose="02080604020202020204" pitchFamily="34" charset="0"/>
              <a:ea typeface="宋体" pitchFamily="2" charset="-122"/>
            </a:endParaRPr>
          </a:p>
          <a:p>
            <a:pPr lvl="1" indent="1270" eaLnBrk="0" hangingPunct="0"/>
            <a:endParaRPr lang="zh-CN" altLang="en-US" sz="1800">
              <a:latin typeface="Arial" panose="02080604020202020204" pitchFamily="34" charset="0"/>
              <a:ea typeface="宋体" pitchFamily="2" charset="-122"/>
            </a:endParaRPr>
          </a:p>
          <a:p>
            <a:pPr lvl="1" indent="1270" eaLnBrk="0" hangingPunct="0"/>
            <a:r>
              <a:rPr lang="en-US" altLang="zh-CN" sz="1800">
                <a:latin typeface="Arial" panose="02080604020202020204" pitchFamily="34" charset="0"/>
                <a:ea typeface="宋体" pitchFamily="2" charset="-122"/>
              </a:rPr>
              <a:t>mybatis </a:t>
            </a:r>
            <a:r>
              <a:rPr lang="zh-CN" altLang="en-US" sz="1800">
                <a:latin typeface="Arial" panose="02080604020202020204" pitchFamily="34" charset="0"/>
                <a:ea typeface="宋体" pitchFamily="2" charset="-122"/>
              </a:rPr>
              <a:t>是项目中将数据持久化的框架技术</a:t>
            </a:r>
            <a:endParaRPr lang="zh-CN" altLang="en-US" sz="2400" dirty="0">
              <a:latin typeface="微软雅黑" pitchFamily="34" charset="-122"/>
              <a:ea typeface="微软雅黑" pitchFamily="34" charset="-122"/>
            </a:endParaRPr>
          </a:p>
        </p:txBody>
      </p:sp>
      <p:sp>
        <p:nvSpPr>
          <p:cNvPr id="38919" name="文本框 2"/>
          <p:cNvSpPr txBox="1"/>
          <p:nvPr/>
        </p:nvSpPr>
        <p:spPr>
          <a:xfrm>
            <a:off x="949325" y="5283200"/>
            <a:ext cx="10912475" cy="382588"/>
          </a:xfrm>
          <a:prstGeom prst="rect">
            <a:avLst/>
          </a:prstGeom>
          <a:noFill/>
          <a:ln w="9525">
            <a:noFill/>
          </a:ln>
        </p:spPr>
        <p:txBody>
          <a:bodyPr wrap="square" anchor="t" anchorCtr="0">
            <a:spAutoFit/>
          </a:bodyPr>
          <a:p>
            <a:pPr eaLnBrk="0" hangingPunct="0"/>
            <a:r>
              <a:rPr lang="zh-CN" altLang="en-US">
                <a:latin typeface="Arial" panose="02080604020202020204" pitchFamily="34" charset="0"/>
                <a:ea typeface="宋体" pitchFamily="2" charset="-122"/>
              </a:rPr>
              <a:t>前台技术：</a:t>
            </a:r>
            <a:r>
              <a:rPr lang="en-US" altLang="zh-CN">
                <a:latin typeface="Arial" panose="02080604020202020204" pitchFamily="34" charset="0"/>
                <a:ea typeface="宋体" pitchFamily="2" charset="-122"/>
              </a:rPr>
              <a:t>jsp  js  jq  ajax  bootstrap  My97DatePicker  ueditor</a:t>
            </a:r>
            <a:endParaRPr lang="en-US" altLang="zh-CN">
              <a:latin typeface="Arial" panose="02080604020202020204" pitchFamily="34" charset="0"/>
              <a:ea typeface="宋体" pitchFamily="2" charset="-122"/>
            </a:endParaRPr>
          </a:p>
        </p:txBody>
      </p:sp>
    </p:spTree>
  </p:cSld>
  <p:clrMapOvr>
    <a:masterClrMapping/>
  </p:clrMapOvr>
  <p:transition spd="slow">
    <p:cover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53" presetClass="entr" presetSubtype="16"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500" fill="hold"/>
                                        <p:tgtEl>
                                          <p:spTgt spid="8"/>
                                        </p:tgtEl>
                                        <p:attrNameLst>
                                          <p:attrName>ppt_w</p:attrName>
                                        </p:attrNameLst>
                                      </p:cBhvr>
                                      <p:tavLst>
                                        <p:tav tm="0">
                                          <p:val>
                                            <p:fltVal val="0.000000"/>
                                          </p:val>
                                        </p:tav>
                                        <p:tav tm="100000">
                                          <p:val>
                                            <p:strVal val="#ppt_w"/>
                                          </p:val>
                                        </p:tav>
                                      </p:tavLst>
                                    </p:anim>
                                    <p:anim calcmode="lin" valueType="num">
                                      <p:cBhvr>
                                        <p:cTn id="11" dur="500" fill="hold"/>
                                        <p:tgtEl>
                                          <p:spTgt spid="8"/>
                                        </p:tgtEl>
                                        <p:attrNameLst>
                                          <p:attrName>ppt_h</p:attrName>
                                        </p:attrNameLst>
                                      </p:cBhvr>
                                      <p:tavLst>
                                        <p:tav tm="0">
                                          <p:val>
                                            <p:fltVal val="0.000000"/>
                                          </p:val>
                                        </p:tav>
                                        <p:tav tm="100000">
                                          <p:val>
                                            <p:strVal val="#ppt_h"/>
                                          </p:val>
                                        </p:tav>
                                      </p:tavLst>
                                    </p:anim>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66788" y="333375"/>
            <a:ext cx="3963987" cy="906463"/>
            <a:chOff x="903371" y="249943"/>
            <a:chExt cx="2831223" cy="679699"/>
          </a:xfrm>
        </p:grpSpPr>
        <p:sp>
          <p:nvSpPr>
            <p:cNvPr id="4" name="任意多边形 43"/>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sp>
          <p:nvSpPr>
            <p:cNvPr id="5" name="任意多边形 44"/>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chemeClr val="accent5">
                <a:lumMod val="95000"/>
              </a:schemeClr>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6" name="组合 5"/>
          <p:cNvGrpSpPr/>
          <p:nvPr/>
        </p:nvGrpSpPr>
        <p:grpSpPr>
          <a:xfrm rot="-5400000">
            <a:off x="595313" y="209550"/>
            <a:ext cx="1019175" cy="1149350"/>
            <a:chOff x="8439634" y="3544648"/>
            <a:chExt cx="1611146" cy="1817848"/>
          </a:xfrm>
        </p:grpSpPr>
        <p:sp>
          <p:nvSpPr>
            <p:cNvPr id="7" name="Freeform 5"/>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sp>
          <p:nvSpPr>
            <p:cNvPr id="8" name="Freeform 5"/>
            <p:cNvSpPr/>
            <p:nvPr/>
          </p:nvSpPr>
          <p:spPr bwMode="auto">
            <a:xfrm rot="5400000">
              <a:off x="8582836"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5">
                <a:lumMod val="95000"/>
              </a:schemeClr>
            </a:solidFill>
            <a:ln w="15875">
              <a:gradFill flip="none" rotWithShape="1">
                <a:gsLst>
                  <a:gs pos="0">
                    <a:schemeClr val="bg1">
                      <a:lumMod val="65000"/>
                    </a:schemeClr>
                  </a:gs>
                  <a:gs pos="100000">
                    <a:schemeClr val="bg1"/>
                  </a:gs>
                </a:gsLst>
                <a:lin ang="2700000" scaled="1"/>
                <a:tileRect/>
              </a:gradFill>
            </a:ln>
            <a:effectLst>
              <a:innerShdw blurRad="50800" dist="25400" dir="13500000">
                <a:prstClr val="black">
                  <a:alpha val="50000"/>
                </a:prstClr>
              </a:inn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9" name="Group 17"/>
          <p:cNvGrpSpPr>
            <a:grpSpLocks noChangeAspect="1"/>
          </p:cNvGrpSpPr>
          <p:nvPr/>
        </p:nvGrpSpPr>
        <p:grpSpPr bwMode="auto">
          <a:xfrm>
            <a:off x="949132" y="611160"/>
            <a:ext cx="345742" cy="371068"/>
            <a:chOff x="231" y="1205"/>
            <a:chExt cx="640" cy="687"/>
          </a:xfrm>
          <a:solidFill>
            <a:schemeClr val="bg1"/>
          </a:solidFill>
          <a:effectLst/>
        </p:grpSpPr>
        <p:sp>
          <p:nvSpPr>
            <p:cNvPr id="10" name="淘宝网Chenying0907出品 18"/>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ctr" defTabSz="121793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11" name="淘宝网Chenying0907出品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ctr" defTabSz="121793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grpSp>
      <p:sp>
        <p:nvSpPr>
          <p:cNvPr id="39940" name="文本框 18"/>
          <p:cNvSpPr txBox="1"/>
          <p:nvPr/>
        </p:nvSpPr>
        <p:spPr>
          <a:xfrm>
            <a:off x="1692275" y="571500"/>
            <a:ext cx="3105150" cy="508000"/>
          </a:xfrm>
          <a:prstGeom prst="rect">
            <a:avLst/>
          </a:prstGeom>
          <a:noFill/>
          <a:ln w="9525">
            <a:noFill/>
          </a:ln>
        </p:spPr>
        <p:txBody>
          <a:bodyPr anchor="t" anchorCtr="0">
            <a:spAutoFit/>
          </a:bodyPr>
          <a:p>
            <a:r>
              <a:rPr lang="zh-CN" altLang="en-US" sz="2700" dirty="0">
                <a:solidFill>
                  <a:srgbClr val="3F3F3F"/>
                </a:solidFill>
                <a:latin typeface="微软雅黑" pitchFamily="34" charset="-122"/>
                <a:ea typeface="微软雅黑" pitchFamily="34" charset="-122"/>
                <a:sym typeface="Arial" panose="02080604020202020204" pitchFamily="34" charset="0"/>
              </a:rPr>
              <a:t>内容：功能需求</a:t>
            </a:r>
            <a:endParaRPr lang="zh-CN" altLang="en-US" sz="2700" dirty="0">
              <a:solidFill>
                <a:srgbClr val="3F3F3F"/>
              </a:solidFill>
              <a:latin typeface="微软雅黑" pitchFamily="34" charset="-122"/>
              <a:ea typeface="微软雅黑" pitchFamily="34" charset="-122"/>
              <a:sym typeface="Arial" panose="02080604020202020204" pitchFamily="34" charset="0"/>
            </a:endParaRPr>
          </a:p>
        </p:txBody>
      </p:sp>
      <p:pic>
        <p:nvPicPr>
          <p:cNvPr id="39941" name="图片 14"/>
          <p:cNvPicPr>
            <a:picLocks noChangeAspect="1"/>
          </p:cNvPicPr>
          <p:nvPr/>
        </p:nvPicPr>
        <p:blipFill>
          <a:blip r:embed="rId1"/>
          <a:stretch>
            <a:fillRect/>
          </a:stretch>
        </p:blipFill>
        <p:spPr>
          <a:xfrm>
            <a:off x="107950" y="1512888"/>
            <a:ext cx="6069013" cy="4989512"/>
          </a:xfrm>
          <a:prstGeom prst="rect">
            <a:avLst/>
          </a:prstGeom>
          <a:noFill/>
          <a:ln w="9525">
            <a:noFill/>
          </a:ln>
        </p:spPr>
      </p:pic>
      <p:pic>
        <p:nvPicPr>
          <p:cNvPr id="39942" name="图片 8" descr="教师成果用例图"/>
          <p:cNvPicPr>
            <a:picLocks noChangeAspect="1"/>
          </p:cNvPicPr>
          <p:nvPr/>
        </p:nvPicPr>
        <p:blipFill>
          <a:blip r:embed="rId2"/>
          <a:stretch>
            <a:fillRect/>
          </a:stretch>
        </p:blipFill>
        <p:spPr>
          <a:xfrm>
            <a:off x="6329363" y="1700213"/>
            <a:ext cx="5454650" cy="4614862"/>
          </a:xfrm>
          <a:prstGeom prst="rect">
            <a:avLst/>
          </a:prstGeom>
          <a:noFill/>
          <a:ln w="9525">
            <a:noFill/>
          </a:ln>
        </p:spPr>
      </p:pic>
    </p:spTree>
  </p:cSld>
  <p:clrMapOvr>
    <a:masterClrMapping/>
  </p:clrMapOvr>
  <p:transition spd="slow">
    <p:cover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53" presetClass="entr" presetSubtype="16"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ppt_w</p:attrName>
                                        </p:attrNameLst>
                                      </p:cBhvr>
                                      <p:tavLst>
                                        <p:tav tm="0">
                                          <p:val>
                                            <p:fltVal val="0.000000"/>
                                          </p:val>
                                        </p:tav>
                                        <p:tav tm="100000">
                                          <p:val>
                                            <p:strVal val="#ppt_w"/>
                                          </p:val>
                                        </p:tav>
                                      </p:tavLst>
                                    </p:anim>
                                    <p:anim calcmode="lin" valueType="num">
                                      <p:cBhvr>
                                        <p:cTn id="11" dur="500" fill="hold"/>
                                        <p:tgtEl>
                                          <p:spTgt spid="6"/>
                                        </p:tgtEl>
                                        <p:attrNameLst>
                                          <p:attrName>ppt_h</p:attrName>
                                        </p:attrNameLst>
                                      </p:cBhvr>
                                      <p:tavLst>
                                        <p:tav tm="0">
                                          <p:val>
                                            <p:fltVal val="0.000000"/>
                                          </p:val>
                                        </p:tav>
                                        <p:tav tm="100000">
                                          <p:val>
                                            <p:strVal val="#ppt_h"/>
                                          </p:val>
                                        </p:tav>
                                      </p:tavLst>
                                    </p:anim>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966788" y="333375"/>
            <a:ext cx="3963987" cy="906463"/>
            <a:chOff x="903371" y="249943"/>
            <a:chExt cx="2831223" cy="679699"/>
          </a:xfrm>
        </p:grpSpPr>
        <p:sp>
          <p:nvSpPr>
            <p:cNvPr id="3" name="任意多边形 43"/>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sp>
          <p:nvSpPr>
            <p:cNvPr id="4" name="任意多边形 44"/>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chemeClr val="accent5">
                <a:lumMod val="95000"/>
              </a:schemeClr>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5" name="组合 4"/>
          <p:cNvGrpSpPr/>
          <p:nvPr/>
        </p:nvGrpSpPr>
        <p:grpSpPr>
          <a:xfrm rot="-5400000">
            <a:off x="595313" y="209550"/>
            <a:ext cx="1019175" cy="1149350"/>
            <a:chOff x="8439634" y="3544648"/>
            <a:chExt cx="1611146" cy="1817848"/>
          </a:xfrm>
        </p:grpSpPr>
        <p:sp>
          <p:nvSpPr>
            <p:cNvPr id="6" name="Freeform 5"/>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sp>
          <p:nvSpPr>
            <p:cNvPr id="7" name="Freeform 5"/>
            <p:cNvSpPr/>
            <p:nvPr/>
          </p:nvSpPr>
          <p:spPr bwMode="auto">
            <a:xfrm rot="5400000">
              <a:off x="8582836"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5">
                <a:lumMod val="95000"/>
              </a:schemeClr>
            </a:solidFill>
            <a:ln w="15875">
              <a:gradFill flip="none" rotWithShape="1">
                <a:gsLst>
                  <a:gs pos="0">
                    <a:schemeClr val="bg1">
                      <a:lumMod val="65000"/>
                    </a:schemeClr>
                  </a:gs>
                  <a:gs pos="100000">
                    <a:schemeClr val="bg1"/>
                  </a:gs>
                </a:gsLst>
                <a:lin ang="2700000" scaled="1"/>
                <a:tileRect/>
              </a:gradFill>
            </a:ln>
            <a:effectLst>
              <a:innerShdw blurRad="50800" dist="25400" dir="13500000">
                <a:prstClr val="black">
                  <a:alpha val="50000"/>
                </a:prstClr>
              </a:inn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8" name="Group 17"/>
          <p:cNvGrpSpPr>
            <a:grpSpLocks noChangeAspect="1"/>
          </p:cNvGrpSpPr>
          <p:nvPr/>
        </p:nvGrpSpPr>
        <p:grpSpPr bwMode="auto">
          <a:xfrm>
            <a:off x="949132" y="611160"/>
            <a:ext cx="345742" cy="371068"/>
            <a:chOff x="231" y="1205"/>
            <a:chExt cx="640" cy="687"/>
          </a:xfrm>
          <a:solidFill>
            <a:schemeClr val="bg1"/>
          </a:solidFill>
          <a:effectLst/>
        </p:grpSpPr>
        <p:sp>
          <p:nvSpPr>
            <p:cNvPr id="9" name="淘宝网Chenying0907出品 18"/>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ctr" defTabSz="121793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10" name="淘宝网Chenying0907出品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ctr" defTabSz="121793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grpSp>
      <p:sp>
        <p:nvSpPr>
          <p:cNvPr id="40964" name="文本框 18"/>
          <p:cNvSpPr txBox="1"/>
          <p:nvPr/>
        </p:nvSpPr>
        <p:spPr>
          <a:xfrm>
            <a:off x="1692275" y="571500"/>
            <a:ext cx="3519488" cy="508000"/>
          </a:xfrm>
          <a:prstGeom prst="rect">
            <a:avLst/>
          </a:prstGeom>
          <a:noFill/>
          <a:ln w="9525">
            <a:noFill/>
          </a:ln>
        </p:spPr>
        <p:txBody>
          <a:bodyPr anchor="t" anchorCtr="0">
            <a:spAutoFit/>
          </a:bodyPr>
          <a:p>
            <a:r>
              <a:rPr lang="zh-CN" altLang="en-US" sz="2700" dirty="0">
                <a:solidFill>
                  <a:srgbClr val="3F3F3F"/>
                </a:solidFill>
                <a:latin typeface="微软雅黑" pitchFamily="34" charset="-122"/>
                <a:ea typeface="微软雅黑" pitchFamily="34" charset="-122"/>
                <a:sym typeface="Arial" panose="02080604020202020204" pitchFamily="34" charset="0"/>
              </a:rPr>
              <a:t>系统实现</a:t>
            </a:r>
            <a:endParaRPr lang="zh-CN" altLang="en-US" sz="2700" dirty="0">
              <a:solidFill>
                <a:srgbClr val="3F3F3F"/>
              </a:solidFill>
              <a:latin typeface="微软雅黑" pitchFamily="34" charset="-122"/>
              <a:ea typeface="微软雅黑" pitchFamily="34" charset="-122"/>
              <a:sym typeface="Arial" panose="02080604020202020204" pitchFamily="34" charset="0"/>
            </a:endParaRPr>
          </a:p>
        </p:txBody>
      </p:sp>
      <p:graphicFrame>
        <p:nvGraphicFramePr>
          <p:cNvPr id="13" name="表格 12"/>
          <p:cNvGraphicFramePr>
            <a:graphicFrameLocks noGrp="1"/>
          </p:cNvGraphicFramePr>
          <p:nvPr/>
        </p:nvGraphicFramePr>
        <p:xfrm>
          <a:off x="384175" y="1470025"/>
          <a:ext cx="11569700" cy="5083175"/>
        </p:xfrm>
        <a:graphic>
          <a:graphicData uri="http://schemas.openxmlformats.org/drawingml/2006/table">
            <a:tbl>
              <a:tblPr>
                <a:tableStyleId>{5C22544A-7EE6-4342-B048-85BDC9FD1C3A}</a:tableStyleId>
              </a:tblPr>
              <a:tblGrid>
                <a:gridCol w="2334260"/>
                <a:gridCol w="9235440"/>
              </a:tblGrid>
              <a:tr h="457200">
                <a:tc>
                  <a:txBody>
                    <a:bodyPr/>
                    <a:lstStyle/>
                    <a:p>
                      <a:pPr indent="65405" algn="ctr">
                        <a:lnSpc>
                          <a:spcPct val="150000"/>
                        </a:lnSpc>
                        <a:spcAft>
                          <a:spcPts val="0"/>
                        </a:spcAft>
                      </a:pPr>
                      <a:r>
                        <a:rPr lang="zh-CN" sz="1600" kern="100" dirty="0">
                          <a:solidFill>
                            <a:schemeClr val="bg1"/>
                          </a:solidFill>
                          <a:effectLst/>
                        </a:rPr>
                        <a:t>用例名称</a:t>
                      </a:r>
                      <a:endParaRPr lang="zh-CN" sz="1600" kern="100" dirty="0">
                        <a:solidFill>
                          <a:schemeClr val="bg1"/>
                        </a:solidFill>
                        <a:effectLst/>
                        <a:latin typeface="Times New Roman" pitchFamily="18" charset="0"/>
                        <a:ea typeface="宋体" pitchFamily="2" charset="-122"/>
                        <a:cs typeface="Times New Roman" pitchFamily="18" charset="0"/>
                      </a:endParaRPr>
                    </a:p>
                  </a:txBody>
                  <a:tcPr marL="68583" marR="68583" marT="0" marB="0" anchor="ctr">
                    <a:solidFill>
                      <a:srgbClr val="002060"/>
                    </a:solidFill>
                  </a:tcPr>
                </a:tc>
                <a:tc>
                  <a:txBody>
                    <a:bodyPr/>
                    <a:lstStyle/>
                    <a:p>
                      <a:pPr algn="just">
                        <a:lnSpc>
                          <a:spcPct val="150000"/>
                        </a:lnSpc>
                        <a:spcAft>
                          <a:spcPts val="0"/>
                        </a:spcAft>
                      </a:pPr>
                      <a:r>
                        <a:rPr lang="zh-CN" sz="1600" kern="100" dirty="0">
                          <a:effectLst/>
                        </a:rPr>
                        <a:t>发布成果</a:t>
                      </a:r>
                      <a:endParaRPr lang="zh-CN" sz="1600" kern="100" dirty="0">
                        <a:effectLst/>
                        <a:latin typeface="Times New Roman" pitchFamily="18" charset="0"/>
                        <a:ea typeface="宋体" pitchFamily="2" charset="-122"/>
                        <a:cs typeface="Times New Roman" pitchFamily="18" charset="0"/>
                      </a:endParaRPr>
                    </a:p>
                  </a:txBody>
                  <a:tcPr marL="68583" marR="68583" marT="0" marB="0"/>
                </a:tc>
              </a:tr>
              <a:tr h="472440">
                <a:tc>
                  <a:txBody>
                    <a:bodyPr/>
                    <a:lstStyle/>
                    <a:p>
                      <a:pPr indent="66675" algn="ctr">
                        <a:lnSpc>
                          <a:spcPct val="150000"/>
                        </a:lnSpc>
                        <a:spcAft>
                          <a:spcPts val="0"/>
                        </a:spcAft>
                      </a:pPr>
                      <a:r>
                        <a:rPr lang="zh-CN" sz="1600" kern="100" dirty="0">
                          <a:solidFill>
                            <a:schemeClr val="bg1"/>
                          </a:solidFill>
                          <a:effectLst/>
                        </a:rPr>
                        <a:t>角</a:t>
                      </a:r>
                      <a:r>
                        <a:rPr lang="en-US" sz="1600" kern="100" dirty="0">
                          <a:solidFill>
                            <a:schemeClr val="bg1"/>
                          </a:solidFill>
                          <a:effectLst/>
                        </a:rPr>
                        <a:t>    </a:t>
                      </a:r>
                      <a:r>
                        <a:rPr lang="zh-CN" sz="1600" kern="100" dirty="0">
                          <a:solidFill>
                            <a:schemeClr val="bg1"/>
                          </a:solidFill>
                          <a:effectLst/>
                        </a:rPr>
                        <a:t>色</a:t>
                      </a:r>
                      <a:endParaRPr lang="zh-CN" sz="1600" kern="100" dirty="0">
                        <a:solidFill>
                          <a:schemeClr val="bg1"/>
                        </a:solidFill>
                        <a:effectLst/>
                        <a:latin typeface="Times New Roman" pitchFamily="18" charset="0"/>
                        <a:ea typeface="宋体" pitchFamily="2" charset="-122"/>
                        <a:cs typeface="Times New Roman" pitchFamily="18" charset="0"/>
                      </a:endParaRPr>
                    </a:p>
                  </a:txBody>
                  <a:tcPr marL="68583" marR="68583" marT="0" marB="0" anchor="ctr">
                    <a:solidFill>
                      <a:srgbClr val="002060"/>
                    </a:solidFill>
                  </a:tcPr>
                </a:tc>
                <a:tc>
                  <a:txBody>
                    <a:bodyPr/>
                    <a:lstStyle/>
                    <a:p>
                      <a:pPr algn="just">
                        <a:lnSpc>
                          <a:spcPct val="150000"/>
                        </a:lnSpc>
                        <a:spcAft>
                          <a:spcPts val="0"/>
                        </a:spcAft>
                      </a:pPr>
                      <a:r>
                        <a:rPr lang="zh-CN" altLang="en-US" sz="1600" kern="100">
                          <a:effectLst/>
                          <a:latin typeface="Times New Roman" pitchFamily="18" charset="0"/>
                          <a:ea typeface="宋体" pitchFamily="2" charset="-122"/>
                          <a:cs typeface="Times New Roman" pitchFamily="18" charset="0"/>
                        </a:rPr>
                        <a:t>学生</a:t>
                      </a:r>
                      <a:endParaRPr lang="zh-CN" altLang="en-US" sz="1600" kern="100">
                        <a:effectLst/>
                        <a:latin typeface="Times New Roman" pitchFamily="18" charset="0"/>
                        <a:ea typeface="宋体" pitchFamily="2" charset="-122"/>
                        <a:cs typeface="Times New Roman" pitchFamily="18" charset="0"/>
                      </a:endParaRPr>
                    </a:p>
                  </a:txBody>
                  <a:tcPr marL="68583" marR="68583" marT="0" marB="0"/>
                </a:tc>
              </a:tr>
              <a:tr h="518160">
                <a:tc>
                  <a:txBody>
                    <a:bodyPr/>
                    <a:lstStyle/>
                    <a:p>
                      <a:pPr indent="65405" algn="ctr">
                        <a:lnSpc>
                          <a:spcPct val="150000"/>
                        </a:lnSpc>
                        <a:spcAft>
                          <a:spcPts val="0"/>
                        </a:spcAft>
                      </a:pPr>
                      <a:r>
                        <a:rPr lang="zh-CN" sz="1600" kern="100" dirty="0">
                          <a:solidFill>
                            <a:schemeClr val="bg1"/>
                          </a:solidFill>
                          <a:effectLst/>
                        </a:rPr>
                        <a:t>用例简述</a:t>
                      </a:r>
                      <a:endParaRPr lang="zh-CN" sz="1600" kern="100" dirty="0">
                        <a:solidFill>
                          <a:schemeClr val="bg1"/>
                        </a:solidFill>
                        <a:effectLst/>
                        <a:latin typeface="Times New Roman" pitchFamily="18" charset="0"/>
                        <a:ea typeface="宋体" pitchFamily="2" charset="-122"/>
                        <a:cs typeface="Times New Roman" pitchFamily="18" charset="0"/>
                      </a:endParaRPr>
                    </a:p>
                  </a:txBody>
                  <a:tcPr marL="68583" marR="68583" marT="0" marB="0" anchor="ctr">
                    <a:solidFill>
                      <a:srgbClr val="002060"/>
                    </a:solidFill>
                  </a:tcPr>
                </a:tc>
                <a:tc>
                  <a:txBody>
                    <a:bodyPr/>
                    <a:lstStyle/>
                    <a:p>
                      <a:pPr algn="just">
                        <a:lnSpc>
                          <a:spcPct val="150000"/>
                        </a:lnSpc>
                        <a:spcAft>
                          <a:spcPts val="0"/>
                        </a:spcAft>
                      </a:pPr>
                      <a:r>
                        <a:rPr lang="zh-CN" sz="1600" kern="100">
                          <a:effectLst/>
                          <a:latin typeface="Times New Roman" pitchFamily="18" charset="0"/>
                          <a:ea typeface="宋体" pitchFamily="2" charset="-122"/>
                          <a:cs typeface="Times New Roman" pitchFamily="18" charset="0"/>
                        </a:rPr>
                        <a:t>完成成果的发布</a:t>
                      </a:r>
                      <a:endParaRPr lang="zh-CN" sz="1600" kern="100">
                        <a:effectLst/>
                        <a:latin typeface="Times New Roman" pitchFamily="18" charset="0"/>
                        <a:ea typeface="宋体" pitchFamily="2" charset="-122"/>
                        <a:cs typeface="Times New Roman" pitchFamily="18" charset="0"/>
                      </a:endParaRPr>
                    </a:p>
                  </a:txBody>
                  <a:tcPr marL="68583" marR="68583" marT="0" marB="0"/>
                </a:tc>
              </a:tr>
              <a:tr h="518160">
                <a:tc>
                  <a:txBody>
                    <a:bodyPr/>
                    <a:lstStyle/>
                    <a:p>
                      <a:pPr indent="65405" algn="ctr">
                        <a:lnSpc>
                          <a:spcPct val="150000"/>
                        </a:lnSpc>
                        <a:spcAft>
                          <a:spcPts val="0"/>
                        </a:spcAft>
                      </a:pPr>
                      <a:r>
                        <a:rPr lang="zh-CN" sz="1600" kern="100" dirty="0">
                          <a:solidFill>
                            <a:schemeClr val="bg1"/>
                          </a:solidFill>
                          <a:effectLst/>
                        </a:rPr>
                        <a:t>前置条件</a:t>
                      </a:r>
                      <a:endParaRPr lang="zh-CN" sz="1600" kern="100" dirty="0">
                        <a:solidFill>
                          <a:schemeClr val="bg1"/>
                        </a:solidFill>
                        <a:effectLst/>
                        <a:latin typeface="Times New Roman" pitchFamily="18" charset="0"/>
                        <a:ea typeface="宋体" pitchFamily="2" charset="-122"/>
                        <a:cs typeface="Times New Roman" pitchFamily="18" charset="0"/>
                      </a:endParaRPr>
                    </a:p>
                  </a:txBody>
                  <a:tcPr marL="68583" marR="68583" marT="0" marB="0" anchor="ctr">
                    <a:solidFill>
                      <a:srgbClr val="002060"/>
                    </a:solidFill>
                  </a:tcPr>
                </a:tc>
                <a:tc>
                  <a:txBody>
                    <a:bodyPr/>
                    <a:lstStyle/>
                    <a:p>
                      <a:pPr algn="just">
                        <a:lnSpc>
                          <a:spcPct val="150000"/>
                        </a:lnSpc>
                        <a:spcAft>
                          <a:spcPts val="0"/>
                        </a:spcAft>
                      </a:pPr>
                      <a:r>
                        <a:rPr lang="zh-CN" sz="1600" kern="100">
                          <a:effectLst/>
                          <a:latin typeface="Times New Roman" pitchFamily="18" charset="0"/>
                          <a:ea typeface="宋体" pitchFamily="2" charset="-122"/>
                          <a:cs typeface="Times New Roman" pitchFamily="18" charset="0"/>
                        </a:rPr>
                        <a:t>成功登录用户信息</a:t>
                      </a:r>
                      <a:endParaRPr lang="zh-CN" sz="1600" kern="100">
                        <a:effectLst/>
                        <a:latin typeface="Times New Roman" pitchFamily="18" charset="0"/>
                        <a:ea typeface="宋体" pitchFamily="2" charset="-122"/>
                        <a:cs typeface="Times New Roman" pitchFamily="18" charset="0"/>
                      </a:endParaRPr>
                    </a:p>
                  </a:txBody>
                  <a:tcPr marL="68583" marR="68583" marT="0" marB="0"/>
                </a:tc>
              </a:tr>
              <a:tr h="1722120">
                <a:tc>
                  <a:txBody>
                    <a:bodyPr/>
                    <a:lstStyle/>
                    <a:p>
                      <a:pPr algn="ctr">
                        <a:lnSpc>
                          <a:spcPct val="150000"/>
                        </a:lnSpc>
                        <a:spcAft>
                          <a:spcPts val="0"/>
                        </a:spcAft>
                      </a:pPr>
                      <a:r>
                        <a:rPr lang="zh-CN" sz="1600" kern="100" dirty="0">
                          <a:solidFill>
                            <a:schemeClr val="bg1"/>
                          </a:solidFill>
                          <a:effectLst/>
                        </a:rPr>
                        <a:t>基本事件流</a:t>
                      </a:r>
                      <a:endParaRPr lang="zh-CN" sz="1600" kern="100" dirty="0">
                        <a:solidFill>
                          <a:schemeClr val="bg1"/>
                        </a:solidFill>
                        <a:effectLst/>
                        <a:latin typeface="Times New Roman" pitchFamily="18" charset="0"/>
                        <a:ea typeface="宋体" pitchFamily="2" charset="-122"/>
                        <a:cs typeface="Times New Roman" pitchFamily="18" charset="0"/>
                      </a:endParaRPr>
                    </a:p>
                  </a:txBody>
                  <a:tcPr marL="68583" marR="68583" marT="0" marB="0" anchor="ctr">
                    <a:solidFill>
                      <a:srgbClr val="002060"/>
                    </a:solidFill>
                  </a:tcPr>
                </a:tc>
                <a:tc>
                  <a:txBody>
                    <a:bodyPr/>
                    <a:lstStyle/>
                    <a:p>
                      <a:pPr algn="just">
                        <a:lnSpc>
                          <a:spcPct val="150000"/>
                        </a:lnSpc>
                        <a:spcAft>
                          <a:spcPts val="0"/>
                        </a:spcAft>
                      </a:pPr>
                      <a:r>
                        <a:rPr sz="1600" kern="100" dirty="0">
                          <a:effectLst/>
                        </a:rPr>
                        <a:t>1.学生成功登录至个人中心</a:t>
                      </a:r>
                      <a:endParaRPr sz="1600" kern="100" dirty="0">
                        <a:effectLst/>
                      </a:endParaRPr>
                    </a:p>
                    <a:p>
                      <a:pPr algn="just">
                        <a:lnSpc>
                          <a:spcPct val="150000"/>
                        </a:lnSpc>
                        <a:spcAft>
                          <a:spcPts val="0"/>
                        </a:spcAft>
                      </a:pPr>
                      <a:r>
                        <a:rPr sz="1600" kern="100" dirty="0">
                          <a:effectLst/>
                        </a:rPr>
                        <a:t>2.学生用户由个人中心进入成果发布页</a:t>
                      </a:r>
                      <a:endParaRPr sz="1600" kern="100" dirty="0">
                        <a:effectLst/>
                      </a:endParaRPr>
                    </a:p>
                    <a:p>
                      <a:pPr algn="just">
                        <a:lnSpc>
                          <a:spcPct val="150000"/>
                        </a:lnSpc>
                        <a:spcAft>
                          <a:spcPts val="0"/>
                        </a:spcAft>
                      </a:pPr>
                      <a:r>
                        <a:rPr sz="1600" kern="100" dirty="0">
                          <a:effectLst/>
                        </a:rPr>
                        <a:t>3.学生用户选择发布成果类型</a:t>
                      </a:r>
                      <a:endParaRPr sz="1600" kern="100" dirty="0">
                        <a:effectLst/>
                      </a:endParaRPr>
                    </a:p>
                    <a:p>
                      <a:pPr algn="just">
                        <a:lnSpc>
                          <a:spcPct val="150000"/>
                        </a:lnSpc>
                        <a:spcAft>
                          <a:spcPts val="0"/>
                        </a:spcAft>
                      </a:pPr>
                      <a:r>
                        <a:rPr lang="en-US" sz="1600" kern="100" dirty="0">
                          <a:effectLst/>
                        </a:rPr>
                        <a:t>4.</a:t>
                      </a:r>
                      <a:r>
                        <a:rPr sz="1600" kern="100" dirty="0">
                          <a:effectLst/>
                        </a:rPr>
                        <a:t>学生用户填写成果信息，发布成果</a:t>
                      </a:r>
                      <a:endParaRPr sz="1600" kern="100" dirty="0">
                        <a:effectLst/>
                      </a:endParaRPr>
                    </a:p>
                  </a:txBody>
                  <a:tcPr marL="68583" marR="68583" marT="0" marB="0"/>
                </a:tc>
              </a:tr>
              <a:tr h="1394460">
                <a:tc>
                  <a:txBody>
                    <a:bodyPr/>
                    <a:lstStyle/>
                    <a:p>
                      <a:pPr algn="ctr">
                        <a:lnSpc>
                          <a:spcPct val="150000"/>
                        </a:lnSpc>
                        <a:spcAft>
                          <a:spcPts val="0"/>
                        </a:spcAft>
                      </a:pPr>
                      <a:r>
                        <a:rPr lang="zh-CN" sz="1600" kern="100" dirty="0">
                          <a:solidFill>
                            <a:schemeClr val="bg1"/>
                          </a:solidFill>
                          <a:effectLst/>
                        </a:rPr>
                        <a:t>其它事件流</a:t>
                      </a:r>
                      <a:endParaRPr lang="zh-CN" sz="1600" kern="100" dirty="0">
                        <a:solidFill>
                          <a:schemeClr val="bg1"/>
                        </a:solidFill>
                        <a:effectLst/>
                        <a:latin typeface="Times New Roman" pitchFamily="18" charset="0"/>
                        <a:ea typeface="宋体" pitchFamily="2" charset="-122"/>
                        <a:cs typeface="Times New Roman" pitchFamily="18" charset="0"/>
                      </a:endParaRPr>
                    </a:p>
                  </a:txBody>
                  <a:tcPr marL="68583" marR="68583" marT="0" marB="0" anchor="ctr">
                    <a:solidFill>
                      <a:srgbClr val="002060"/>
                    </a:solidFill>
                  </a:tcPr>
                </a:tc>
                <a:tc>
                  <a:txBody>
                    <a:bodyPr/>
                    <a:lstStyle/>
                    <a:p>
                      <a:pPr algn="just">
                        <a:lnSpc>
                          <a:spcPct val="150000"/>
                        </a:lnSpc>
                        <a:spcAft>
                          <a:spcPts val="0"/>
                        </a:spcAft>
                      </a:pPr>
                      <a:r>
                        <a:rPr lang="en-US" sz="1600" kern="100" dirty="0">
                          <a:effectLst/>
                        </a:rPr>
                        <a:t>1. </a:t>
                      </a:r>
                      <a:r>
                        <a:rPr lang="zh-CN" altLang="en-US" sz="1600" kern="100" dirty="0">
                          <a:effectLst/>
                        </a:rPr>
                        <a:t>填写学生学号时，在名字框处自动填写学生名字</a:t>
                      </a:r>
                      <a:endParaRPr lang="zh-CN" sz="1600" kern="100" dirty="0">
                        <a:effectLst/>
                      </a:endParaRPr>
                    </a:p>
                    <a:p>
                      <a:pPr algn="just">
                        <a:lnSpc>
                          <a:spcPct val="150000"/>
                        </a:lnSpc>
                        <a:spcAft>
                          <a:spcPts val="0"/>
                        </a:spcAft>
                      </a:pPr>
                      <a:r>
                        <a:rPr lang="en-US" sz="1600" kern="100" dirty="0">
                          <a:effectLst/>
                        </a:rPr>
                        <a:t>2. </a:t>
                      </a:r>
                      <a:r>
                        <a:rPr lang="zh-CN" altLang="en-US" sz="1600" kern="100" dirty="0">
                          <a:effectLst/>
                        </a:rPr>
                        <a:t>提交时进行判空处理</a:t>
                      </a:r>
                      <a:endParaRPr lang="zh-CN" sz="1600" kern="100" dirty="0">
                        <a:effectLst/>
                        <a:latin typeface="Times New Roman" pitchFamily="18" charset="0"/>
                        <a:ea typeface="宋体" pitchFamily="2" charset="-122"/>
                        <a:cs typeface="Times New Roman" pitchFamily="18" charset="0"/>
                      </a:endParaRPr>
                    </a:p>
                  </a:txBody>
                  <a:tcPr marL="68583" marR="68583" marT="0" marB="0"/>
                </a:tc>
              </a:tr>
            </a:tbl>
          </a:graphicData>
        </a:graphic>
      </p:graphicFrame>
      <p:sp>
        <p:nvSpPr>
          <p:cNvPr id="40988" name="文本框 11"/>
          <p:cNvSpPr txBox="1"/>
          <p:nvPr/>
        </p:nvSpPr>
        <p:spPr>
          <a:xfrm>
            <a:off x="6003925" y="973138"/>
            <a:ext cx="3519488" cy="384175"/>
          </a:xfrm>
          <a:prstGeom prst="rect">
            <a:avLst/>
          </a:prstGeom>
          <a:noFill/>
          <a:ln w="9525">
            <a:noFill/>
          </a:ln>
        </p:spPr>
        <p:txBody>
          <a:bodyPr anchor="t" anchorCtr="0">
            <a:spAutoFit/>
          </a:bodyPr>
          <a:p>
            <a:pPr eaLnBrk="0" hangingPunct="0"/>
            <a:r>
              <a:rPr lang="zh-CN" altLang="en-US" dirty="0">
                <a:latin typeface="Arial" panose="02080604020202020204" pitchFamily="34" charset="0"/>
                <a:ea typeface="宋体" pitchFamily="2" charset="-122"/>
              </a:rPr>
              <a:t>发布成果功能用例描述</a:t>
            </a:r>
            <a:endParaRPr lang="zh-CN" altLang="en-US" dirty="0">
              <a:latin typeface="Arial" panose="02080604020202020204" pitchFamily="34" charset="0"/>
              <a:ea typeface="宋体" pitchFamily="2" charset="-122"/>
            </a:endParaRPr>
          </a:p>
        </p:txBody>
      </p:sp>
    </p:spTree>
  </p:cSld>
  <p:clrMapOvr>
    <a:masterClrMapping/>
  </p:clrMapOvr>
  <p:transition spd="slow">
    <p:cover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53"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000000"/>
                                          </p:val>
                                        </p:tav>
                                        <p:tav tm="100000">
                                          <p:val>
                                            <p:strVal val="#ppt_w"/>
                                          </p:val>
                                        </p:tav>
                                      </p:tavLst>
                                    </p:anim>
                                    <p:anim calcmode="lin" valueType="num">
                                      <p:cBhvr>
                                        <p:cTn id="11" dur="500" fill="hold"/>
                                        <p:tgtEl>
                                          <p:spTgt spid="5"/>
                                        </p:tgtEl>
                                        <p:attrNameLst>
                                          <p:attrName>ppt_h</p:attrName>
                                        </p:attrNameLst>
                                      </p:cBhvr>
                                      <p:tavLst>
                                        <p:tav tm="0">
                                          <p:val>
                                            <p:fltVal val="0.000000"/>
                                          </p:val>
                                        </p:tav>
                                        <p:tav tm="100000">
                                          <p:val>
                                            <p:strVal val="#ppt_h"/>
                                          </p:val>
                                        </p:tav>
                                      </p:tavLst>
                                    </p:anim>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66788" y="333375"/>
            <a:ext cx="3963987" cy="906463"/>
            <a:chOff x="903371" y="249943"/>
            <a:chExt cx="2831223" cy="679699"/>
          </a:xfrm>
        </p:grpSpPr>
        <p:sp>
          <p:nvSpPr>
            <p:cNvPr id="4" name="任意多边形 43"/>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sp>
          <p:nvSpPr>
            <p:cNvPr id="5" name="任意多边形 44"/>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chemeClr val="accent5">
                <a:lumMod val="95000"/>
              </a:schemeClr>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6" name="组合 5"/>
          <p:cNvGrpSpPr/>
          <p:nvPr/>
        </p:nvGrpSpPr>
        <p:grpSpPr>
          <a:xfrm rot="-5400000">
            <a:off x="595313" y="209550"/>
            <a:ext cx="1019175" cy="1149350"/>
            <a:chOff x="8439634" y="3544648"/>
            <a:chExt cx="1611146" cy="1817848"/>
          </a:xfrm>
        </p:grpSpPr>
        <p:sp>
          <p:nvSpPr>
            <p:cNvPr id="7" name="Freeform 5"/>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sp>
          <p:nvSpPr>
            <p:cNvPr id="8" name="Freeform 5"/>
            <p:cNvSpPr/>
            <p:nvPr/>
          </p:nvSpPr>
          <p:spPr bwMode="auto">
            <a:xfrm rot="5400000">
              <a:off x="8582836"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5">
                <a:lumMod val="95000"/>
              </a:schemeClr>
            </a:solidFill>
            <a:ln w="15875">
              <a:gradFill flip="none" rotWithShape="1">
                <a:gsLst>
                  <a:gs pos="0">
                    <a:schemeClr val="bg1">
                      <a:lumMod val="65000"/>
                    </a:schemeClr>
                  </a:gs>
                  <a:gs pos="100000">
                    <a:schemeClr val="bg1"/>
                  </a:gs>
                </a:gsLst>
                <a:lin ang="2700000" scaled="1"/>
                <a:tileRect/>
              </a:gradFill>
            </a:ln>
            <a:effectLst>
              <a:innerShdw blurRad="50800" dist="25400" dir="13500000">
                <a:prstClr val="black">
                  <a:alpha val="50000"/>
                </a:prstClr>
              </a:inn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9" name="Group 17"/>
          <p:cNvGrpSpPr>
            <a:grpSpLocks noChangeAspect="1"/>
          </p:cNvGrpSpPr>
          <p:nvPr/>
        </p:nvGrpSpPr>
        <p:grpSpPr bwMode="auto">
          <a:xfrm>
            <a:off x="949132" y="611160"/>
            <a:ext cx="345742" cy="371068"/>
            <a:chOff x="231" y="1205"/>
            <a:chExt cx="640" cy="687"/>
          </a:xfrm>
          <a:solidFill>
            <a:schemeClr val="bg1"/>
          </a:solidFill>
          <a:effectLst/>
        </p:grpSpPr>
        <p:sp>
          <p:nvSpPr>
            <p:cNvPr id="10" name="淘宝网Chenying0907出品 18"/>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ctr" defTabSz="121793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11" name="淘宝网Chenying0907出品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ctr" defTabSz="121793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grpSp>
      <p:sp>
        <p:nvSpPr>
          <p:cNvPr id="41988" name="文本框 18"/>
          <p:cNvSpPr txBox="1"/>
          <p:nvPr/>
        </p:nvSpPr>
        <p:spPr>
          <a:xfrm>
            <a:off x="1692275" y="571500"/>
            <a:ext cx="3105150" cy="508000"/>
          </a:xfrm>
          <a:prstGeom prst="rect">
            <a:avLst/>
          </a:prstGeom>
          <a:noFill/>
          <a:ln w="9525">
            <a:noFill/>
          </a:ln>
        </p:spPr>
        <p:txBody>
          <a:bodyPr anchor="t" anchorCtr="0">
            <a:spAutoFit/>
          </a:bodyPr>
          <a:p>
            <a:r>
              <a:rPr lang="zh-CN" altLang="en-US" sz="2700" dirty="0">
                <a:solidFill>
                  <a:srgbClr val="3F3F3F"/>
                </a:solidFill>
                <a:latin typeface="微软雅黑" pitchFamily="34" charset="-122"/>
                <a:ea typeface="微软雅黑" pitchFamily="34" charset="-122"/>
                <a:sym typeface="Arial" panose="02080604020202020204" pitchFamily="34" charset="0"/>
              </a:rPr>
              <a:t>内容：功能设计</a:t>
            </a:r>
            <a:endParaRPr lang="zh-CN" altLang="en-US" sz="2700" dirty="0">
              <a:solidFill>
                <a:srgbClr val="3F3F3F"/>
              </a:solidFill>
              <a:latin typeface="微软雅黑" pitchFamily="34" charset="-122"/>
              <a:ea typeface="微软雅黑" pitchFamily="34" charset="-122"/>
              <a:sym typeface="Arial" panose="02080604020202020204" pitchFamily="34" charset="0"/>
            </a:endParaRPr>
          </a:p>
        </p:txBody>
      </p:sp>
      <p:pic>
        <p:nvPicPr>
          <p:cNvPr id="2" name="图片 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2287270" y="1454150"/>
            <a:ext cx="8738235" cy="5386705"/>
          </a:xfrm>
          <a:prstGeom prst="rect">
            <a:avLst/>
          </a:prstGeom>
          <a:noFill/>
          <a:ln>
            <a:noFill/>
          </a:ln>
        </p:spPr>
      </p:pic>
    </p:spTree>
  </p:cSld>
  <p:clrMapOvr>
    <a:masterClrMapping/>
  </p:clrMapOvr>
  <p:transition spd="slow">
    <p:cover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53" presetClass="entr" presetSubtype="16"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ppt_w</p:attrName>
                                        </p:attrNameLst>
                                      </p:cBhvr>
                                      <p:tavLst>
                                        <p:tav tm="0">
                                          <p:val>
                                            <p:fltVal val="0.000000"/>
                                          </p:val>
                                        </p:tav>
                                        <p:tav tm="100000">
                                          <p:val>
                                            <p:strVal val="#ppt_w"/>
                                          </p:val>
                                        </p:tav>
                                      </p:tavLst>
                                    </p:anim>
                                    <p:anim calcmode="lin" valueType="num">
                                      <p:cBhvr>
                                        <p:cTn id="11" dur="500" fill="hold"/>
                                        <p:tgtEl>
                                          <p:spTgt spid="6"/>
                                        </p:tgtEl>
                                        <p:attrNameLst>
                                          <p:attrName>ppt_h</p:attrName>
                                        </p:attrNameLst>
                                      </p:cBhvr>
                                      <p:tavLst>
                                        <p:tav tm="0">
                                          <p:val>
                                            <p:fltVal val="0.000000"/>
                                          </p:val>
                                        </p:tav>
                                        <p:tav tm="100000">
                                          <p:val>
                                            <p:strVal val="#ppt_h"/>
                                          </p:val>
                                        </p:tav>
                                      </p:tavLst>
                                    </p:anim>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 name="组合 6"/>
          <p:cNvGrpSpPr/>
          <p:nvPr/>
        </p:nvGrpSpPr>
        <p:grpSpPr>
          <a:xfrm>
            <a:off x="960438" y="349250"/>
            <a:ext cx="3983037" cy="754063"/>
            <a:chOff x="903371" y="249943"/>
            <a:chExt cx="2831223" cy="679699"/>
          </a:xfrm>
        </p:grpSpPr>
        <p:sp>
          <p:nvSpPr>
            <p:cNvPr id="8" name="任意多边形 7"/>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sp>
          <p:nvSpPr>
            <p:cNvPr id="9" name="任意多边形 8"/>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chemeClr val="accent5">
                <a:lumMod val="95000"/>
              </a:schemeClr>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11" name="组合 10"/>
          <p:cNvGrpSpPr/>
          <p:nvPr/>
        </p:nvGrpSpPr>
        <p:grpSpPr>
          <a:xfrm rot="-5400000">
            <a:off x="460375" y="117475"/>
            <a:ext cx="1019175" cy="1150938"/>
            <a:chOff x="8439634" y="3544648"/>
            <a:chExt cx="1611146" cy="1817848"/>
          </a:xfrm>
        </p:grpSpPr>
        <p:sp>
          <p:nvSpPr>
            <p:cNvPr id="12" name="Freeform 5"/>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sp>
          <p:nvSpPr>
            <p:cNvPr id="13" name="Freeform 5"/>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5">
                <a:lumMod val="95000"/>
              </a:schemeClr>
            </a:solidFill>
            <a:ln w="15875">
              <a:gradFill flip="none" rotWithShape="1">
                <a:gsLst>
                  <a:gs pos="0">
                    <a:schemeClr val="bg1">
                      <a:lumMod val="65000"/>
                    </a:schemeClr>
                  </a:gs>
                  <a:gs pos="100000">
                    <a:schemeClr val="bg1"/>
                  </a:gs>
                </a:gsLst>
                <a:lin ang="2700000" scaled="1"/>
                <a:tileRect/>
              </a:gradFill>
            </a:ln>
            <a:effectLst>
              <a:innerShdw blurRad="50800" dist="25400" dir="13500000">
                <a:prstClr val="black">
                  <a:alpha val="50000"/>
                </a:prstClr>
              </a:innerShdw>
            </a:effectLst>
          </p:spPr>
          <p:txBody>
            <a:bodyPr/>
            <a:lstStyle/>
            <a:p>
              <a:pPr marL="0" marR="0" lvl="0" indent="0" algn="l" defTabSz="913130"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black"/>
                </a:solidFill>
                <a:effectLst/>
                <a:uLnTx/>
                <a:uFillTx/>
                <a:latin typeface="+mn-lt"/>
                <a:ea typeface="+mn-ea"/>
                <a:cs typeface="+mn-cs"/>
              </a:endParaRPr>
            </a:p>
          </p:txBody>
        </p:sp>
      </p:grpSp>
      <p:grpSp>
        <p:nvGrpSpPr>
          <p:cNvPr id="14" name="Group 17"/>
          <p:cNvGrpSpPr>
            <a:grpSpLocks noChangeAspect="1"/>
          </p:cNvGrpSpPr>
          <p:nvPr/>
        </p:nvGrpSpPr>
        <p:grpSpPr bwMode="auto">
          <a:xfrm>
            <a:off x="849634" y="520356"/>
            <a:ext cx="345741" cy="371067"/>
            <a:chOff x="231" y="1205"/>
            <a:chExt cx="640" cy="687"/>
          </a:xfrm>
          <a:solidFill>
            <a:schemeClr val="bg1"/>
          </a:solidFill>
          <a:effectLst/>
        </p:grpSpPr>
        <p:sp>
          <p:nvSpPr>
            <p:cNvPr id="15" name="淘宝网Chenying0907出品 18"/>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ctr" defTabSz="121793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sp>
          <p:nvSpPr>
            <p:cNvPr id="16" name="淘宝网Chenying0907出品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ctr" defTabSz="121793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prstClr val="black"/>
                </a:solidFill>
                <a:effectLst/>
                <a:uLnTx/>
                <a:uFillTx/>
                <a:latin typeface="Arial" panose="02080604020202020204" pitchFamily="34" charset="0"/>
                <a:ea typeface="黑体" pitchFamily="49" charset="-122"/>
                <a:cs typeface="+mn-cs"/>
              </a:endParaRPr>
            </a:p>
          </p:txBody>
        </p:sp>
      </p:grpSp>
      <p:sp>
        <p:nvSpPr>
          <p:cNvPr id="43012" name="文本框 16"/>
          <p:cNvSpPr txBox="1"/>
          <p:nvPr/>
        </p:nvSpPr>
        <p:spPr>
          <a:xfrm>
            <a:off x="1717675" y="484188"/>
            <a:ext cx="3090863" cy="954087"/>
          </a:xfrm>
          <a:prstGeom prst="rect">
            <a:avLst/>
          </a:prstGeom>
          <a:noFill/>
          <a:ln w="9525">
            <a:noFill/>
          </a:ln>
        </p:spPr>
        <p:txBody>
          <a:bodyPr anchor="t" anchorCtr="0">
            <a:spAutoFit/>
          </a:bodyPr>
          <a:p>
            <a:pPr eaLnBrk="0" hangingPunct="0"/>
            <a:r>
              <a:rPr lang="zh-CN" altLang="en-US" sz="2800" dirty="0">
                <a:solidFill>
                  <a:srgbClr val="3F3F3F"/>
                </a:solidFill>
                <a:latin typeface="微软雅黑" pitchFamily="34" charset="-122"/>
                <a:ea typeface="微软雅黑" pitchFamily="34" charset="-122"/>
                <a:sym typeface="Arial" panose="02080604020202020204" pitchFamily="34" charset="0"/>
              </a:rPr>
              <a:t>内容：功能设计</a:t>
            </a:r>
            <a:endParaRPr lang="zh-CN" altLang="en-US" sz="2800" dirty="0">
              <a:solidFill>
                <a:srgbClr val="3F3F3F"/>
              </a:solidFill>
              <a:latin typeface="微软雅黑" pitchFamily="34" charset="-122"/>
              <a:ea typeface="微软雅黑" pitchFamily="34" charset="-122"/>
              <a:sym typeface="Arial" panose="02080604020202020204" pitchFamily="34" charset="0"/>
            </a:endParaRPr>
          </a:p>
          <a:p>
            <a:pPr eaLnBrk="0" hangingPunct="0"/>
            <a:endParaRPr lang="zh-CN" altLang="en-US" sz="2800" dirty="0">
              <a:latin typeface="微软雅黑" pitchFamily="34" charset="-122"/>
              <a:ea typeface="微软雅黑" pitchFamily="34" charset="-122"/>
            </a:endParaRPr>
          </a:p>
        </p:txBody>
      </p:sp>
      <p:sp>
        <p:nvSpPr>
          <p:cNvPr id="43013" name="文本框 5"/>
          <p:cNvSpPr txBox="1"/>
          <p:nvPr/>
        </p:nvSpPr>
        <p:spPr>
          <a:xfrm>
            <a:off x="395288" y="1549400"/>
            <a:ext cx="11114087" cy="3615055"/>
          </a:xfrm>
          <a:prstGeom prst="rect">
            <a:avLst/>
          </a:prstGeom>
          <a:noFill/>
          <a:ln w="9525">
            <a:noFill/>
          </a:ln>
        </p:spPr>
        <p:txBody>
          <a:bodyPr anchor="t" anchorCtr="0">
            <a:spAutoFit/>
          </a:bodyPr>
          <a:p>
            <a:pPr eaLnBrk="0" hangingPunct="0">
              <a:lnSpc>
                <a:spcPct val="150000"/>
              </a:lnSpc>
            </a:pPr>
            <a:r>
              <a:rPr lang="zh-CN" altLang="en-US" sz="2000" b="1" dirty="0">
                <a:latin typeface="微软雅黑" pitchFamily="34" charset="-122"/>
                <a:ea typeface="微软雅黑" pitchFamily="34" charset="-122"/>
              </a:rPr>
              <a:t>学生功能模块：</a:t>
            </a:r>
            <a:endParaRPr lang="en-US" altLang="zh-CN" sz="2000" b="1" dirty="0">
              <a:latin typeface="微软雅黑" pitchFamily="34" charset="-122"/>
              <a:ea typeface="微软雅黑" pitchFamily="34" charset="-122"/>
            </a:endParaRPr>
          </a:p>
          <a:p>
            <a:pPr eaLnBrk="0" hangingPunct="0">
              <a:lnSpc>
                <a:spcPct val="150000"/>
              </a:lnSpc>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包括个人信息处理、成果上传、成果评论</a:t>
            </a:r>
            <a:endParaRPr lang="en-US" altLang="zh-CN" sz="2000" dirty="0">
              <a:latin typeface="微软雅黑" pitchFamily="34" charset="-122"/>
              <a:ea typeface="微软雅黑" pitchFamily="34" charset="-122"/>
            </a:endParaRPr>
          </a:p>
          <a:p>
            <a:pPr eaLnBrk="0" hangingPunct="0">
              <a:lnSpc>
                <a:spcPct val="150000"/>
              </a:lnSpc>
            </a:pPr>
            <a:r>
              <a:rPr lang="zh-CN" altLang="en-US" sz="2000" b="1" dirty="0">
                <a:latin typeface="微软雅黑" pitchFamily="34" charset="-122"/>
                <a:ea typeface="微软雅黑" pitchFamily="34" charset="-122"/>
              </a:rPr>
              <a:t>教师功能模块：</a:t>
            </a:r>
            <a:endParaRPr lang="en-US" altLang="zh-CN" sz="2000" b="1" dirty="0">
              <a:latin typeface="微软雅黑" pitchFamily="34" charset="-122"/>
              <a:ea typeface="微软雅黑" pitchFamily="34" charset="-122"/>
            </a:endParaRPr>
          </a:p>
          <a:p>
            <a:pPr eaLnBrk="0" hangingPunct="0">
              <a:lnSpc>
                <a:spcPct val="150000"/>
              </a:lnSpc>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sym typeface="+mn-ea"/>
              </a:rPr>
              <a:t>包括个人信息处理、成果上传、成果评论</a:t>
            </a:r>
            <a:endParaRPr lang="en-US" altLang="zh-CN" sz="2000" dirty="0">
              <a:latin typeface="微软雅黑" pitchFamily="34" charset="-122"/>
              <a:ea typeface="微软雅黑" pitchFamily="34" charset="-122"/>
            </a:endParaRPr>
          </a:p>
          <a:p>
            <a:pPr eaLnBrk="0" hangingPunct="0">
              <a:lnSpc>
                <a:spcPct val="150000"/>
              </a:lnSpc>
            </a:pPr>
            <a:r>
              <a:rPr lang="zh-CN" altLang="en-US" sz="2000" b="1" dirty="0">
                <a:latin typeface="微软雅黑" pitchFamily="34" charset="-122"/>
                <a:ea typeface="微软雅黑" pitchFamily="34" charset="-122"/>
              </a:rPr>
              <a:t>管理员功能模块：</a:t>
            </a:r>
            <a:endParaRPr lang="en-US" altLang="zh-CN" sz="2000" b="1" dirty="0">
              <a:latin typeface="微软雅黑" pitchFamily="34" charset="-122"/>
              <a:ea typeface="微软雅黑" pitchFamily="34" charset="-122"/>
            </a:endParaRPr>
          </a:p>
          <a:p>
            <a:pPr eaLnBrk="0" hangingPunct="0">
              <a:lnSpc>
                <a:spcPct val="150000"/>
              </a:lnSpc>
            </a:pP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包括教师信息管理、学生信息管理、课程信息管理、成果管理、自然班级管理、学期管理、      学术委员管理、学术委员会管理</a:t>
            </a:r>
            <a:endParaRPr lang="en-US" altLang="zh-CN" sz="2000" dirty="0">
              <a:latin typeface="微软雅黑" pitchFamily="34" charset="-122"/>
              <a:ea typeface="微软雅黑" pitchFamily="34" charset="-122"/>
            </a:endParaRPr>
          </a:p>
          <a:p>
            <a:pPr eaLnBrk="0" hangingPunct="0"/>
            <a:endParaRPr lang="zh-CN" altLang="en-US" dirty="0">
              <a:latin typeface="Arial" panose="02080604020202020204" pitchFamily="34" charset="0"/>
              <a:ea typeface="宋体" pitchFamily="2" charset="-122"/>
            </a:endParaRPr>
          </a:p>
        </p:txBody>
      </p:sp>
    </p:spTree>
  </p:cSld>
  <p:clrMapOvr>
    <a:masterClrMapping/>
  </p:clrMapOvr>
  <p:transition spd="slow">
    <p:cover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53" presetClass="entr" presetSubtype="16"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p:cTn id="10" dur="500" fill="hold"/>
                                        <p:tgtEl>
                                          <p:spTgt spid="11"/>
                                        </p:tgtEl>
                                        <p:attrNameLst>
                                          <p:attrName>ppt_w</p:attrName>
                                        </p:attrNameLst>
                                      </p:cBhvr>
                                      <p:tavLst>
                                        <p:tav tm="0">
                                          <p:val>
                                            <p:fltVal val="0.000000"/>
                                          </p:val>
                                        </p:tav>
                                        <p:tav tm="100000">
                                          <p:val>
                                            <p:strVal val="#ppt_w"/>
                                          </p:val>
                                        </p:tav>
                                      </p:tavLst>
                                    </p:anim>
                                    <p:anim calcmode="lin" valueType="num">
                                      <p:cBhvr>
                                        <p:cTn id="11" dur="500" fill="hold"/>
                                        <p:tgtEl>
                                          <p:spTgt spid="11"/>
                                        </p:tgtEl>
                                        <p:attrNameLst>
                                          <p:attrName>ppt_h</p:attrName>
                                        </p:attrNameLst>
                                      </p:cBhvr>
                                      <p:tavLst>
                                        <p:tav tm="0">
                                          <p:val>
                                            <p:fltVal val="0.000000"/>
                                          </p:val>
                                        </p:tav>
                                        <p:tav tm="100000">
                                          <p:val>
                                            <p:strVal val="#ppt_h"/>
                                          </p:val>
                                        </p:tav>
                                      </p:tavLst>
                                    </p:anim>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5.jpeg"/></Relationships>
</file>

<file path=ppt/theme/_rels/theme3.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主题5">
  <a:themeElements>
    <a:clrScheme name="20171020-02">
      <a:dk1>
        <a:srgbClr val="000000"/>
      </a:dk1>
      <a:lt1>
        <a:srgbClr val="FFFFFF"/>
      </a:lt1>
      <a:dk2>
        <a:srgbClr val="778495"/>
      </a:dk2>
      <a:lt2>
        <a:srgbClr val="F0F0F0"/>
      </a:lt2>
      <a:accent1>
        <a:srgbClr val="D61E42"/>
      </a:accent1>
      <a:accent2>
        <a:srgbClr val="0181B5"/>
      </a:accent2>
      <a:accent3>
        <a:srgbClr val="8C1670"/>
      </a:accent3>
      <a:accent4>
        <a:srgbClr val="008A9F"/>
      </a:accent4>
      <a:accent5>
        <a:srgbClr val="14438A"/>
      </a:accent5>
      <a:accent6>
        <a:srgbClr val="116584"/>
      </a:accent6>
      <a:hlink>
        <a:srgbClr val="86BC25"/>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管人员">
  <a:themeElements>
    <a:clrScheme name="1111">
      <a:dk1>
        <a:sysClr val="windowText" lastClr="000000"/>
      </a:dk1>
      <a:lt1>
        <a:sysClr val="window" lastClr="FFFFFF"/>
      </a:lt1>
      <a:dk2>
        <a:srgbClr val="2F5897"/>
      </a:dk2>
      <a:lt2>
        <a:srgbClr val="E4E9EF"/>
      </a:lt2>
      <a:accent1>
        <a:srgbClr val="172B4B"/>
      </a:accent1>
      <a:accent2>
        <a:srgbClr val="FFC000"/>
      </a:accent2>
      <a:accent3>
        <a:srgbClr val="7F7F7F"/>
      </a:accent3>
      <a:accent4>
        <a:srgbClr val="FFFFFF"/>
      </a:accent4>
      <a:accent5>
        <a:srgbClr val="FFFFFF"/>
      </a:accent5>
      <a:accent6>
        <a:srgbClr val="FFFFFF"/>
      </a:accent6>
      <a:hlink>
        <a:srgbClr val="FFFF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主管人员">
  <a:themeElements>
    <a:clrScheme name="1111">
      <a:dk1>
        <a:sysClr val="windowText" lastClr="000000"/>
      </a:dk1>
      <a:lt1>
        <a:sysClr val="window" lastClr="FFFFFF"/>
      </a:lt1>
      <a:dk2>
        <a:srgbClr val="2F5897"/>
      </a:dk2>
      <a:lt2>
        <a:srgbClr val="E4E9EF"/>
      </a:lt2>
      <a:accent1>
        <a:srgbClr val="172B4B"/>
      </a:accent1>
      <a:accent2>
        <a:srgbClr val="FFC000"/>
      </a:accent2>
      <a:accent3>
        <a:srgbClr val="7F7F7F"/>
      </a:accent3>
      <a:accent4>
        <a:srgbClr val="FFFFFF"/>
      </a:accent4>
      <a:accent5>
        <a:srgbClr val="FFFFFF"/>
      </a:accent5>
      <a:accent6>
        <a:srgbClr val="FFFFFF"/>
      </a:accent6>
      <a:hlink>
        <a:srgbClr val="FFFF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20171020-02">
    <a:dk1>
      <a:srgbClr val="000000"/>
    </a:dk1>
    <a:lt1>
      <a:srgbClr val="FFFFFF"/>
    </a:lt1>
    <a:dk2>
      <a:srgbClr val="778495"/>
    </a:dk2>
    <a:lt2>
      <a:srgbClr val="F0F0F0"/>
    </a:lt2>
    <a:accent1>
      <a:srgbClr val="D61E42"/>
    </a:accent1>
    <a:accent2>
      <a:srgbClr val="0181B5"/>
    </a:accent2>
    <a:accent3>
      <a:srgbClr val="8C1670"/>
    </a:accent3>
    <a:accent4>
      <a:srgbClr val="008A9F"/>
    </a:accent4>
    <a:accent5>
      <a:srgbClr val="14438A"/>
    </a:accent5>
    <a:accent6>
      <a:srgbClr val="116584"/>
    </a:accent6>
    <a:hlink>
      <a:srgbClr val="86BC25"/>
    </a:hlink>
    <a:folHlink>
      <a:srgbClr val="BFBFBF"/>
    </a:folHlink>
  </a:clrScheme>
</a:themeOverride>
</file>

<file path=ppt/theme/themeOverride2.xml><?xml version="1.0" encoding="utf-8"?>
<a:themeOverride xmlns:a="http://schemas.openxmlformats.org/drawingml/2006/main">
  <a:clrScheme name="20171020-02">
    <a:dk1>
      <a:srgbClr val="000000"/>
    </a:dk1>
    <a:lt1>
      <a:srgbClr val="FFFFFF"/>
    </a:lt1>
    <a:dk2>
      <a:srgbClr val="778495"/>
    </a:dk2>
    <a:lt2>
      <a:srgbClr val="F0F0F0"/>
    </a:lt2>
    <a:accent1>
      <a:srgbClr val="D61E42"/>
    </a:accent1>
    <a:accent2>
      <a:srgbClr val="0181B5"/>
    </a:accent2>
    <a:accent3>
      <a:srgbClr val="8C1670"/>
    </a:accent3>
    <a:accent4>
      <a:srgbClr val="008A9F"/>
    </a:accent4>
    <a:accent5>
      <a:srgbClr val="14438A"/>
    </a:accent5>
    <a:accent6>
      <a:srgbClr val="116584"/>
    </a:accent6>
    <a:hlink>
      <a:srgbClr val="86BC25"/>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0</TotalTime>
  <Words>1392</Words>
  <Application>WPS 演示</Application>
  <PresentationFormat>宽屏</PresentationFormat>
  <Paragraphs>200</Paragraphs>
  <Slides>16</Slides>
  <Notes>4</Notes>
  <HiddenSlides>0</HiddenSlides>
  <MMClips>0</MMClips>
  <ScaleCrop>false</ScaleCrop>
  <HeadingPairs>
    <vt:vector size="6" baseType="variant">
      <vt:variant>
        <vt:lpstr>已用的字体</vt:lpstr>
      </vt:variant>
      <vt:variant>
        <vt:i4>23</vt:i4>
      </vt:variant>
      <vt:variant>
        <vt:lpstr>主题</vt:lpstr>
      </vt:variant>
      <vt:variant>
        <vt:i4>3</vt:i4>
      </vt:variant>
      <vt:variant>
        <vt:lpstr>幻灯片标题</vt:lpstr>
      </vt:variant>
      <vt:variant>
        <vt:i4>16</vt:i4>
      </vt:variant>
    </vt:vector>
  </HeadingPairs>
  <TitlesOfParts>
    <vt:vector size="42" baseType="lpstr">
      <vt:lpstr>Arial</vt:lpstr>
      <vt:lpstr>宋体</vt:lpstr>
      <vt:lpstr>Wingdings</vt:lpstr>
      <vt:lpstr>DejaVu Sans</vt:lpstr>
      <vt:lpstr>Monospace</vt:lpstr>
      <vt:lpstr>微软雅黑</vt:lpstr>
      <vt:lpstr>Palatino Linotype</vt:lpstr>
      <vt:lpstr>Bitstream Vera Sans</vt:lpstr>
      <vt:lpstr>幼圆</vt:lpstr>
      <vt:lpstr>Courier New</vt:lpstr>
      <vt:lpstr>黑体</vt:lpstr>
      <vt:lpstr>Calibri</vt:lpstr>
      <vt:lpstr>Calibri</vt:lpstr>
      <vt:lpstr>仿宋_GB2312</vt:lpstr>
      <vt:lpstr>Arial</vt:lpstr>
      <vt:lpstr>Agency FB</vt:lpstr>
      <vt:lpstr>汉仪菱心体简</vt:lpstr>
      <vt:lpstr>时尚中黑简体</vt:lpstr>
      <vt:lpstr>宋体</vt:lpstr>
      <vt:lpstr>Times New Roman</vt:lpstr>
      <vt:lpstr>Noto Sans CJK JP</vt:lpstr>
      <vt:lpstr>Arial Unicode MS</vt:lpstr>
      <vt:lpstr>微软雅黑</vt:lpstr>
      <vt:lpstr>主题5</vt:lpstr>
      <vt:lpstr>主管人员</vt:lpstr>
      <vt:lpstr>1_主管人员</vt:lpstr>
      <vt:lpstr>基于微信小程序的在线课程平台的设计与实现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iSlide</Company>
  <LinksUpToDate>false</LinksUpToDate>
  <SharedDoc>false</SharedDoc>
  <HyperlinksChanged>false</HyperlinksChanged>
  <AppVersion>14.0000</AppVersion>
  <Manager>iSlide</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menahemli</cp:lastModifiedBy>
  <cp:revision>225</cp:revision>
  <cp:lastPrinted>2019-06-16T14:06:39Z</cp:lastPrinted>
  <dcterms:created xsi:type="dcterms:W3CDTF">2019-06-16T14:06:39Z</dcterms:created>
  <dcterms:modified xsi:type="dcterms:W3CDTF">2019-06-16T14:06:39Z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KSOProductBuildVer">
    <vt:lpwstr>2052-11.1.0.8392</vt:lpwstr>
  </property>
</Properties>
</file>