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6"/>
  </p:notesMasterIdLst>
  <p:sldIdLst>
    <p:sldId id="256" r:id="rId4"/>
    <p:sldId id="273" r:id="rId5"/>
    <p:sldId id="257" r:id="rId6"/>
    <p:sldId id="258" r:id="rId7"/>
    <p:sldId id="274" r:id="rId8"/>
    <p:sldId id="275" r:id="rId9"/>
    <p:sldId id="276" r:id="rId10"/>
    <p:sldId id="277" r:id="rId11"/>
    <p:sldId id="278" r:id="rId12"/>
    <p:sldId id="267" r:id="rId13"/>
    <p:sldId id="268" r:id="rId14"/>
    <p:sldId id="279" r:id="rId15"/>
    <p:sldId id="280" r:id="rId16"/>
    <p:sldId id="281" r:id="rId17"/>
    <p:sldId id="282" r:id="rId18"/>
    <p:sldId id="283" r:id="rId19"/>
    <p:sldId id="269" r:id="rId20"/>
    <p:sldId id="270" r:id="rId21"/>
    <p:sldId id="284" r:id="rId22"/>
    <p:sldId id="285" r:id="rId23"/>
    <p:sldId id="286" r:id="rId24"/>
    <p:sldId id="287" r:id="rId25"/>
    <p:sldId id="288" r:id="rId26"/>
    <p:sldId id="271" r:id="rId27"/>
    <p:sldId id="272" r:id="rId28"/>
    <p:sldId id="290" r:id="rId29"/>
    <p:sldId id="289" r:id="rId30"/>
    <p:sldId id="291" r:id="rId31"/>
    <p:sldId id="292" r:id="rId32"/>
    <p:sldId id="293" r:id="rId33"/>
    <p:sldId id="265" r:id="rId34"/>
    <p:sldId id="29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26" autoAdjust="0"/>
  </p:normalViewPr>
  <p:slideViewPr>
    <p:cSldViewPr snapToGrid="0">
      <p:cViewPr varScale="1">
        <p:scale>
          <a:sx n="58" d="100"/>
          <a:sy n="58" d="100"/>
        </p:scale>
        <p:origin x="-84" y="-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8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78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9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59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30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58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3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24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92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04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6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PA_矩形 28"/>
          <p:cNvSpPr/>
          <p:nvPr>
            <p:custDataLst>
              <p:tags r:id="rId7"/>
            </p:custDataLst>
          </p:nvPr>
        </p:nvSpPr>
        <p:spPr>
          <a:xfrm>
            <a:off x="4711595" y="3655219"/>
            <a:ext cx="27181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 eu tempor purus. Nunc a leo magna, sit amet consequat risus. </a:t>
            </a:r>
          </a:p>
        </p:txBody>
      </p:sp>
      <p:sp>
        <p:nvSpPr>
          <p:cNvPr id="30" name="PA_矩形 29"/>
          <p:cNvSpPr/>
          <p:nvPr>
            <p:custDataLst>
              <p:tags r:id="rId8"/>
            </p:custDataLst>
          </p:nvPr>
        </p:nvSpPr>
        <p:spPr>
          <a:xfrm>
            <a:off x="4311639" y="3162953"/>
            <a:ext cx="338451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 REPORT</a:t>
            </a:r>
          </a:p>
        </p:txBody>
      </p:sp>
      <p:sp>
        <p:nvSpPr>
          <p:cNvPr id="31" name="PA_矩形 30"/>
          <p:cNvSpPr/>
          <p:nvPr>
            <p:custDataLst>
              <p:tags r:id="rId9"/>
            </p:custDataLst>
          </p:nvPr>
        </p:nvSpPr>
        <p:spPr>
          <a:xfrm>
            <a:off x="5370497" y="2260597"/>
            <a:ext cx="1362873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201X</a:t>
            </a:r>
            <a:endParaRPr lang="zh-CN" altLang="en-US" sz="48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PA_圆角矩形 31"/>
          <p:cNvSpPr/>
          <p:nvPr>
            <p:custDataLst>
              <p:tags r:id="rId10"/>
            </p:custDataLst>
          </p:nvPr>
        </p:nvSpPr>
        <p:spPr>
          <a:xfrm>
            <a:off x="5555122" y="4336829"/>
            <a:ext cx="1134967" cy="29905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PA_矩形 32"/>
          <p:cNvSpPr/>
          <p:nvPr>
            <p:custDataLst>
              <p:tags r:id="rId11"/>
            </p:custDataLst>
          </p:nvPr>
        </p:nvSpPr>
        <p:spPr>
          <a:xfrm>
            <a:off x="5745214" y="4360581"/>
            <a:ext cx="809967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第一</a:t>
            </a:r>
            <a:r>
              <a:rPr lang="en-US" altLang="zh-CN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PPT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3" name="PA_组合 2"/>
          <p:cNvGrpSpPr/>
          <p:nvPr>
            <p:custDataLst>
              <p:tags r:id="rId12"/>
            </p:custDataLst>
          </p:nvPr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3"/>
            </p:custDataLst>
          </p:nvPr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" grpId="0" animBg="1"/>
      <p:bldP spid="5" grpId="0" animBg="1"/>
      <p:bldP spid="29" grpId="0"/>
      <p:bldP spid="30" grpId="0"/>
      <p:bldP spid="31" grpId="0"/>
      <p:bldP spid="32" grpId="0" animBg="1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17965" y="2983732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SECTION TITLE</a:t>
            </a:r>
          </a:p>
        </p:txBody>
      </p:sp>
      <p:sp>
        <p:nvSpPr>
          <p:cNvPr id="27" name="矩形 26"/>
          <p:cNvSpPr/>
          <p:nvPr/>
        </p:nvSpPr>
        <p:spPr>
          <a:xfrm>
            <a:off x="5055341" y="3521120"/>
            <a:ext cx="283022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 eu tempor purus. Nunc a leo magna, sit amet consequat risus. 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4" y="3033288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5462461" y="1717682"/>
            <a:ext cx="840553" cy="2200113"/>
          </a:xfrm>
          <a:prstGeom prst="rect">
            <a:avLst/>
          </a:prstGeom>
          <a:solidFill>
            <a:srgbClr val="18478F"/>
          </a:solidFill>
          <a:ln w="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rot="5400000">
            <a:off x="6982793" y="2397462"/>
            <a:ext cx="840553" cy="2200113"/>
          </a:xfrm>
          <a:prstGeom prst="rect">
            <a:avLst/>
          </a:prstGeom>
          <a:solidFill>
            <a:srgbClr val="18478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10800000">
            <a:off x="6303013" y="3917795"/>
            <a:ext cx="840553" cy="2200113"/>
          </a:xfrm>
          <a:prstGeom prst="rect">
            <a:avLst/>
          </a:prstGeom>
          <a:solidFill>
            <a:srgbClr val="18478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 rot="16200000">
            <a:off x="4782681" y="3238014"/>
            <a:ext cx="840553" cy="2200113"/>
          </a:xfrm>
          <a:prstGeom prst="rect">
            <a:avLst/>
          </a:prstGeom>
          <a:solidFill>
            <a:srgbClr val="18478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73667" y="2758504"/>
            <a:ext cx="2284733" cy="2284733"/>
            <a:chOff x="5173666" y="2758502"/>
            <a:chExt cx="2284733" cy="2284733"/>
          </a:xfrm>
        </p:grpSpPr>
        <p:sp>
          <p:nvSpPr>
            <p:cNvPr id="52" name="任意多边形 51"/>
            <p:cNvSpPr/>
            <p:nvPr/>
          </p:nvSpPr>
          <p:spPr>
            <a:xfrm>
              <a:off x="5173666" y="2758502"/>
              <a:ext cx="2284733" cy="2284733"/>
            </a:xfrm>
            <a:custGeom>
              <a:avLst/>
              <a:gdLst>
                <a:gd name="connsiteX0" fmla="*/ 627070 w 1414708"/>
                <a:gd name="connsiteY0" fmla="*/ 0 h 1414708"/>
                <a:gd name="connsiteX1" fmla="*/ 787639 w 1414708"/>
                <a:gd name="connsiteY1" fmla="*/ 0 h 1414708"/>
                <a:gd name="connsiteX2" fmla="*/ 818947 w 1414708"/>
                <a:gd name="connsiteY2" fmla="*/ 146064 h 1414708"/>
                <a:gd name="connsiteX3" fmla="*/ 826511 w 1414708"/>
                <a:gd name="connsiteY3" fmla="*/ 147218 h 1414708"/>
                <a:gd name="connsiteX4" fmla="*/ 890637 w 1414708"/>
                <a:gd name="connsiteY4" fmla="*/ 166265 h 1414708"/>
                <a:gd name="connsiteX5" fmla="*/ 991504 w 1414708"/>
                <a:gd name="connsiteY5" fmla="*/ 54626 h 1414708"/>
                <a:gd name="connsiteX6" fmla="*/ 1130560 w 1414708"/>
                <a:gd name="connsiteY6" fmla="*/ 134910 h 1414708"/>
                <a:gd name="connsiteX7" fmla="*/ 1085871 w 1414708"/>
                <a:gd name="connsiteY7" fmla="*/ 273252 h 1414708"/>
                <a:gd name="connsiteX8" fmla="*/ 1094279 w 1414708"/>
                <a:gd name="connsiteY8" fmla="*/ 279383 h 1414708"/>
                <a:gd name="connsiteX9" fmla="*/ 1138991 w 1414708"/>
                <a:gd name="connsiteY9" fmla="*/ 322395 h 1414708"/>
                <a:gd name="connsiteX10" fmla="*/ 1143788 w 1414708"/>
                <a:gd name="connsiteY10" fmla="*/ 328084 h 1414708"/>
                <a:gd name="connsiteX11" fmla="*/ 1279799 w 1414708"/>
                <a:gd name="connsiteY11" fmla="*/ 284150 h 1414708"/>
                <a:gd name="connsiteX12" fmla="*/ 1360084 w 1414708"/>
                <a:gd name="connsiteY12" fmla="*/ 423206 h 1414708"/>
                <a:gd name="connsiteX13" fmla="*/ 1258750 w 1414708"/>
                <a:gd name="connsiteY13" fmla="*/ 514762 h 1414708"/>
                <a:gd name="connsiteX14" fmla="*/ 1266950 w 1414708"/>
                <a:gd name="connsiteY14" fmla="*/ 535107 h 1414708"/>
                <a:gd name="connsiteX15" fmla="*/ 1283058 w 1414708"/>
                <a:gd name="connsiteY15" fmla="*/ 598851 h 1414708"/>
                <a:gd name="connsiteX16" fmla="*/ 1414708 w 1414708"/>
                <a:gd name="connsiteY16" fmla="*/ 627071 h 1414708"/>
                <a:gd name="connsiteX17" fmla="*/ 1414708 w 1414708"/>
                <a:gd name="connsiteY17" fmla="*/ 787638 h 1414708"/>
                <a:gd name="connsiteX18" fmla="*/ 1291400 w 1414708"/>
                <a:gd name="connsiteY18" fmla="*/ 814069 h 1414708"/>
                <a:gd name="connsiteX19" fmla="*/ 1286586 w 1414708"/>
                <a:gd name="connsiteY19" fmla="*/ 845607 h 1414708"/>
                <a:gd name="connsiteX20" fmla="*/ 1274135 w 1414708"/>
                <a:gd name="connsiteY20" fmla="*/ 895309 h 1414708"/>
                <a:gd name="connsiteX21" fmla="*/ 1269256 w 1414708"/>
                <a:gd name="connsiteY21" fmla="*/ 909440 h 1414708"/>
                <a:gd name="connsiteX22" fmla="*/ 1360084 w 1414708"/>
                <a:gd name="connsiteY22" fmla="*/ 991504 h 1414708"/>
                <a:gd name="connsiteX23" fmla="*/ 1279799 w 1414708"/>
                <a:gd name="connsiteY23" fmla="*/ 1130559 h 1414708"/>
                <a:gd name="connsiteX24" fmla="*/ 1168182 w 1414708"/>
                <a:gd name="connsiteY24" fmla="*/ 1094504 h 1414708"/>
                <a:gd name="connsiteX25" fmla="*/ 1154421 w 1414708"/>
                <a:gd name="connsiteY25" fmla="*/ 1113376 h 1414708"/>
                <a:gd name="connsiteX26" fmla="*/ 1111411 w 1414708"/>
                <a:gd name="connsiteY26" fmla="*/ 1158088 h 1414708"/>
                <a:gd name="connsiteX27" fmla="*/ 1095560 w 1414708"/>
                <a:gd name="connsiteY27" fmla="*/ 1171449 h 1414708"/>
                <a:gd name="connsiteX28" fmla="*/ 1130560 w 1414708"/>
                <a:gd name="connsiteY28" fmla="*/ 1279799 h 1414708"/>
                <a:gd name="connsiteX29" fmla="*/ 991504 w 1414708"/>
                <a:gd name="connsiteY29" fmla="*/ 1360083 h 1414708"/>
                <a:gd name="connsiteX30" fmla="*/ 917693 w 1414708"/>
                <a:gd name="connsiteY30" fmla="*/ 1278391 h 1414708"/>
                <a:gd name="connsiteX31" fmla="*/ 898699 w 1414708"/>
                <a:gd name="connsiteY31" fmla="*/ 1286047 h 1414708"/>
                <a:gd name="connsiteX32" fmla="*/ 810436 w 1414708"/>
                <a:gd name="connsiteY32" fmla="*/ 1308351 h 1414708"/>
                <a:gd name="connsiteX33" fmla="*/ 787639 w 1414708"/>
                <a:gd name="connsiteY33" fmla="*/ 1414708 h 1414708"/>
                <a:gd name="connsiteX34" fmla="*/ 627070 w 1414708"/>
                <a:gd name="connsiteY34" fmla="*/ 1414708 h 1414708"/>
                <a:gd name="connsiteX35" fmla="*/ 604225 w 1414708"/>
                <a:gd name="connsiteY35" fmla="*/ 1308129 h 1414708"/>
                <a:gd name="connsiteX36" fmla="*/ 588198 w 1414708"/>
                <a:gd name="connsiteY36" fmla="*/ 1305683 h 1414708"/>
                <a:gd name="connsiteX37" fmla="*/ 496866 w 1414708"/>
                <a:gd name="connsiteY37" fmla="*/ 1278557 h 1414708"/>
                <a:gd name="connsiteX38" fmla="*/ 423205 w 1414708"/>
                <a:gd name="connsiteY38" fmla="*/ 1360083 h 1414708"/>
                <a:gd name="connsiteX39" fmla="*/ 284150 w 1414708"/>
                <a:gd name="connsiteY39" fmla="*/ 1279799 h 1414708"/>
                <a:gd name="connsiteX40" fmla="*/ 318965 w 1414708"/>
                <a:gd name="connsiteY40" fmla="*/ 1172020 h 1414708"/>
                <a:gd name="connsiteX41" fmla="*/ 251122 w 1414708"/>
                <a:gd name="connsiteY41" fmla="*/ 1102537 h 1414708"/>
                <a:gd name="connsiteX42" fmla="*/ 245733 w 1414708"/>
                <a:gd name="connsiteY42" fmla="*/ 1094760 h 1414708"/>
                <a:gd name="connsiteX43" fmla="*/ 134911 w 1414708"/>
                <a:gd name="connsiteY43" fmla="*/ 1130559 h 1414708"/>
                <a:gd name="connsiteX44" fmla="*/ 54626 w 1414708"/>
                <a:gd name="connsiteY44" fmla="*/ 991504 h 1414708"/>
                <a:gd name="connsiteX45" fmla="*/ 145519 w 1414708"/>
                <a:gd name="connsiteY45" fmla="*/ 909381 h 1414708"/>
                <a:gd name="connsiteX46" fmla="*/ 136590 w 1414708"/>
                <a:gd name="connsiteY46" fmla="*/ 881279 h 1414708"/>
                <a:gd name="connsiteX47" fmla="*/ 123065 w 1414708"/>
                <a:gd name="connsiteY47" fmla="*/ 814017 h 1414708"/>
                <a:gd name="connsiteX48" fmla="*/ 0 w 1414708"/>
                <a:gd name="connsiteY48" fmla="*/ 787638 h 1414708"/>
                <a:gd name="connsiteX49" fmla="*/ 0 w 1414708"/>
                <a:gd name="connsiteY49" fmla="*/ 627071 h 1414708"/>
                <a:gd name="connsiteX50" fmla="*/ 130427 w 1414708"/>
                <a:gd name="connsiteY50" fmla="*/ 599113 h 1414708"/>
                <a:gd name="connsiteX51" fmla="*/ 136590 w 1414708"/>
                <a:gd name="connsiteY51" fmla="*/ 571623 h 1414708"/>
                <a:gd name="connsiteX52" fmla="*/ 156261 w 1414708"/>
                <a:gd name="connsiteY52" fmla="*/ 515034 h 1414708"/>
                <a:gd name="connsiteX53" fmla="*/ 54626 w 1414708"/>
                <a:gd name="connsiteY53" fmla="*/ 423206 h 1414708"/>
                <a:gd name="connsiteX54" fmla="*/ 134911 w 1414708"/>
                <a:gd name="connsiteY54" fmla="*/ 284150 h 1414708"/>
                <a:gd name="connsiteX55" fmla="*/ 271981 w 1414708"/>
                <a:gd name="connsiteY55" fmla="*/ 328426 h 1414708"/>
                <a:gd name="connsiteX56" fmla="*/ 302006 w 1414708"/>
                <a:gd name="connsiteY56" fmla="*/ 296028 h 1414708"/>
                <a:gd name="connsiteX57" fmla="*/ 329025 w 1414708"/>
                <a:gd name="connsiteY57" fmla="*/ 273834 h 1414708"/>
                <a:gd name="connsiteX58" fmla="*/ 284150 w 1414708"/>
                <a:gd name="connsiteY58" fmla="*/ 134910 h 1414708"/>
                <a:gd name="connsiteX59" fmla="*/ 423205 w 1414708"/>
                <a:gd name="connsiteY59" fmla="*/ 54626 h 1414708"/>
                <a:gd name="connsiteX60" fmla="*/ 523263 w 1414708"/>
                <a:gd name="connsiteY60" fmla="*/ 165369 h 1414708"/>
                <a:gd name="connsiteX61" fmla="*/ 588198 w 1414708"/>
                <a:gd name="connsiteY61" fmla="*/ 147218 h 1414708"/>
                <a:gd name="connsiteX62" fmla="*/ 595762 w 1414708"/>
                <a:gd name="connsiteY62" fmla="*/ 146064 h 1414708"/>
                <a:gd name="connsiteX63" fmla="*/ 627070 w 1414708"/>
                <a:gd name="connsiteY63" fmla="*/ 0 h 1414708"/>
                <a:gd name="connsiteX64" fmla="*/ 707354 w 1414708"/>
                <a:gd name="connsiteY64" fmla="*/ 250154 h 1414708"/>
                <a:gd name="connsiteX65" fmla="*/ 250154 w 1414708"/>
                <a:gd name="connsiteY65" fmla="*/ 707354 h 1414708"/>
                <a:gd name="connsiteX66" fmla="*/ 707354 w 1414708"/>
                <a:gd name="connsiteY66" fmla="*/ 1164554 h 1414708"/>
                <a:gd name="connsiteX67" fmla="*/ 1164554 w 1414708"/>
                <a:gd name="connsiteY67" fmla="*/ 707354 h 1414708"/>
                <a:gd name="connsiteX68" fmla="*/ 707354 w 1414708"/>
                <a:gd name="connsiteY68" fmla="*/ 250154 h 141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14708" h="1414708">
                  <a:moveTo>
                    <a:pt x="627070" y="0"/>
                  </a:moveTo>
                  <a:lnTo>
                    <a:pt x="787639" y="0"/>
                  </a:lnTo>
                  <a:lnTo>
                    <a:pt x="818947" y="146064"/>
                  </a:lnTo>
                  <a:lnTo>
                    <a:pt x="826511" y="147218"/>
                  </a:lnTo>
                  <a:lnTo>
                    <a:pt x="890637" y="166265"/>
                  </a:lnTo>
                  <a:lnTo>
                    <a:pt x="991504" y="54626"/>
                  </a:lnTo>
                  <a:lnTo>
                    <a:pt x="1130560" y="134910"/>
                  </a:lnTo>
                  <a:lnTo>
                    <a:pt x="1085871" y="273252"/>
                  </a:lnTo>
                  <a:lnTo>
                    <a:pt x="1094279" y="279383"/>
                  </a:lnTo>
                  <a:cubicBezTo>
                    <a:pt x="1109924" y="292935"/>
                    <a:pt x="1124849" y="307293"/>
                    <a:pt x="1138991" y="322395"/>
                  </a:cubicBezTo>
                  <a:lnTo>
                    <a:pt x="1143788" y="328084"/>
                  </a:lnTo>
                  <a:lnTo>
                    <a:pt x="1279799" y="284150"/>
                  </a:lnTo>
                  <a:lnTo>
                    <a:pt x="1360084" y="423206"/>
                  </a:lnTo>
                  <a:lnTo>
                    <a:pt x="1258750" y="514762"/>
                  </a:lnTo>
                  <a:lnTo>
                    <a:pt x="1266950" y="535107"/>
                  </a:lnTo>
                  <a:lnTo>
                    <a:pt x="1283058" y="598851"/>
                  </a:lnTo>
                  <a:lnTo>
                    <a:pt x="1414708" y="627071"/>
                  </a:lnTo>
                  <a:lnTo>
                    <a:pt x="1414708" y="787638"/>
                  </a:lnTo>
                  <a:lnTo>
                    <a:pt x="1291400" y="814069"/>
                  </a:lnTo>
                  <a:lnTo>
                    <a:pt x="1286586" y="845607"/>
                  </a:lnTo>
                  <a:cubicBezTo>
                    <a:pt x="1283141" y="862446"/>
                    <a:pt x="1278979" y="879024"/>
                    <a:pt x="1274135" y="895309"/>
                  </a:cubicBezTo>
                  <a:lnTo>
                    <a:pt x="1269256" y="909440"/>
                  </a:lnTo>
                  <a:lnTo>
                    <a:pt x="1360084" y="991504"/>
                  </a:lnTo>
                  <a:lnTo>
                    <a:pt x="1279799" y="1130559"/>
                  </a:lnTo>
                  <a:lnTo>
                    <a:pt x="1168182" y="1094504"/>
                  </a:lnTo>
                  <a:lnTo>
                    <a:pt x="1154421" y="1113376"/>
                  </a:lnTo>
                  <a:cubicBezTo>
                    <a:pt x="1140871" y="1129021"/>
                    <a:pt x="1126512" y="1143946"/>
                    <a:pt x="1111411" y="1158088"/>
                  </a:cubicBezTo>
                  <a:lnTo>
                    <a:pt x="1095560" y="1171449"/>
                  </a:lnTo>
                  <a:lnTo>
                    <a:pt x="1130560" y="1279799"/>
                  </a:lnTo>
                  <a:lnTo>
                    <a:pt x="991504" y="1360083"/>
                  </a:lnTo>
                  <a:lnTo>
                    <a:pt x="917693" y="1278391"/>
                  </a:lnTo>
                  <a:lnTo>
                    <a:pt x="898699" y="1286047"/>
                  </a:lnTo>
                  <a:lnTo>
                    <a:pt x="810436" y="1308351"/>
                  </a:lnTo>
                  <a:lnTo>
                    <a:pt x="787639" y="1414708"/>
                  </a:lnTo>
                  <a:lnTo>
                    <a:pt x="627070" y="1414708"/>
                  </a:lnTo>
                  <a:lnTo>
                    <a:pt x="604225" y="1308129"/>
                  </a:lnTo>
                  <a:lnTo>
                    <a:pt x="588198" y="1305683"/>
                  </a:lnTo>
                  <a:lnTo>
                    <a:pt x="496866" y="1278557"/>
                  </a:lnTo>
                  <a:lnTo>
                    <a:pt x="423205" y="1360083"/>
                  </a:lnTo>
                  <a:lnTo>
                    <a:pt x="284150" y="1279799"/>
                  </a:lnTo>
                  <a:lnTo>
                    <a:pt x="318965" y="1172020"/>
                  </a:lnTo>
                  <a:lnTo>
                    <a:pt x="251122" y="1102537"/>
                  </a:lnTo>
                  <a:lnTo>
                    <a:pt x="245733" y="1094760"/>
                  </a:lnTo>
                  <a:lnTo>
                    <a:pt x="134911" y="1130559"/>
                  </a:lnTo>
                  <a:lnTo>
                    <a:pt x="54626" y="991504"/>
                  </a:lnTo>
                  <a:lnTo>
                    <a:pt x="145519" y="909381"/>
                  </a:lnTo>
                  <a:lnTo>
                    <a:pt x="136590" y="881279"/>
                  </a:lnTo>
                  <a:lnTo>
                    <a:pt x="123065" y="814017"/>
                  </a:lnTo>
                  <a:lnTo>
                    <a:pt x="0" y="787638"/>
                  </a:lnTo>
                  <a:lnTo>
                    <a:pt x="0" y="627071"/>
                  </a:lnTo>
                  <a:lnTo>
                    <a:pt x="130427" y="599113"/>
                  </a:lnTo>
                  <a:lnTo>
                    <a:pt x="136590" y="571623"/>
                  </a:lnTo>
                  <a:lnTo>
                    <a:pt x="156261" y="515034"/>
                  </a:lnTo>
                  <a:lnTo>
                    <a:pt x="54626" y="423206"/>
                  </a:lnTo>
                  <a:lnTo>
                    <a:pt x="134911" y="284150"/>
                  </a:lnTo>
                  <a:lnTo>
                    <a:pt x="271981" y="328426"/>
                  </a:lnTo>
                  <a:lnTo>
                    <a:pt x="302006" y="296028"/>
                  </a:lnTo>
                  <a:lnTo>
                    <a:pt x="329025" y="273834"/>
                  </a:lnTo>
                  <a:lnTo>
                    <a:pt x="284150" y="134910"/>
                  </a:lnTo>
                  <a:lnTo>
                    <a:pt x="423205" y="54626"/>
                  </a:lnTo>
                  <a:lnTo>
                    <a:pt x="523263" y="165369"/>
                  </a:lnTo>
                  <a:lnTo>
                    <a:pt x="588198" y="147218"/>
                  </a:lnTo>
                  <a:lnTo>
                    <a:pt x="595762" y="146064"/>
                  </a:lnTo>
                  <a:lnTo>
                    <a:pt x="627070" y="0"/>
                  </a:lnTo>
                  <a:close/>
                  <a:moveTo>
                    <a:pt x="707354" y="250154"/>
                  </a:moveTo>
                  <a:cubicBezTo>
                    <a:pt x="454849" y="250154"/>
                    <a:pt x="250154" y="454849"/>
                    <a:pt x="250154" y="707354"/>
                  </a:cubicBezTo>
                  <a:cubicBezTo>
                    <a:pt x="250154" y="959859"/>
                    <a:pt x="454849" y="1164554"/>
                    <a:pt x="707354" y="1164554"/>
                  </a:cubicBezTo>
                  <a:cubicBezTo>
                    <a:pt x="959859" y="1164554"/>
                    <a:pt x="1164554" y="959859"/>
                    <a:pt x="1164554" y="707354"/>
                  </a:cubicBezTo>
                  <a:cubicBezTo>
                    <a:pt x="1164554" y="454849"/>
                    <a:pt x="959859" y="250154"/>
                    <a:pt x="707354" y="250154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同心圆 52"/>
            <p:cNvSpPr/>
            <p:nvPr/>
          </p:nvSpPr>
          <p:spPr>
            <a:xfrm>
              <a:off x="5544579" y="3128001"/>
              <a:ext cx="1542908" cy="1542909"/>
            </a:xfrm>
            <a:prstGeom prst="donut">
              <a:avLst>
                <a:gd name="adj" fmla="val 2734"/>
              </a:avLst>
            </a:prstGeom>
            <a:gradFill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</a:gra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32518" y="3748553"/>
            <a:ext cx="1124511" cy="1124512"/>
            <a:chOff x="1802687" y="3259299"/>
            <a:chExt cx="1414708" cy="1414708"/>
          </a:xfrm>
        </p:grpSpPr>
        <p:sp>
          <p:nvSpPr>
            <p:cNvPr id="55" name="任意多边形 54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351975" y="1225475"/>
            <a:ext cx="1124511" cy="1124512"/>
            <a:chOff x="1802687" y="3259299"/>
            <a:chExt cx="1414708" cy="1414708"/>
          </a:xfrm>
        </p:grpSpPr>
        <p:sp>
          <p:nvSpPr>
            <p:cNvPr id="58" name="任意多边形 57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140098" y="2935260"/>
            <a:ext cx="1124511" cy="1124512"/>
            <a:chOff x="1802687" y="3259299"/>
            <a:chExt cx="1414708" cy="1414708"/>
          </a:xfrm>
        </p:grpSpPr>
        <p:sp>
          <p:nvSpPr>
            <p:cNvPr id="61" name="任意多边形 60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161033" y="5479469"/>
            <a:ext cx="1124511" cy="1124512"/>
            <a:chOff x="1802687" y="3259299"/>
            <a:chExt cx="1414708" cy="1414708"/>
          </a:xfrm>
        </p:grpSpPr>
        <p:sp>
          <p:nvSpPr>
            <p:cNvPr id="64" name="任意多边形 63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534651" y="3283048"/>
            <a:ext cx="335400" cy="428933"/>
            <a:chOff x="1605186" y="572440"/>
            <a:chExt cx="563562" cy="720725"/>
          </a:xfrm>
          <a:solidFill>
            <a:srgbClr val="18478F"/>
          </a:solidFill>
        </p:grpSpPr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Freeform 223"/>
          <p:cNvSpPr>
            <a:spLocks/>
          </p:cNvSpPr>
          <p:nvPr/>
        </p:nvSpPr>
        <p:spPr bwMode="auto">
          <a:xfrm>
            <a:off x="6538214" y="5880068"/>
            <a:ext cx="423311" cy="343313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798258" y="4115237"/>
            <a:ext cx="393029" cy="391140"/>
            <a:chOff x="-136302" y="1682102"/>
            <a:chExt cx="660401" cy="657225"/>
          </a:xfrm>
          <a:solidFill>
            <a:srgbClr val="18478F"/>
          </a:solidFill>
        </p:grpSpPr>
        <p:sp>
          <p:nvSpPr>
            <p:cNvPr id="72" name="Freeform 36"/>
            <p:cNvSpPr>
              <a:spLocks/>
            </p:cNvSpPr>
            <p:nvPr/>
          </p:nvSpPr>
          <p:spPr bwMode="auto">
            <a:xfrm>
              <a:off x="214536" y="1682102"/>
              <a:ext cx="309563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37"/>
            <p:cNvSpPr>
              <a:spLocks/>
            </p:cNvSpPr>
            <p:nvPr/>
          </p:nvSpPr>
          <p:spPr bwMode="auto">
            <a:xfrm>
              <a:off x="-136302" y="1682102"/>
              <a:ext cx="660400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17967" y="1578435"/>
            <a:ext cx="392524" cy="377486"/>
            <a:chOff x="9791183" y="5224434"/>
            <a:chExt cx="645684" cy="620945"/>
          </a:xfrm>
          <a:solidFill>
            <a:srgbClr val="18478F"/>
          </a:solidFill>
        </p:grpSpPr>
        <p:sp>
          <p:nvSpPr>
            <p:cNvPr id="75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5638688" y="3431717"/>
            <a:ext cx="695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0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116002" y="3401668"/>
            <a:ext cx="97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0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110058" y="3971631"/>
            <a:ext cx="97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0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504999" y="3997423"/>
            <a:ext cx="97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0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1773408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8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1767774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8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952306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8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4952306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85" name="矩形 84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88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90" name="圆角矩形 89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92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70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5" grpId="1" animBg="1"/>
      <p:bldP spid="86" grpId="0" animBg="1"/>
      <p:bldP spid="86" grpId="1" animBg="1"/>
      <p:bldP spid="90" grpId="0" animBg="1"/>
      <p:bldP spid="90" grpId="1" animBg="1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8433477" y="2939948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18478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2700000">
            <a:off x="8757867" y="2893651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018468" y="2940261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18478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2700000">
            <a:off x="6342858" y="2893964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36965" y="2949831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18478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 rot="2700000">
            <a:off x="3961357" y="2903535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221957" y="2950142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18478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1546346" y="2903847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36967" y="4921544"/>
            <a:ext cx="266194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0887" y="1590219"/>
            <a:ext cx="274890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33477" y="4921544"/>
            <a:ext cx="266194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256879" y="1572332"/>
            <a:ext cx="274890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5" name="矩形 34"/>
          <p:cNvSpPr/>
          <p:nvPr/>
        </p:nvSpPr>
        <p:spPr>
          <a:xfrm>
            <a:off x="1996418" y="3462881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54134" y="3462881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49709" y="3474974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45557" y="3484860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41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43" name="圆角矩形 42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4" grpId="0" animBg="1"/>
          <p:bldP spid="20" grpId="0" animBg="1"/>
          <p:bldP spid="21" grpId="0" animBg="1"/>
          <p:bldP spid="23" grpId="0" animBg="1"/>
          <p:bldP spid="28" grpId="0" animBg="1"/>
          <p:bldP spid="30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29" grpId="0" animBg="1"/>
          <p:bldP spid="29" grpId="1" animBg="1"/>
          <p:bldP spid="39" grpId="0" animBg="1"/>
          <p:bldP spid="39" grpId="1" animBg="1"/>
          <p:bldP spid="43" grpId="0" animBg="1"/>
          <p:bldP spid="43" grpId="1" animBg="1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4" grpId="0" animBg="1"/>
          <p:bldP spid="20" grpId="0" animBg="1"/>
          <p:bldP spid="21" grpId="0" animBg="1"/>
          <p:bldP spid="23" grpId="0" animBg="1"/>
          <p:bldP spid="28" grpId="0" animBg="1"/>
          <p:bldP spid="30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29" grpId="0" animBg="1"/>
          <p:bldP spid="29" grpId="1" animBg="1"/>
          <p:bldP spid="39" grpId="0" animBg="1"/>
          <p:bldP spid="39" grpId="1" animBg="1"/>
          <p:bldP spid="43" grpId="0" animBg="1"/>
          <p:bldP spid="43" grpId="1" animBg="1"/>
          <p:bldP spid="4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5478077" y="1332369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rgbClr val="1847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478077" y="2517742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7259736" y="2911158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rgbClr val="1847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5400000">
            <a:off x="6359387" y="3196182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10800000">
            <a:off x="5437355" y="4450649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rgbClr val="1847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0800000">
            <a:off x="5437355" y="3835321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 rot="16200000">
            <a:off x="3670283" y="2851405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solidFill>
            <a:srgbClr val="1847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200000">
            <a:off x="4570633" y="3136429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17842" y="3413242"/>
            <a:ext cx="618895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32137" y="2825457"/>
            <a:ext cx="618895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91101" y="3492239"/>
            <a:ext cx="618895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8630" y="4141747"/>
            <a:ext cx="618895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44190" y="3323108"/>
            <a:ext cx="497052" cy="736524"/>
            <a:chOff x="1788810" y="2276744"/>
            <a:chExt cx="392113" cy="581026"/>
          </a:xfrm>
          <a:solidFill>
            <a:schemeClr val="bg1"/>
          </a:solidFill>
          <a:effectLst/>
        </p:grpSpPr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Freeform 13"/>
          <p:cNvSpPr>
            <a:spLocks noEditPoints="1"/>
          </p:cNvSpPr>
          <p:nvPr/>
        </p:nvSpPr>
        <p:spPr bwMode="auto">
          <a:xfrm>
            <a:off x="7718389" y="3387767"/>
            <a:ext cx="434667" cy="744569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Freeform 19"/>
          <p:cNvSpPr>
            <a:spLocks noEditPoints="1"/>
          </p:cNvSpPr>
          <p:nvPr/>
        </p:nvSpPr>
        <p:spPr bwMode="auto">
          <a:xfrm>
            <a:off x="5679825" y="5153845"/>
            <a:ext cx="612827" cy="61365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736182" y="1706835"/>
            <a:ext cx="583473" cy="561118"/>
            <a:chOff x="2607983" y="4241292"/>
            <a:chExt cx="490600" cy="471805"/>
          </a:xfrm>
          <a:effectLst/>
        </p:grpSpPr>
        <p:sp>
          <p:nvSpPr>
            <p:cNvPr id="4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1773408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1767774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952306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4952306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2" name="矩形 51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55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57" name="圆角矩形 56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0" grpId="0"/>
          <p:bldP spid="51" grpId="0"/>
          <p:bldP spid="52" grpId="0" animBg="1"/>
          <p:bldP spid="52" grpId="1" animBg="1"/>
          <p:bldP spid="53" grpId="0" animBg="1"/>
          <p:bldP spid="53" grpId="1" animBg="1"/>
          <p:bldP spid="57" grpId="0" animBg="1"/>
          <p:bldP spid="57" grpId="1" animBg="1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0" grpId="0"/>
          <p:bldP spid="51" grpId="0"/>
          <p:bldP spid="52" grpId="0" animBg="1"/>
          <p:bldP spid="52" grpId="1" animBg="1"/>
          <p:bldP spid="53" grpId="0" animBg="1"/>
          <p:bldP spid="53" grpId="1" animBg="1"/>
          <p:bldP spid="57" grpId="0" animBg="1"/>
          <p:bldP spid="57" grpId="1" animBg="1"/>
          <p:bldP spid="5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1634" y="1978725"/>
            <a:ext cx="3199551" cy="2139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282" y="1978725"/>
            <a:ext cx="3199551" cy="21318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90539" y="4978264"/>
            <a:ext cx="2056781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62852" y="4978264"/>
            <a:ext cx="2056781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994403" y="4978264"/>
            <a:ext cx="2056781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627903" y="1710848"/>
            <a:ext cx="4683856" cy="2667589"/>
            <a:chOff x="3627903" y="1710846"/>
            <a:chExt cx="4683856" cy="2667589"/>
          </a:xfrm>
        </p:grpSpPr>
        <p:pic>
          <p:nvPicPr>
            <p:cNvPr id="11" name="image95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903" y="1710846"/>
              <a:ext cx="4683856" cy="266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6239" y="1843714"/>
              <a:ext cx="3520441" cy="2245368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23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29" name="圆角矩形 28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9" grpId="0"/>
          <p:bldP spid="20" grpId="0" animBg="1"/>
          <p:bldP spid="20" grpId="1" animBg="1"/>
          <p:bldP spid="21" grpId="0" animBg="1"/>
          <p:bldP spid="21" grpId="1" animBg="1"/>
          <p:bldP spid="29" grpId="0" animBg="1"/>
          <p:bldP spid="29" grpId="1" animBg="1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9" grpId="0"/>
          <p:bldP spid="20" grpId="0" animBg="1"/>
          <p:bldP spid="20" grpId="1" animBg="1"/>
          <p:bldP spid="21" grpId="0" animBg="1"/>
          <p:bldP spid="21" grpId="1" animBg="1"/>
          <p:bldP spid="29" grpId="0" animBg="1"/>
          <p:bldP spid="29" grpId="1" animBg="1"/>
          <p:bldP spid="30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3025701" y="1630493"/>
            <a:ext cx="2811447" cy="2234905"/>
          </a:xfrm>
          <a:custGeom>
            <a:avLst/>
            <a:gdLst>
              <a:gd name="T0" fmla="*/ 132 w 550"/>
              <a:gd name="T1" fmla="*/ 289 h 436"/>
              <a:gd name="T2" fmla="*/ 132 w 550"/>
              <a:gd name="T3" fmla="*/ 436 h 436"/>
              <a:gd name="T4" fmla="*/ 276 w 550"/>
              <a:gd name="T5" fmla="*/ 436 h 436"/>
              <a:gd name="T6" fmla="*/ 408 w 550"/>
              <a:gd name="T7" fmla="*/ 436 h 436"/>
              <a:gd name="T8" fmla="*/ 447 w 550"/>
              <a:gd name="T9" fmla="*/ 436 h 436"/>
              <a:gd name="T10" fmla="*/ 550 w 550"/>
              <a:gd name="T11" fmla="*/ 436 h 436"/>
              <a:gd name="T12" fmla="*/ 550 w 550"/>
              <a:gd name="T13" fmla="*/ 291 h 436"/>
              <a:gd name="T14" fmla="*/ 497 w 550"/>
              <a:gd name="T15" fmla="*/ 306 h 436"/>
              <a:gd name="T16" fmla="*/ 418 w 550"/>
              <a:gd name="T17" fmla="*/ 220 h 436"/>
              <a:gd name="T18" fmla="*/ 497 w 550"/>
              <a:gd name="T19" fmla="*/ 134 h 436"/>
              <a:gd name="T20" fmla="*/ 550 w 550"/>
              <a:gd name="T21" fmla="*/ 150 h 436"/>
              <a:gd name="T22" fmla="*/ 550 w 550"/>
              <a:gd name="T23" fmla="*/ 0 h 436"/>
              <a:gd name="T24" fmla="*/ 132 w 550"/>
              <a:gd name="T25" fmla="*/ 0 h 436"/>
              <a:gd name="T26" fmla="*/ 132 w 550"/>
              <a:gd name="T27" fmla="*/ 156 h 436"/>
              <a:gd name="T28" fmla="*/ 109 w 550"/>
              <a:gd name="T29" fmla="*/ 197 h 436"/>
              <a:gd name="T30" fmla="*/ 64 w 550"/>
              <a:gd name="T31" fmla="*/ 197 h 436"/>
              <a:gd name="T32" fmla="*/ 29 w 550"/>
              <a:gd name="T33" fmla="*/ 185 h 436"/>
              <a:gd name="T34" fmla="*/ 0 w 550"/>
              <a:gd name="T35" fmla="*/ 220 h 436"/>
              <a:gd name="T36" fmla="*/ 29 w 550"/>
              <a:gd name="T37" fmla="*/ 255 h 436"/>
              <a:gd name="T38" fmla="*/ 64 w 550"/>
              <a:gd name="T39" fmla="*/ 243 h 436"/>
              <a:gd name="T40" fmla="*/ 109 w 550"/>
              <a:gd name="T41" fmla="*/ 243 h 436"/>
              <a:gd name="T42" fmla="*/ 129 w 550"/>
              <a:gd name="T43" fmla="*/ 268 h 436"/>
              <a:gd name="T44" fmla="*/ 133 w 550"/>
              <a:gd name="T45" fmla="*/ 268 h 436"/>
              <a:gd name="T46" fmla="*/ 132 w 550"/>
              <a:gd name="T47" fmla="*/ 285 h 436"/>
              <a:gd name="T48" fmla="*/ 132 w 550"/>
              <a:gd name="T49" fmla="*/ 28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0" h="436">
                <a:moveTo>
                  <a:pt x="132" y="289"/>
                </a:moveTo>
                <a:cubicBezTo>
                  <a:pt x="132" y="436"/>
                  <a:pt x="132" y="436"/>
                  <a:pt x="132" y="436"/>
                </a:cubicBezTo>
                <a:cubicBezTo>
                  <a:pt x="276" y="436"/>
                  <a:pt x="276" y="436"/>
                  <a:pt x="276" y="436"/>
                </a:cubicBezTo>
                <a:cubicBezTo>
                  <a:pt x="276" y="436"/>
                  <a:pt x="408" y="436"/>
                  <a:pt x="408" y="436"/>
                </a:cubicBezTo>
                <a:cubicBezTo>
                  <a:pt x="410" y="436"/>
                  <a:pt x="416" y="436"/>
                  <a:pt x="447" y="436"/>
                </a:cubicBezTo>
                <a:cubicBezTo>
                  <a:pt x="550" y="436"/>
                  <a:pt x="550" y="436"/>
                  <a:pt x="550" y="436"/>
                </a:cubicBezTo>
                <a:cubicBezTo>
                  <a:pt x="550" y="291"/>
                  <a:pt x="550" y="291"/>
                  <a:pt x="550" y="291"/>
                </a:cubicBezTo>
                <a:cubicBezTo>
                  <a:pt x="537" y="296"/>
                  <a:pt x="514" y="306"/>
                  <a:pt x="497" y="306"/>
                </a:cubicBezTo>
                <a:cubicBezTo>
                  <a:pt x="453" y="306"/>
                  <a:pt x="418" y="267"/>
                  <a:pt x="418" y="220"/>
                </a:cubicBezTo>
                <a:cubicBezTo>
                  <a:pt x="418" y="173"/>
                  <a:pt x="453" y="134"/>
                  <a:pt x="497" y="134"/>
                </a:cubicBezTo>
                <a:cubicBezTo>
                  <a:pt x="514" y="134"/>
                  <a:pt x="537" y="144"/>
                  <a:pt x="550" y="150"/>
                </a:cubicBezTo>
                <a:cubicBezTo>
                  <a:pt x="550" y="0"/>
                  <a:pt x="550" y="0"/>
                  <a:pt x="55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156"/>
                  <a:pt x="132" y="156"/>
                  <a:pt x="132" y="156"/>
                </a:cubicBezTo>
                <a:cubicBezTo>
                  <a:pt x="131" y="174"/>
                  <a:pt x="123" y="189"/>
                  <a:pt x="109" y="197"/>
                </a:cubicBezTo>
                <a:cubicBezTo>
                  <a:pt x="95" y="205"/>
                  <a:pt x="79" y="205"/>
                  <a:pt x="64" y="197"/>
                </a:cubicBezTo>
                <a:cubicBezTo>
                  <a:pt x="51" y="191"/>
                  <a:pt x="34" y="185"/>
                  <a:pt x="29" y="185"/>
                </a:cubicBezTo>
                <a:cubicBezTo>
                  <a:pt x="13" y="185"/>
                  <a:pt x="0" y="201"/>
                  <a:pt x="0" y="220"/>
                </a:cubicBezTo>
                <a:cubicBezTo>
                  <a:pt x="0" y="239"/>
                  <a:pt x="13" y="255"/>
                  <a:pt x="29" y="255"/>
                </a:cubicBezTo>
                <a:cubicBezTo>
                  <a:pt x="34" y="255"/>
                  <a:pt x="51" y="249"/>
                  <a:pt x="64" y="243"/>
                </a:cubicBezTo>
                <a:cubicBezTo>
                  <a:pt x="79" y="235"/>
                  <a:pt x="95" y="235"/>
                  <a:pt x="109" y="243"/>
                </a:cubicBezTo>
                <a:cubicBezTo>
                  <a:pt x="118" y="248"/>
                  <a:pt x="125" y="257"/>
                  <a:pt x="129" y="268"/>
                </a:cubicBezTo>
                <a:cubicBezTo>
                  <a:pt x="133" y="268"/>
                  <a:pt x="133" y="268"/>
                  <a:pt x="133" y="268"/>
                </a:cubicBezTo>
                <a:cubicBezTo>
                  <a:pt x="132" y="285"/>
                  <a:pt x="132" y="285"/>
                  <a:pt x="132" y="285"/>
                </a:cubicBezTo>
                <a:cubicBezTo>
                  <a:pt x="132" y="286"/>
                  <a:pt x="132" y="287"/>
                  <a:pt x="132" y="289"/>
                </a:cubicBezTo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5418237" y="1630493"/>
            <a:ext cx="2809287" cy="2234905"/>
          </a:xfrm>
          <a:custGeom>
            <a:avLst/>
            <a:gdLst>
              <a:gd name="T0" fmla="*/ 550 w 550"/>
              <a:gd name="T1" fmla="*/ 150 h 436"/>
              <a:gd name="T2" fmla="*/ 550 w 550"/>
              <a:gd name="T3" fmla="*/ 0 h 436"/>
              <a:gd name="T4" fmla="*/ 479 w 550"/>
              <a:gd name="T5" fmla="*/ 0 h 436"/>
              <a:gd name="T6" fmla="*/ 339 w 550"/>
              <a:gd name="T7" fmla="*/ 0 h 436"/>
              <a:gd name="T8" fmla="*/ 277 w 550"/>
              <a:gd name="T9" fmla="*/ 0 h 436"/>
              <a:gd name="T10" fmla="*/ 275 w 550"/>
              <a:gd name="T11" fmla="*/ 0 h 436"/>
              <a:gd name="T12" fmla="*/ 132 w 550"/>
              <a:gd name="T13" fmla="*/ 0 h 436"/>
              <a:gd name="T14" fmla="*/ 132 w 550"/>
              <a:gd name="T15" fmla="*/ 156 h 436"/>
              <a:gd name="T16" fmla="*/ 109 w 550"/>
              <a:gd name="T17" fmla="*/ 197 h 436"/>
              <a:gd name="T18" fmla="*/ 64 w 550"/>
              <a:gd name="T19" fmla="*/ 197 h 436"/>
              <a:gd name="T20" fmla="*/ 29 w 550"/>
              <a:gd name="T21" fmla="*/ 185 h 436"/>
              <a:gd name="T22" fmla="*/ 0 w 550"/>
              <a:gd name="T23" fmla="*/ 220 h 436"/>
              <a:gd name="T24" fmla="*/ 29 w 550"/>
              <a:gd name="T25" fmla="*/ 255 h 436"/>
              <a:gd name="T26" fmla="*/ 64 w 550"/>
              <a:gd name="T27" fmla="*/ 243 h 436"/>
              <a:gd name="T28" fmla="*/ 109 w 550"/>
              <a:gd name="T29" fmla="*/ 243 h 436"/>
              <a:gd name="T30" fmla="*/ 129 w 550"/>
              <a:gd name="T31" fmla="*/ 268 h 436"/>
              <a:gd name="T32" fmla="*/ 133 w 550"/>
              <a:gd name="T33" fmla="*/ 268 h 436"/>
              <a:gd name="T34" fmla="*/ 132 w 550"/>
              <a:gd name="T35" fmla="*/ 285 h 436"/>
              <a:gd name="T36" fmla="*/ 132 w 550"/>
              <a:gd name="T37" fmla="*/ 289 h 436"/>
              <a:gd name="T38" fmla="*/ 132 w 550"/>
              <a:gd name="T39" fmla="*/ 436 h 436"/>
              <a:gd name="T40" fmla="*/ 550 w 550"/>
              <a:gd name="T41" fmla="*/ 436 h 436"/>
              <a:gd name="T42" fmla="*/ 550 w 550"/>
              <a:gd name="T43" fmla="*/ 291 h 436"/>
              <a:gd name="T44" fmla="*/ 497 w 550"/>
              <a:gd name="T45" fmla="*/ 306 h 436"/>
              <a:gd name="T46" fmla="*/ 418 w 550"/>
              <a:gd name="T47" fmla="*/ 220 h 436"/>
              <a:gd name="T48" fmla="*/ 497 w 550"/>
              <a:gd name="T49" fmla="*/ 134 h 436"/>
              <a:gd name="T50" fmla="*/ 550 w 550"/>
              <a:gd name="T51" fmla="*/ 15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0" h="436">
                <a:moveTo>
                  <a:pt x="550" y="150"/>
                </a:moveTo>
                <a:cubicBezTo>
                  <a:pt x="550" y="0"/>
                  <a:pt x="550" y="0"/>
                  <a:pt x="550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79" y="0"/>
                  <a:pt x="398" y="0"/>
                  <a:pt x="339" y="0"/>
                </a:cubicBezTo>
                <a:cubicBezTo>
                  <a:pt x="286" y="0"/>
                  <a:pt x="279" y="0"/>
                  <a:pt x="277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156"/>
                  <a:pt x="132" y="156"/>
                  <a:pt x="132" y="156"/>
                </a:cubicBezTo>
                <a:cubicBezTo>
                  <a:pt x="131" y="174"/>
                  <a:pt x="123" y="189"/>
                  <a:pt x="109" y="197"/>
                </a:cubicBezTo>
                <a:cubicBezTo>
                  <a:pt x="96" y="205"/>
                  <a:pt x="79" y="205"/>
                  <a:pt x="64" y="197"/>
                </a:cubicBezTo>
                <a:cubicBezTo>
                  <a:pt x="51" y="191"/>
                  <a:pt x="34" y="185"/>
                  <a:pt x="29" y="185"/>
                </a:cubicBezTo>
                <a:cubicBezTo>
                  <a:pt x="13" y="185"/>
                  <a:pt x="0" y="201"/>
                  <a:pt x="0" y="220"/>
                </a:cubicBezTo>
                <a:cubicBezTo>
                  <a:pt x="0" y="239"/>
                  <a:pt x="13" y="255"/>
                  <a:pt x="29" y="255"/>
                </a:cubicBezTo>
                <a:cubicBezTo>
                  <a:pt x="34" y="255"/>
                  <a:pt x="51" y="249"/>
                  <a:pt x="64" y="243"/>
                </a:cubicBezTo>
                <a:cubicBezTo>
                  <a:pt x="79" y="235"/>
                  <a:pt x="96" y="235"/>
                  <a:pt x="109" y="243"/>
                </a:cubicBezTo>
                <a:cubicBezTo>
                  <a:pt x="118" y="248"/>
                  <a:pt x="125" y="257"/>
                  <a:pt x="129" y="268"/>
                </a:cubicBezTo>
                <a:cubicBezTo>
                  <a:pt x="133" y="268"/>
                  <a:pt x="133" y="268"/>
                  <a:pt x="133" y="268"/>
                </a:cubicBezTo>
                <a:cubicBezTo>
                  <a:pt x="132" y="285"/>
                  <a:pt x="132" y="285"/>
                  <a:pt x="132" y="285"/>
                </a:cubicBezTo>
                <a:cubicBezTo>
                  <a:pt x="132" y="286"/>
                  <a:pt x="132" y="287"/>
                  <a:pt x="132" y="289"/>
                </a:cubicBezTo>
                <a:cubicBezTo>
                  <a:pt x="132" y="436"/>
                  <a:pt x="132" y="436"/>
                  <a:pt x="132" y="436"/>
                </a:cubicBezTo>
                <a:cubicBezTo>
                  <a:pt x="550" y="436"/>
                  <a:pt x="550" y="436"/>
                  <a:pt x="550" y="436"/>
                </a:cubicBezTo>
                <a:cubicBezTo>
                  <a:pt x="550" y="291"/>
                  <a:pt x="550" y="291"/>
                  <a:pt x="550" y="291"/>
                </a:cubicBezTo>
                <a:cubicBezTo>
                  <a:pt x="537" y="296"/>
                  <a:pt x="514" y="306"/>
                  <a:pt x="497" y="306"/>
                </a:cubicBezTo>
                <a:cubicBezTo>
                  <a:pt x="453" y="306"/>
                  <a:pt x="418" y="267"/>
                  <a:pt x="418" y="220"/>
                </a:cubicBezTo>
                <a:cubicBezTo>
                  <a:pt x="418" y="173"/>
                  <a:pt x="453" y="134"/>
                  <a:pt x="497" y="134"/>
                </a:cubicBezTo>
                <a:cubicBezTo>
                  <a:pt x="514" y="134"/>
                  <a:pt x="537" y="144"/>
                  <a:pt x="550" y="150"/>
                </a:cubicBezTo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7823728" y="1624015"/>
            <a:ext cx="2906456" cy="2241383"/>
          </a:xfrm>
          <a:custGeom>
            <a:avLst/>
            <a:gdLst>
              <a:gd name="T0" fmla="*/ 108 w 569"/>
              <a:gd name="T1" fmla="*/ 194 h 437"/>
              <a:gd name="T2" fmla="*/ 63 w 569"/>
              <a:gd name="T3" fmla="*/ 195 h 437"/>
              <a:gd name="T4" fmla="*/ 28 w 569"/>
              <a:gd name="T5" fmla="*/ 182 h 437"/>
              <a:gd name="T6" fmla="*/ 0 w 569"/>
              <a:gd name="T7" fmla="*/ 219 h 437"/>
              <a:gd name="T8" fmla="*/ 28 w 569"/>
              <a:gd name="T9" fmla="*/ 255 h 437"/>
              <a:gd name="T10" fmla="*/ 63 w 569"/>
              <a:gd name="T11" fmla="*/ 243 h 437"/>
              <a:gd name="T12" fmla="*/ 108 w 569"/>
              <a:gd name="T13" fmla="*/ 243 h 437"/>
              <a:gd name="T14" fmla="*/ 131 w 569"/>
              <a:gd name="T15" fmla="*/ 279 h 437"/>
              <a:gd name="T16" fmla="*/ 131 w 569"/>
              <a:gd name="T17" fmla="*/ 282 h 437"/>
              <a:gd name="T18" fmla="*/ 131 w 569"/>
              <a:gd name="T19" fmla="*/ 286 h 437"/>
              <a:gd name="T20" fmla="*/ 131 w 569"/>
              <a:gd name="T21" fmla="*/ 291 h 437"/>
              <a:gd name="T22" fmla="*/ 131 w 569"/>
              <a:gd name="T23" fmla="*/ 437 h 437"/>
              <a:gd name="T24" fmla="*/ 283 w 569"/>
              <a:gd name="T25" fmla="*/ 437 h 437"/>
              <a:gd name="T26" fmla="*/ 267 w 569"/>
              <a:gd name="T27" fmla="*/ 382 h 437"/>
              <a:gd name="T28" fmla="*/ 353 w 569"/>
              <a:gd name="T29" fmla="*/ 300 h 437"/>
              <a:gd name="T30" fmla="*/ 438 w 569"/>
              <a:gd name="T31" fmla="*/ 382 h 437"/>
              <a:gd name="T32" fmla="*/ 423 w 569"/>
              <a:gd name="T33" fmla="*/ 437 h 437"/>
              <a:gd name="T34" fmla="*/ 567 w 569"/>
              <a:gd name="T35" fmla="*/ 437 h 437"/>
              <a:gd name="T36" fmla="*/ 567 w 569"/>
              <a:gd name="T37" fmla="*/ 295 h 437"/>
              <a:gd name="T38" fmla="*/ 567 w 569"/>
              <a:gd name="T39" fmla="*/ 162 h 437"/>
              <a:gd name="T40" fmla="*/ 567 w 569"/>
              <a:gd name="T41" fmla="*/ 158 h 437"/>
              <a:gd name="T42" fmla="*/ 567 w 569"/>
              <a:gd name="T43" fmla="*/ 1 h 437"/>
              <a:gd name="T44" fmla="*/ 397 w 569"/>
              <a:gd name="T45" fmla="*/ 1 h 437"/>
              <a:gd name="T46" fmla="*/ 397 w 569"/>
              <a:gd name="T47" fmla="*/ 1 h 437"/>
              <a:gd name="T48" fmla="*/ 215 w 569"/>
              <a:gd name="T49" fmla="*/ 1 h 437"/>
              <a:gd name="T50" fmla="*/ 202 w 569"/>
              <a:gd name="T51" fmla="*/ 0 h 437"/>
              <a:gd name="T52" fmla="*/ 202 w 569"/>
              <a:gd name="T53" fmla="*/ 1 h 437"/>
              <a:gd name="T54" fmla="*/ 142 w 569"/>
              <a:gd name="T55" fmla="*/ 1 h 437"/>
              <a:gd name="T56" fmla="*/ 131 w 569"/>
              <a:gd name="T57" fmla="*/ 1 h 437"/>
              <a:gd name="T58" fmla="*/ 131 w 569"/>
              <a:gd name="T59" fmla="*/ 151 h 437"/>
              <a:gd name="T60" fmla="*/ 131 w 569"/>
              <a:gd name="T61" fmla="*/ 152 h 437"/>
              <a:gd name="T62" fmla="*/ 132 w 569"/>
              <a:gd name="T63" fmla="*/ 169 h 437"/>
              <a:gd name="T64" fmla="*/ 128 w 569"/>
              <a:gd name="T65" fmla="*/ 169 h 437"/>
              <a:gd name="T66" fmla="*/ 108 w 569"/>
              <a:gd name="T67" fmla="*/ 194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9" h="437">
                <a:moveTo>
                  <a:pt x="108" y="194"/>
                </a:moveTo>
                <a:cubicBezTo>
                  <a:pt x="95" y="202"/>
                  <a:pt x="79" y="203"/>
                  <a:pt x="63" y="195"/>
                </a:cubicBezTo>
                <a:cubicBezTo>
                  <a:pt x="50" y="188"/>
                  <a:pt x="33" y="182"/>
                  <a:pt x="28" y="182"/>
                </a:cubicBezTo>
                <a:cubicBezTo>
                  <a:pt x="13" y="182"/>
                  <a:pt x="0" y="199"/>
                  <a:pt x="0" y="219"/>
                </a:cubicBezTo>
                <a:cubicBezTo>
                  <a:pt x="0" y="239"/>
                  <a:pt x="13" y="255"/>
                  <a:pt x="28" y="255"/>
                </a:cubicBezTo>
                <a:cubicBezTo>
                  <a:pt x="33" y="255"/>
                  <a:pt x="50" y="249"/>
                  <a:pt x="63" y="243"/>
                </a:cubicBezTo>
                <a:cubicBezTo>
                  <a:pt x="79" y="235"/>
                  <a:pt x="95" y="235"/>
                  <a:pt x="108" y="243"/>
                </a:cubicBezTo>
                <a:cubicBezTo>
                  <a:pt x="121" y="250"/>
                  <a:pt x="129" y="263"/>
                  <a:pt x="131" y="279"/>
                </a:cubicBezTo>
                <a:cubicBezTo>
                  <a:pt x="131" y="282"/>
                  <a:pt x="131" y="282"/>
                  <a:pt x="131" y="282"/>
                </a:cubicBezTo>
                <a:cubicBezTo>
                  <a:pt x="131" y="286"/>
                  <a:pt x="131" y="286"/>
                  <a:pt x="131" y="286"/>
                </a:cubicBezTo>
                <a:cubicBezTo>
                  <a:pt x="131" y="291"/>
                  <a:pt x="131" y="291"/>
                  <a:pt x="131" y="291"/>
                </a:cubicBezTo>
                <a:cubicBezTo>
                  <a:pt x="131" y="437"/>
                  <a:pt x="131" y="437"/>
                  <a:pt x="131" y="437"/>
                </a:cubicBezTo>
                <a:cubicBezTo>
                  <a:pt x="283" y="437"/>
                  <a:pt x="283" y="437"/>
                  <a:pt x="283" y="437"/>
                </a:cubicBezTo>
                <a:cubicBezTo>
                  <a:pt x="277" y="424"/>
                  <a:pt x="267" y="400"/>
                  <a:pt x="267" y="382"/>
                </a:cubicBezTo>
                <a:cubicBezTo>
                  <a:pt x="267" y="337"/>
                  <a:pt x="306" y="300"/>
                  <a:pt x="353" y="300"/>
                </a:cubicBezTo>
                <a:cubicBezTo>
                  <a:pt x="400" y="300"/>
                  <a:pt x="438" y="337"/>
                  <a:pt x="438" y="382"/>
                </a:cubicBezTo>
                <a:cubicBezTo>
                  <a:pt x="438" y="400"/>
                  <a:pt x="429" y="424"/>
                  <a:pt x="423" y="437"/>
                </a:cubicBezTo>
                <a:cubicBezTo>
                  <a:pt x="567" y="437"/>
                  <a:pt x="567" y="437"/>
                  <a:pt x="567" y="437"/>
                </a:cubicBezTo>
                <a:cubicBezTo>
                  <a:pt x="567" y="295"/>
                  <a:pt x="567" y="295"/>
                  <a:pt x="567" y="295"/>
                </a:cubicBezTo>
                <a:cubicBezTo>
                  <a:pt x="567" y="294"/>
                  <a:pt x="569" y="184"/>
                  <a:pt x="567" y="162"/>
                </a:cubicBezTo>
                <a:cubicBezTo>
                  <a:pt x="567" y="160"/>
                  <a:pt x="567" y="159"/>
                  <a:pt x="567" y="158"/>
                </a:cubicBezTo>
                <a:cubicBezTo>
                  <a:pt x="567" y="1"/>
                  <a:pt x="567" y="1"/>
                  <a:pt x="567" y="1"/>
                </a:cubicBezTo>
                <a:cubicBezTo>
                  <a:pt x="397" y="1"/>
                  <a:pt x="397" y="1"/>
                  <a:pt x="397" y="1"/>
                </a:cubicBezTo>
                <a:cubicBezTo>
                  <a:pt x="397" y="1"/>
                  <a:pt x="397" y="1"/>
                  <a:pt x="397" y="1"/>
                </a:cubicBezTo>
                <a:cubicBezTo>
                  <a:pt x="215" y="1"/>
                  <a:pt x="215" y="1"/>
                  <a:pt x="215" y="1"/>
                </a:cubicBezTo>
                <a:cubicBezTo>
                  <a:pt x="210" y="1"/>
                  <a:pt x="206" y="1"/>
                  <a:pt x="202" y="0"/>
                </a:cubicBezTo>
                <a:cubicBezTo>
                  <a:pt x="202" y="1"/>
                  <a:pt x="202" y="1"/>
                  <a:pt x="202" y="1"/>
                </a:cubicBezTo>
                <a:cubicBezTo>
                  <a:pt x="142" y="1"/>
                  <a:pt x="142" y="1"/>
                  <a:pt x="142" y="1"/>
                </a:cubicBezTo>
                <a:cubicBezTo>
                  <a:pt x="141" y="1"/>
                  <a:pt x="137" y="1"/>
                  <a:pt x="131" y="1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1" y="152"/>
                  <a:pt x="131" y="152"/>
                  <a:pt x="131" y="152"/>
                </a:cubicBezTo>
                <a:cubicBezTo>
                  <a:pt x="132" y="169"/>
                  <a:pt x="132" y="169"/>
                  <a:pt x="132" y="169"/>
                </a:cubicBezTo>
                <a:cubicBezTo>
                  <a:pt x="128" y="169"/>
                  <a:pt x="128" y="169"/>
                  <a:pt x="128" y="169"/>
                </a:cubicBezTo>
                <a:cubicBezTo>
                  <a:pt x="125" y="180"/>
                  <a:pt x="118" y="189"/>
                  <a:pt x="108" y="194"/>
                </a:cubicBezTo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218343" y="1630491"/>
            <a:ext cx="2226268" cy="2912934"/>
          </a:xfrm>
          <a:custGeom>
            <a:avLst/>
            <a:gdLst>
              <a:gd name="T0" fmla="*/ 194 w 436"/>
              <a:gd name="T1" fmla="*/ 459 h 568"/>
              <a:gd name="T2" fmla="*/ 194 w 436"/>
              <a:gd name="T3" fmla="*/ 505 h 568"/>
              <a:gd name="T4" fmla="*/ 181 w 436"/>
              <a:gd name="T5" fmla="*/ 539 h 568"/>
              <a:gd name="T6" fmla="*/ 218 w 436"/>
              <a:gd name="T7" fmla="*/ 568 h 568"/>
              <a:gd name="T8" fmla="*/ 255 w 436"/>
              <a:gd name="T9" fmla="*/ 539 h 568"/>
              <a:gd name="T10" fmla="*/ 242 w 436"/>
              <a:gd name="T11" fmla="*/ 505 h 568"/>
              <a:gd name="T12" fmla="*/ 242 w 436"/>
              <a:gd name="T13" fmla="*/ 459 h 568"/>
              <a:gd name="T14" fmla="*/ 279 w 436"/>
              <a:gd name="T15" fmla="*/ 437 h 568"/>
              <a:gd name="T16" fmla="*/ 281 w 436"/>
              <a:gd name="T17" fmla="*/ 437 h 568"/>
              <a:gd name="T18" fmla="*/ 285 w 436"/>
              <a:gd name="T19" fmla="*/ 437 h 568"/>
              <a:gd name="T20" fmla="*/ 290 w 436"/>
              <a:gd name="T21" fmla="*/ 436 h 568"/>
              <a:gd name="T22" fmla="*/ 436 w 436"/>
              <a:gd name="T23" fmla="*/ 436 h 568"/>
              <a:gd name="T24" fmla="*/ 436 w 436"/>
              <a:gd name="T25" fmla="*/ 285 h 568"/>
              <a:gd name="T26" fmla="*/ 381 w 436"/>
              <a:gd name="T27" fmla="*/ 301 h 568"/>
              <a:gd name="T28" fmla="*/ 300 w 436"/>
              <a:gd name="T29" fmla="*/ 215 h 568"/>
              <a:gd name="T30" fmla="*/ 381 w 436"/>
              <a:gd name="T31" fmla="*/ 129 h 568"/>
              <a:gd name="T32" fmla="*/ 436 w 436"/>
              <a:gd name="T33" fmla="*/ 145 h 568"/>
              <a:gd name="T34" fmla="*/ 436 w 436"/>
              <a:gd name="T35" fmla="*/ 0 h 568"/>
              <a:gd name="T36" fmla="*/ 294 w 436"/>
              <a:gd name="T37" fmla="*/ 0 h 568"/>
              <a:gd name="T38" fmla="*/ 201 w 436"/>
              <a:gd name="T39" fmla="*/ 0 h 568"/>
              <a:gd name="T40" fmla="*/ 161 w 436"/>
              <a:gd name="T41" fmla="*/ 0 h 568"/>
              <a:gd name="T42" fmla="*/ 157 w 436"/>
              <a:gd name="T43" fmla="*/ 0 h 568"/>
              <a:gd name="T44" fmla="*/ 0 w 436"/>
              <a:gd name="T45" fmla="*/ 0 h 568"/>
              <a:gd name="T46" fmla="*/ 0 w 436"/>
              <a:gd name="T47" fmla="*/ 161 h 568"/>
              <a:gd name="T48" fmla="*/ 0 w 436"/>
              <a:gd name="T49" fmla="*/ 353 h 568"/>
              <a:gd name="T50" fmla="*/ 0 w 436"/>
              <a:gd name="T51" fmla="*/ 366 h 568"/>
              <a:gd name="T52" fmla="*/ 0 w 436"/>
              <a:gd name="T53" fmla="*/ 366 h 568"/>
              <a:gd name="T54" fmla="*/ 0 w 436"/>
              <a:gd name="T55" fmla="*/ 426 h 568"/>
              <a:gd name="T56" fmla="*/ 0 w 436"/>
              <a:gd name="T57" fmla="*/ 436 h 568"/>
              <a:gd name="T58" fmla="*/ 150 w 436"/>
              <a:gd name="T59" fmla="*/ 437 h 568"/>
              <a:gd name="T60" fmla="*/ 151 w 436"/>
              <a:gd name="T61" fmla="*/ 437 h 568"/>
              <a:gd name="T62" fmla="*/ 168 w 436"/>
              <a:gd name="T63" fmla="*/ 436 h 568"/>
              <a:gd name="T64" fmla="*/ 168 w 436"/>
              <a:gd name="T65" fmla="*/ 439 h 568"/>
              <a:gd name="T66" fmla="*/ 194 w 436"/>
              <a:gd name="T67" fmla="*/ 459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6" h="568">
                <a:moveTo>
                  <a:pt x="194" y="459"/>
                </a:moveTo>
                <a:cubicBezTo>
                  <a:pt x="202" y="473"/>
                  <a:pt x="202" y="489"/>
                  <a:pt x="194" y="505"/>
                </a:cubicBezTo>
                <a:cubicBezTo>
                  <a:pt x="187" y="518"/>
                  <a:pt x="181" y="534"/>
                  <a:pt x="181" y="539"/>
                </a:cubicBezTo>
                <a:cubicBezTo>
                  <a:pt x="181" y="555"/>
                  <a:pt x="198" y="568"/>
                  <a:pt x="218" y="568"/>
                </a:cubicBezTo>
                <a:cubicBezTo>
                  <a:pt x="238" y="568"/>
                  <a:pt x="255" y="555"/>
                  <a:pt x="255" y="539"/>
                </a:cubicBezTo>
                <a:cubicBezTo>
                  <a:pt x="255" y="534"/>
                  <a:pt x="249" y="518"/>
                  <a:pt x="242" y="505"/>
                </a:cubicBezTo>
                <a:cubicBezTo>
                  <a:pt x="234" y="489"/>
                  <a:pt x="234" y="473"/>
                  <a:pt x="242" y="459"/>
                </a:cubicBezTo>
                <a:cubicBezTo>
                  <a:pt x="249" y="447"/>
                  <a:pt x="262" y="439"/>
                  <a:pt x="279" y="437"/>
                </a:cubicBezTo>
                <a:cubicBezTo>
                  <a:pt x="281" y="437"/>
                  <a:pt x="281" y="437"/>
                  <a:pt x="281" y="437"/>
                </a:cubicBezTo>
                <a:cubicBezTo>
                  <a:pt x="285" y="437"/>
                  <a:pt x="285" y="437"/>
                  <a:pt x="285" y="437"/>
                </a:cubicBezTo>
                <a:cubicBezTo>
                  <a:pt x="290" y="436"/>
                  <a:pt x="290" y="436"/>
                  <a:pt x="290" y="436"/>
                </a:cubicBezTo>
                <a:cubicBezTo>
                  <a:pt x="436" y="436"/>
                  <a:pt x="436" y="436"/>
                  <a:pt x="436" y="436"/>
                </a:cubicBezTo>
                <a:cubicBezTo>
                  <a:pt x="436" y="285"/>
                  <a:pt x="436" y="285"/>
                  <a:pt x="436" y="285"/>
                </a:cubicBezTo>
                <a:cubicBezTo>
                  <a:pt x="423" y="291"/>
                  <a:pt x="399" y="301"/>
                  <a:pt x="381" y="301"/>
                </a:cubicBezTo>
                <a:cubicBezTo>
                  <a:pt x="336" y="301"/>
                  <a:pt x="300" y="262"/>
                  <a:pt x="300" y="215"/>
                </a:cubicBezTo>
                <a:cubicBezTo>
                  <a:pt x="300" y="168"/>
                  <a:pt x="336" y="129"/>
                  <a:pt x="381" y="129"/>
                </a:cubicBezTo>
                <a:cubicBezTo>
                  <a:pt x="399" y="129"/>
                  <a:pt x="423" y="139"/>
                  <a:pt x="436" y="145"/>
                </a:cubicBezTo>
                <a:cubicBezTo>
                  <a:pt x="436" y="0"/>
                  <a:pt x="436" y="0"/>
                  <a:pt x="436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0"/>
                  <a:pt x="242" y="0"/>
                  <a:pt x="201" y="0"/>
                </a:cubicBezTo>
                <a:cubicBezTo>
                  <a:pt x="176" y="0"/>
                  <a:pt x="165" y="0"/>
                  <a:pt x="161" y="0"/>
                </a:cubicBezTo>
                <a:cubicBezTo>
                  <a:pt x="160" y="0"/>
                  <a:pt x="159" y="0"/>
                  <a:pt x="1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58"/>
                  <a:pt x="0" y="362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7"/>
                  <a:pt x="0" y="431"/>
                  <a:pt x="0" y="436"/>
                </a:cubicBezTo>
                <a:cubicBezTo>
                  <a:pt x="150" y="437"/>
                  <a:pt x="150" y="437"/>
                  <a:pt x="150" y="437"/>
                </a:cubicBezTo>
                <a:cubicBezTo>
                  <a:pt x="151" y="437"/>
                  <a:pt x="151" y="437"/>
                  <a:pt x="151" y="437"/>
                </a:cubicBezTo>
                <a:cubicBezTo>
                  <a:pt x="168" y="436"/>
                  <a:pt x="168" y="436"/>
                  <a:pt x="168" y="436"/>
                </a:cubicBezTo>
                <a:cubicBezTo>
                  <a:pt x="168" y="439"/>
                  <a:pt x="168" y="439"/>
                  <a:pt x="168" y="439"/>
                </a:cubicBezTo>
                <a:cubicBezTo>
                  <a:pt x="179" y="443"/>
                  <a:pt x="188" y="450"/>
                  <a:pt x="194" y="45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10835" y="2025648"/>
            <a:ext cx="475052" cy="682348"/>
            <a:chOff x="9410834" y="2025648"/>
            <a:chExt cx="475052" cy="682348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503685" y="2081791"/>
              <a:ext cx="86373" cy="51824"/>
            </a:xfrm>
            <a:custGeom>
              <a:avLst/>
              <a:gdLst>
                <a:gd name="T0" fmla="*/ 15 w 17"/>
                <a:gd name="T1" fmla="*/ 0 h 10"/>
                <a:gd name="T2" fmla="*/ 15 w 17"/>
                <a:gd name="T3" fmla="*/ 0 h 10"/>
                <a:gd name="T4" fmla="*/ 14 w 17"/>
                <a:gd name="T5" fmla="*/ 0 h 10"/>
                <a:gd name="T6" fmla="*/ 14 w 17"/>
                <a:gd name="T7" fmla="*/ 0 h 10"/>
                <a:gd name="T8" fmla="*/ 1 w 17"/>
                <a:gd name="T9" fmla="*/ 6 h 10"/>
                <a:gd name="T10" fmla="*/ 1 w 17"/>
                <a:gd name="T11" fmla="*/ 6 h 10"/>
                <a:gd name="T12" fmla="*/ 1 w 17"/>
                <a:gd name="T13" fmla="*/ 7 h 10"/>
                <a:gd name="T14" fmla="*/ 0 w 17"/>
                <a:gd name="T15" fmla="*/ 8 h 10"/>
                <a:gd name="T16" fmla="*/ 1 w 17"/>
                <a:gd name="T17" fmla="*/ 9 h 10"/>
                <a:gd name="T18" fmla="*/ 2 w 17"/>
                <a:gd name="T19" fmla="*/ 10 h 10"/>
                <a:gd name="T20" fmla="*/ 2 w 17"/>
                <a:gd name="T21" fmla="*/ 10 h 10"/>
                <a:gd name="T22" fmla="*/ 3 w 17"/>
                <a:gd name="T23" fmla="*/ 10 h 10"/>
                <a:gd name="T24" fmla="*/ 3 w 17"/>
                <a:gd name="T25" fmla="*/ 10 h 10"/>
                <a:gd name="T26" fmla="*/ 16 w 17"/>
                <a:gd name="T27" fmla="*/ 4 h 10"/>
                <a:gd name="T28" fmla="*/ 16 w 17"/>
                <a:gd name="T29" fmla="*/ 4 h 10"/>
                <a:gd name="T30" fmla="*/ 16 w 17"/>
                <a:gd name="T31" fmla="*/ 3 h 10"/>
                <a:gd name="T32" fmla="*/ 17 w 17"/>
                <a:gd name="T33" fmla="*/ 2 h 10"/>
                <a:gd name="T34" fmla="*/ 16 w 17"/>
                <a:gd name="T35" fmla="*/ 1 h 10"/>
                <a:gd name="T36" fmla="*/ 15 w 17"/>
                <a:gd name="T3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1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9523119" y="2112021"/>
              <a:ext cx="77736" cy="51824"/>
            </a:xfrm>
            <a:custGeom>
              <a:avLst/>
              <a:gdLst>
                <a:gd name="T0" fmla="*/ 13 w 15"/>
                <a:gd name="T1" fmla="*/ 0 h 10"/>
                <a:gd name="T2" fmla="*/ 0 w 15"/>
                <a:gd name="T3" fmla="*/ 6 h 10"/>
                <a:gd name="T4" fmla="*/ 0 w 15"/>
                <a:gd name="T5" fmla="*/ 7 h 10"/>
                <a:gd name="T6" fmla="*/ 1 w 15"/>
                <a:gd name="T7" fmla="*/ 8 h 10"/>
                <a:gd name="T8" fmla="*/ 1 w 15"/>
                <a:gd name="T9" fmla="*/ 8 h 10"/>
                <a:gd name="T10" fmla="*/ 1 w 15"/>
                <a:gd name="T11" fmla="*/ 8 h 10"/>
                <a:gd name="T12" fmla="*/ 2 w 15"/>
                <a:gd name="T13" fmla="*/ 10 h 10"/>
                <a:gd name="T14" fmla="*/ 15 w 15"/>
                <a:gd name="T15" fmla="*/ 5 h 10"/>
                <a:gd name="T16" fmla="*/ 13 w 15"/>
                <a:gd name="T17" fmla="*/ 2 h 10"/>
                <a:gd name="T18" fmla="*/ 13 w 15"/>
                <a:gd name="T19" fmla="*/ 2 h 10"/>
                <a:gd name="T20" fmla="*/ 13 w 15"/>
                <a:gd name="T21" fmla="*/ 1 h 10"/>
                <a:gd name="T22" fmla="*/ 13 w 15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0">
                  <a:moveTo>
                    <a:pt x="13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9518801" y="2641057"/>
              <a:ext cx="328218" cy="30231"/>
            </a:xfrm>
            <a:custGeom>
              <a:avLst/>
              <a:gdLst>
                <a:gd name="T0" fmla="*/ 63 w 64"/>
                <a:gd name="T1" fmla="*/ 0 h 6"/>
                <a:gd name="T2" fmla="*/ 1 w 64"/>
                <a:gd name="T3" fmla="*/ 0 h 6"/>
                <a:gd name="T4" fmla="*/ 0 w 64"/>
                <a:gd name="T5" fmla="*/ 2 h 6"/>
                <a:gd name="T6" fmla="*/ 0 w 64"/>
                <a:gd name="T7" fmla="*/ 6 h 6"/>
                <a:gd name="T8" fmla="*/ 64 w 64"/>
                <a:gd name="T9" fmla="*/ 6 h 6"/>
                <a:gd name="T10" fmla="*/ 64 w 64"/>
                <a:gd name="T11" fmla="*/ 2 h 6"/>
                <a:gd name="T12" fmla="*/ 63 w 6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">
                  <a:moveTo>
                    <a:pt x="6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4" y="1"/>
                    <a:pt x="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9484251" y="2025648"/>
              <a:ext cx="86373" cy="75576"/>
            </a:xfrm>
            <a:custGeom>
              <a:avLst/>
              <a:gdLst>
                <a:gd name="T0" fmla="*/ 12 w 17"/>
                <a:gd name="T1" fmla="*/ 0 h 15"/>
                <a:gd name="T2" fmla="*/ 12 w 17"/>
                <a:gd name="T3" fmla="*/ 0 h 15"/>
                <a:gd name="T4" fmla="*/ 0 w 17"/>
                <a:gd name="T5" fmla="*/ 5 h 15"/>
                <a:gd name="T6" fmla="*/ 0 w 17"/>
                <a:gd name="T7" fmla="*/ 6 h 15"/>
                <a:gd name="T8" fmla="*/ 4 w 17"/>
                <a:gd name="T9" fmla="*/ 15 h 15"/>
                <a:gd name="T10" fmla="*/ 17 w 17"/>
                <a:gd name="T11" fmla="*/ 9 h 15"/>
                <a:gd name="T12" fmla="*/ 13 w 17"/>
                <a:gd name="T13" fmla="*/ 0 h 15"/>
                <a:gd name="T14" fmla="*/ 12 w 17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5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9477773" y="2682084"/>
              <a:ext cx="408113" cy="25912"/>
            </a:xfrm>
            <a:custGeom>
              <a:avLst/>
              <a:gdLst>
                <a:gd name="T0" fmla="*/ 185 w 189"/>
                <a:gd name="T1" fmla="*/ 0 h 12"/>
                <a:gd name="T2" fmla="*/ 5 w 189"/>
                <a:gd name="T3" fmla="*/ 0 h 12"/>
                <a:gd name="T4" fmla="*/ 5 w 189"/>
                <a:gd name="T5" fmla="*/ 2 h 12"/>
                <a:gd name="T6" fmla="*/ 0 w 189"/>
                <a:gd name="T7" fmla="*/ 2 h 12"/>
                <a:gd name="T8" fmla="*/ 0 w 189"/>
                <a:gd name="T9" fmla="*/ 12 h 12"/>
                <a:gd name="T10" fmla="*/ 189 w 189"/>
                <a:gd name="T11" fmla="*/ 12 h 12"/>
                <a:gd name="T12" fmla="*/ 189 w 189"/>
                <a:gd name="T13" fmla="*/ 2 h 12"/>
                <a:gd name="T14" fmla="*/ 185 w 189"/>
                <a:gd name="T15" fmla="*/ 2 h 12"/>
                <a:gd name="T16" fmla="*/ 185 w 18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2">
                  <a:moveTo>
                    <a:pt x="18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12"/>
                  </a:lnTo>
                  <a:lnTo>
                    <a:pt x="189" y="12"/>
                  </a:lnTo>
                  <a:lnTo>
                    <a:pt x="189" y="2"/>
                  </a:lnTo>
                  <a:lnTo>
                    <a:pt x="185" y="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9477773" y="2682084"/>
              <a:ext cx="408113" cy="25912"/>
            </a:xfrm>
            <a:custGeom>
              <a:avLst/>
              <a:gdLst>
                <a:gd name="T0" fmla="*/ 185 w 189"/>
                <a:gd name="T1" fmla="*/ 0 h 12"/>
                <a:gd name="T2" fmla="*/ 5 w 189"/>
                <a:gd name="T3" fmla="*/ 0 h 12"/>
                <a:gd name="T4" fmla="*/ 5 w 189"/>
                <a:gd name="T5" fmla="*/ 2 h 12"/>
                <a:gd name="T6" fmla="*/ 0 w 189"/>
                <a:gd name="T7" fmla="*/ 2 h 12"/>
                <a:gd name="T8" fmla="*/ 0 w 189"/>
                <a:gd name="T9" fmla="*/ 12 h 12"/>
                <a:gd name="T10" fmla="*/ 189 w 189"/>
                <a:gd name="T11" fmla="*/ 12 h 12"/>
                <a:gd name="T12" fmla="*/ 189 w 189"/>
                <a:gd name="T13" fmla="*/ 2 h 12"/>
                <a:gd name="T14" fmla="*/ 185 w 189"/>
                <a:gd name="T15" fmla="*/ 2 h 12"/>
                <a:gd name="T16" fmla="*/ 185 w 18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2">
                  <a:moveTo>
                    <a:pt x="18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12"/>
                  </a:lnTo>
                  <a:lnTo>
                    <a:pt x="189" y="12"/>
                  </a:lnTo>
                  <a:lnTo>
                    <a:pt x="189" y="2"/>
                  </a:lnTo>
                  <a:lnTo>
                    <a:pt x="185" y="2"/>
                  </a:lnTo>
                  <a:lnTo>
                    <a:pt x="18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9615970" y="2312839"/>
              <a:ext cx="71258" cy="41027"/>
            </a:xfrm>
            <a:custGeom>
              <a:avLst/>
              <a:gdLst>
                <a:gd name="T0" fmla="*/ 12 w 14"/>
                <a:gd name="T1" fmla="*/ 0 h 8"/>
                <a:gd name="T2" fmla="*/ 0 w 14"/>
                <a:gd name="T3" fmla="*/ 5 h 8"/>
                <a:gd name="T4" fmla="*/ 1 w 14"/>
                <a:gd name="T5" fmla="*/ 7 h 8"/>
                <a:gd name="T6" fmla="*/ 2 w 14"/>
                <a:gd name="T7" fmla="*/ 8 h 8"/>
                <a:gd name="T8" fmla="*/ 3 w 14"/>
                <a:gd name="T9" fmla="*/ 8 h 8"/>
                <a:gd name="T10" fmla="*/ 4 w 14"/>
                <a:gd name="T11" fmla="*/ 8 h 8"/>
                <a:gd name="T12" fmla="*/ 4 w 14"/>
                <a:gd name="T13" fmla="*/ 8 h 8"/>
                <a:gd name="T14" fmla="*/ 12 w 14"/>
                <a:gd name="T15" fmla="*/ 4 h 8"/>
                <a:gd name="T16" fmla="*/ 12 w 14"/>
                <a:gd name="T17" fmla="*/ 4 h 8"/>
                <a:gd name="T18" fmla="*/ 13 w 14"/>
                <a:gd name="T19" fmla="*/ 3 h 8"/>
                <a:gd name="T20" fmla="*/ 13 w 14"/>
                <a:gd name="T21" fmla="*/ 2 h 8"/>
                <a:gd name="T22" fmla="*/ 12 w 14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2"/>
                    <a:pt x="13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9641882" y="2343069"/>
              <a:ext cx="60461" cy="60461"/>
            </a:xfrm>
            <a:custGeom>
              <a:avLst/>
              <a:gdLst>
                <a:gd name="T0" fmla="*/ 8 w 12"/>
                <a:gd name="T1" fmla="*/ 0 h 12"/>
                <a:gd name="T2" fmla="*/ 0 w 12"/>
                <a:gd name="T3" fmla="*/ 4 h 12"/>
                <a:gd name="T4" fmla="*/ 3 w 12"/>
                <a:gd name="T5" fmla="*/ 11 h 12"/>
                <a:gd name="T6" fmla="*/ 4 w 12"/>
                <a:gd name="T7" fmla="*/ 12 h 12"/>
                <a:gd name="T8" fmla="*/ 4 w 12"/>
                <a:gd name="T9" fmla="*/ 12 h 12"/>
                <a:gd name="T10" fmla="*/ 12 w 12"/>
                <a:gd name="T11" fmla="*/ 9 h 12"/>
                <a:gd name="T12" fmla="*/ 12 w 12"/>
                <a:gd name="T13" fmla="*/ 7 h 12"/>
                <a:gd name="T14" fmla="*/ 8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8"/>
                    <a:pt x="12" y="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9410834" y="2142252"/>
              <a:ext cx="410272" cy="492327"/>
            </a:xfrm>
            <a:custGeom>
              <a:avLst/>
              <a:gdLst>
                <a:gd name="T0" fmla="*/ 23 w 80"/>
                <a:gd name="T1" fmla="*/ 25 h 96"/>
                <a:gd name="T2" fmla="*/ 28 w 80"/>
                <a:gd name="T3" fmla="*/ 18 h 96"/>
                <a:gd name="T4" fmla="*/ 30 w 80"/>
                <a:gd name="T5" fmla="*/ 27 h 96"/>
                <a:gd name="T6" fmla="*/ 40 w 80"/>
                <a:gd name="T7" fmla="*/ 0 h 96"/>
                <a:gd name="T8" fmla="*/ 37 w 80"/>
                <a:gd name="T9" fmla="*/ 1 h 96"/>
                <a:gd name="T10" fmla="*/ 25 w 80"/>
                <a:gd name="T11" fmla="*/ 6 h 96"/>
                <a:gd name="T12" fmla="*/ 24 w 80"/>
                <a:gd name="T13" fmla="*/ 7 h 96"/>
                <a:gd name="T14" fmla="*/ 26 w 80"/>
                <a:gd name="T15" fmla="*/ 15 h 96"/>
                <a:gd name="T16" fmla="*/ 20 w 80"/>
                <a:gd name="T17" fmla="*/ 23 h 96"/>
                <a:gd name="T18" fmla="*/ 29 w 80"/>
                <a:gd name="T19" fmla="*/ 88 h 96"/>
                <a:gd name="T20" fmla="*/ 43 w 80"/>
                <a:gd name="T21" fmla="*/ 96 h 96"/>
                <a:gd name="T22" fmla="*/ 53 w 80"/>
                <a:gd name="T23" fmla="*/ 88 h 96"/>
                <a:gd name="T24" fmla="*/ 56 w 80"/>
                <a:gd name="T25" fmla="*/ 78 h 96"/>
                <a:gd name="T26" fmla="*/ 61 w 80"/>
                <a:gd name="T27" fmla="*/ 77 h 96"/>
                <a:gd name="T28" fmla="*/ 76 w 80"/>
                <a:gd name="T29" fmla="*/ 70 h 96"/>
                <a:gd name="T30" fmla="*/ 75 w 80"/>
                <a:gd name="T31" fmla="*/ 66 h 96"/>
                <a:gd name="T32" fmla="*/ 73 w 80"/>
                <a:gd name="T33" fmla="*/ 64 h 96"/>
                <a:gd name="T34" fmla="*/ 58 w 80"/>
                <a:gd name="T35" fmla="*/ 73 h 96"/>
                <a:gd name="T36" fmla="*/ 53 w 80"/>
                <a:gd name="T37" fmla="*/ 71 h 96"/>
                <a:gd name="T38" fmla="*/ 60 w 80"/>
                <a:gd name="T39" fmla="*/ 65 h 96"/>
                <a:gd name="T40" fmla="*/ 80 w 80"/>
                <a:gd name="T41" fmla="*/ 55 h 96"/>
                <a:gd name="T42" fmla="*/ 79 w 80"/>
                <a:gd name="T43" fmla="*/ 52 h 96"/>
                <a:gd name="T44" fmla="*/ 78 w 80"/>
                <a:gd name="T45" fmla="*/ 51 h 96"/>
                <a:gd name="T46" fmla="*/ 41 w 80"/>
                <a:gd name="T47" fmla="*/ 70 h 96"/>
                <a:gd name="T48" fmla="*/ 43 w 80"/>
                <a:gd name="T49" fmla="*/ 72 h 96"/>
                <a:gd name="T50" fmla="*/ 44 w 80"/>
                <a:gd name="T51" fmla="*/ 71 h 96"/>
                <a:gd name="T52" fmla="*/ 46 w 80"/>
                <a:gd name="T53" fmla="*/ 74 h 96"/>
                <a:gd name="T54" fmla="*/ 50 w 80"/>
                <a:gd name="T55" fmla="*/ 72 h 96"/>
                <a:gd name="T56" fmla="*/ 41 w 80"/>
                <a:gd name="T57" fmla="*/ 81 h 96"/>
                <a:gd name="T58" fmla="*/ 23 w 80"/>
                <a:gd name="T59" fmla="*/ 33 h 96"/>
                <a:gd name="T60" fmla="*/ 36 w 80"/>
                <a:gd name="T61" fmla="*/ 37 h 96"/>
                <a:gd name="T62" fmla="*/ 54 w 80"/>
                <a:gd name="T63" fmla="*/ 29 h 96"/>
                <a:gd name="T64" fmla="*/ 40 w 80"/>
                <a:gd name="T6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96">
                  <a:moveTo>
                    <a:pt x="28" y="28"/>
                  </a:moveTo>
                  <a:cubicBezTo>
                    <a:pt x="26" y="28"/>
                    <a:pt x="24" y="27"/>
                    <a:pt x="23" y="25"/>
                  </a:cubicBezTo>
                  <a:cubicBezTo>
                    <a:pt x="22" y="22"/>
                    <a:pt x="23" y="19"/>
                    <a:pt x="26" y="18"/>
                  </a:cubicBezTo>
                  <a:cubicBezTo>
                    <a:pt x="27" y="18"/>
                    <a:pt x="27" y="18"/>
                    <a:pt x="28" y="18"/>
                  </a:cubicBezTo>
                  <a:cubicBezTo>
                    <a:pt x="30" y="18"/>
                    <a:pt x="32" y="19"/>
                    <a:pt x="33" y="21"/>
                  </a:cubicBezTo>
                  <a:cubicBezTo>
                    <a:pt x="34" y="23"/>
                    <a:pt x="33" y="26"/>
                    <a:pt x="30" y="27"/>
                  </a:cubicBezTo>
                  <a:cubicBezTo>
                    <a:pt x="30" y="28"/>
                    <a:pt x="29" y="28"/>
                    <a:pt x="28" y="28"/>
                  </a:cubicBezTo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8"/>
                    <a:pt x="23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2" y="17"/>
                    <a:pt x="20" y="20"/>
                    <a:pt x="20" y="23"/>
                  </a:cubicBezTo>
                  <a:cubicBezTo>
                    <a:pt x="6" y="32"/>
                    <a:pt x="0" y="51"/>
                    <a:pt x="8" y="69"/>
                  </a:cubicBezTo>
                  <a:cubicBezTo>
                    <a:pt x="13" y="78"/>
                    <a:pt x="21" y="85"/>
                    <a:pt x="29" y="88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6" y="90"/>
                    <a:pt x="49" y="89"/>
                    <a:pt x="53" y="88"/>
                  </a:cubicBezTo>
                  <a:cubicBezTo>
                    <a:pt x="55" y="87"/>
                    <a:pt x="57" y="85"/>
                    <a:pt x="59" y="84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76"/>
                    <a:pt x="61" y="77"/>
                    <a:pt x="61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4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8" y="71"/>
                    <a:pt x="58" y="72"/>
                    <a:pt x="58" y="73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1" y="67"/>
                    <a:pt x="61" y="66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4"/>
                    <a:pt x="80" y="54"/>
                    <a:pt x="80" y="53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9" y="51"/>
                    <a:pt x="79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0" y="69"/>
                    <a:pt x="41" y="70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2"/>
                    <a:pt x="43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3"/>
                    <a:pt x="45" y="74"/>
                    <a:pt x="46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49" y="76"/>
                    <a:pt x="47" y="79"/>
                    <a:pt x="45" y="80"/>
                  </a:cubicBezTo>
                  <a:cubicBezTo>
                    <a:pt x="44" y="81"/>
                    <a:pt x="42" y="81"/>
                    <a:pt x="41" y="81"/>
                  </a:cubicBezTo>
                  <a:cubicBezTo>
                    <a:pt x="34" y="81"/>
                    <a:pt x="26" y="74"/>
                    <a:pt x="21" y="63"/>
                  </a:cubicBezTo>
                  <a:cubicBezTo>
                    <a:pt x="15" y="50"/>
                    <a:pt x="16" y="37"/>
                    <a:pt x="23" y="33"/>
                  </a:cubicBezTo>
                  <a:cubicBezTo>
                    <a:pt x="24" y="33"/>
                    <a:pt x="25" y="33"/>
                    <a:pt x="26" y="33"/>
                  </a:cubicBezTo>
                  <a:cubicBezTo>
                    <a:pt x="29" y="33"/>
                    <a:pt x="33" y="34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0" y="0"/>
                    <a:pt x="4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9533916" y="2239422"/>
              <a:ext cx="41027" cy="36709"/>
            </a:xfrm>
            <a:custGeom>
              <a:avLst/>
              <a:gdLst>
                <a:gd name="T0" fmla="*/ 4 w 8"/>
                <a:gd name="T1" fmla="*/ 0 h 7"/>
                <a:gd name="T2" fmla="*/ 3 w 8"/>
                <a:gd name="T3" fmla="*/ 1 h 7"/>
                <a:gd name="T4" fmla="*/ 1 w 8"/>
                <a:gd name="T5" fmla="*/ 5 h 7"/>
                <a:gd name="T6" fmla="*/ 4 w 8"/>
                <a:gd name="T7" fmla="*/ 7 h 7"/>
                <a:gd name="T8" fmla="*/ 5 w 8"/>
                <a:gd name="T9" fmla="*/ 6 h 7"/>
                <a:gd name="T10" fmla="*/ 7 w 8"/>
                <a:gd name="T11" fmla="*/ 2 h 7"/>
                <a:gd name="T12" fmla="*/ 4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2" y="6"/>
                    <a:pt x="3" y="7"/>
                    <a:pt x="4" y="7"/>
                  </a:cubicBezTo>
                  <a:cubicBezTo>
                    <a:pt x="4" y="7"/>
                    <a:pt x="5" y="7"/>
                    <a:pt x="5" y="6"/>
                  </a:cubicBezTo>
                  <a:cubicBezTo>
                    <a:pt x="7" y="6"/>
                    <a:pt x="8" y="4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16476" y="2075315"/>
            <a:ext cx="602453" cy="606771"/>
            <a:chOff x="1816476" y="2075313"/>
            <a:chExt cx="602453" cy="606771"/>
          </a:xfrm>
        </p:grpSpPr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2060480" y="2321476"/>
              <a:ext cx="112285" cy="118763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1816476" y="2075313"/>
              <a:ext cx="602453" cy="606771"/>
            </a:xfrm>
            <a:custGeom>
              <a:avLst/>
              <a:gdLst>
                <a:gd name="T0" fmla="*/ 59 w 118"/>
                <a:gd name="T1" fmla="*/ 90 h 118"/>
                <a:gd name="T2" fmla="*/ 29 w 118"/>
                <a:gd name="T3" fmla="*/ 60 h 118"/>
                <a:gd name="T4" fmla="*/ 59 w 118"/>
                <a:gd name="T5" fmla="*/ 30 h 118"/>
                <a:gd name="T6" fmla="*/ 89 w 118"/>
                <a:gd name="T7" fmla="*/ 60 h 118"/>
                <a:gd name="T8" fmla="*/ 59 w 118"/>
                <a:gd name="T9" fmla="*/ 90 h 118"/>
                <a:gd name="T10" fmla="*/ 64 w 118"/>
                <a:gd name="T11" fmla="*/ 0 h 118"/>
                <a:gd name="T12" fmla="*/ 54 w 118"/>
                <a:gd name="T13" fmla="*/ 0 h 118"/>
                <a:gd name="T14" fmla="*/ 47 w 118"/>
                <a:gd name="T15" fmla="*/ 6 h 118"/>
                <a:gd name="T16" fmla="*/ 44 w 118"/>
                <a:gd name="T17" fmla="*/ 17 h 118"/>
                <a:gd name="T18" fmla="*/ 40 w 118"/>
                <a:gd name="T19" fmla="*/ 19 h 118"/>
                <a:gd name="T20" fmla="*/ 30 w 118"/>
                <a:gd name="T21" fmla="*/ 13 h 118"/>
                <a:gd name="T22" fmla="*/ 26 w 118"/>
                <a:gd name="T23" fmla="*/ 12 h 118"/>
                <a:gd name="T24" fmla="*/ 21 w 118"/>
                <a:gd name="T25" fmla="*/ 14 h 118"/>
                <a:gd name="T26" fmla="*/ 14 w 118"/>
                <a:gd name="T27" fmla="*/ 21 h 118"/>
                <a:gd name="T28" fmla="*/ 13 w 118"/>
                <a:gd name="T29" fmla="*/ 30 h 118"/>
                <a:gd name="T30" fmla="*/ 19 w 118"/>
                <a:gd name="T31" fmla="*/ 40 h 118"/>
                <a:gd name="T32" fmla="*/ 17 w 118"/>
                <a:gd name="T33" fmla="*/ 44 h 118"/>
                <a:gd name="T34" fmla="*/ 6 w 118"/>
                <a:gd name="T35" fmla="*/ 47 h 118"/>
                <a:gd name="T36" fmla="*/ 0 w 118"/>
                <a:gd name="T37" fmla="*/ 54 h 118"/>
                <a:gd name="T38" fmla="*/ 0 w 118"/>
                <a:gd name="T39" fmla="*/ 64 h 118"/>
                <a:gd name="T40" fmla="*/ 6 w 118"/>
                <a:gd name="T41" fmla="*/ 71 h 118"/>
                <a:gd name="T42" fmla="*/ 17 w 118"/>
                <a:gd name="T43" fmla="*/ 73 h 118"/>
                <a:gd name="T44" fmla="*/ 19 w 118"/>
                <a:gd name="T45" fmla="*/ 78 h 118"/>
                <a:gd name="T46" fmla="*/ 13 w 118"/>
                <a:gd name="T47" fmla="*/ 88 h 118"/>
                <a:gd name="T48" fmla="*/ 14 w 118"/>
                <a:gd name="T49" fmla="*/ 97 h 118"/>
                <a:gd name="T50" fmla="*/ 21 w 118"/>
                <a:gd name="T51" fmla="*/ 104 h 118"/>
                <a:gd name="T52" fmla="*/ 26 w 118"/>
                <a:gd name="T53" fmla="*/ 106 h 118"/>
                <a:gd name="T54" fmla="*/ 30 w 118"/>
                <a:gd name="T55" fmla="*/ 105 h 118"/>
                <a:gd name="T56" fmla="*/ 40 w 118"/>
                <a:gd name="T57" fmla="*/ 99 h 118"/>
                <a:gd name="T58" fmla="*/ 44 w 118"/>
                <a:gd name="T59" fmla="*/ 101 h 118"/>
                <a:gd name="T60" fmla="*/ 47 w 118"/>
                <a:gd name="T61" fmla="*/ 112 h 118"/>
                <a:gd name="T62" fmla="*/ 54 w 118"/>
                <a:gd name="T63" fmla="*/ 118 h 118"/>
                <a:gd name="T64" fmla="*/ 64 w 118"/>
                <a:gd name="T65" fmla="*/ 118 h 118"/>
                <a:gd name="T66" fmla="*/ 71 w 118"/>
                <a:gd name="T67" fmla="*/ 112 h 118"/>
                <a:gd name="T68" fmla="*/ 73 w 118"/>
                <a:gd name="T69" fmla="*/ 101 h 118"/>
                <a:gd name="T70" fmla="*/ 78 w 118"/>
                <a:gd name="T71" fmla="*/ 99 h 118"/>
                <a:gd name="T72" fmla="*/ 88 w 118"/>
                <a:gd name="T73" fmla="*/ 105 h 118"/>
                <a:gd name="T74" fmla="*/ 92 w 118"/>
                <a:gd name="T75" fmla="*/ 106 h 118"/>
                <a:gd name="T76" fmla="*/ 97 w 118"/>
                <a:gd name="T77" fmla="*/ 104 h 118"/>
                <a:gd name="T78" fmla="*/ 104 w 118"/>
                <a:gd name="T79" fmla="*/ 97 h 118"/>
                <a:gd name="T80" fmla="*/ 105 w 118"/>
                <a:gd name="T81" fmla="*/ 88 h 118"/>
                <a:gd name="T82" fmla="*/ 99 w 118"/>
                <a:gd name="T83" fmla="*/ 78 h 118"/>
                <a:gd name="T84" fmla="*/ 101 w 118"/>
                <a:gd name="T85" fmla="*/ 73 h 118"/>
                <a:gd name="T86" fmla="*/ 112 w 118"/>
                <a:gd name="T87" fmla="*/ 71 h 118"/>
                <a:gd name="T88" fmla="*/ 118 w 118"/>
                <a:gd name="T89" fmla="*/ 64 h 118"/>
                <a:gd name="T90" fmla="*/ 118 w 118"/>
                <a:gd name="T91" fmla="*/ 54 h 118"/>
                <a:gd name="T92" fmla="*/ 112 w 118"/>
                <a:gd name="T93" fmla="*/ 47 h 118"/>
                <a:gd name="T94" fmla="*/ 101 w 118"/>
                <a:gd name="T95" fmla="*/ 44 h 118"/>
                <a:gd name="T96" fmla="*/ 99 w 118"/>
                <a:gd name="T97" fmla="*/ 40 h 118"/>
                <a:gd name="T98" fmla="*/ 105 w 118"/>
                <a:gd name="T99" fmla="*/ 30 h 118"/>
                <a:gd name="T100" fmla="*/ 104 w 118"/>
                <a:gd name="T101" fmla="*/ 21 h 118"/>
                <a:gd name="T102" fmla="*/ 97 w 118"/>
                <a:gd name="T103" fmla="*/ 14 h 118"/>
                <a:gd name="T104" fmla="*/ 92 w 118"/>
                <a:gd name="T105" fmla="*/ 12 h 118"/>
                <a:gd name="T106" fmla="*/ 88 w 118"/>
                <a:gd name="T107" fmla="*/ 13 h 118"/>
                <a:gd name="T108" fmla="*/ 78 w 118"/>
                <a:gd name="T109" fmla="*/ 19 h 118"/>
                <a:gd name="T110" fmla="*/ 73 w 118"/>
                <a:gd name="T111" fmla="*/ 17 h 118"/>
                <a:gd name="T112" fmla="*/ 71 w 118"/>
                <a:gd name="T113" fmla="*/ 6 h 118"/>
                <a:gd name="T114" fmla="*/ 64 w 118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8" h="118">
                  <a:moveTo>
                    <a:pt x="59" y="90"/>
                  </a:moveTo>
                  <a:cubicBezTo>
                    <a:pt x="42" y="90"/>
                    <a:pt x="29" y="76"/>
                    <a:pt x="29" y="60"/>
                  </a:cubicBezTo>
                  <a:cubicBezTo>
                    <a:pt x="29" y="43"/>
                    <a:pt x="42" y="30"/>
                    <a:pt x="59" y="30"/>
                  </a:cubicBezTo>
                  <a:cubicBezTo>
                    <a:pt x="75" y="30"/>
                    <a:pt x="89" y="43"/>
                    <a:pt x="89" y="60"/>
                  </a:cubicBezTo>
                  <a:cubicBezTo>
                    <a:pt x="89" y="76"/>
                    <a:pt x="75" y="90"/>
                    <a:pt x="59" y="90"/>
                  </a:cubicBezTo>
                  <a:moveTo>
                    <a:pt x="6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7" y="3"/>
                    <a:pt x="47" y="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3" y="18"/>
                    <a:pt x="41" y="18"/>
                    <a:pt x="40" y="19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2"/>
                    <a:pt x="28" y="12"/>
                    <a:pt x="26" y="12"/>
                  </a:cubicBezTo>
                  <a:cubicBezTo>
                    <a:pt x="24" y="12"/>
                    <a:pt x="22" y="12"/>
                    <a:pt x="21" y="1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3"/>
                    <a:pt x="11" y="27"/>
                    <a:pt x="13" y="3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8" y="43"/>
                    <a:pt x="17" y="44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7"/>
                    <a:pt x="0" y="50"/>
                    <a:pt x="0" y="5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1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8" y="75"/>
                    <a:pt x="19" y="77"/>
                    <a:pt x="19" y="7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1" y="91"/>
                    <a:pt x="11" y="95"/>
                    <a:pt x="14" y="97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2" y="105"/>
                    <a:pt x="24" y="106"/>
                    <a:pt x="26" y="106"/>
                  </a:cubicBezTo>
                  <a:cubicBezTo>
                    <a:pt x="28" y="106"/>
                    <a:pt x="29" y="106"/>
                    <a:pt x="30" y="105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99"/>
                    <a:pt x="43" y="100"/>
                    <a:pt x="44" y="10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7" y="115"/>
                    <a:pt x="50" y="118"/>
                    <a:pt x="54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7" y="118"/>
                    <a:pt x="70" y="115"/>
                    <a:pt x="71" y="11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5" y="100"/>
                    <a:pt x="77" y="99"/>
                    <a:pt x="78" y="99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6"/>
                    <a:pt x="90" y="106"/>
                    <a:pt x="92" y="106"/>
                  </a:cubicBezTo>
                  <a:cubicBezTo>
                    <a:pt x="94" y="106"/>
                    <a:pt x="96" y="105"/>
                    <a:pt x="97" y="104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7" y="95"/>
                    <a:pt x="107" y="91"/>
                    <a:pt x="105" y="88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77"/>
                    <a:pt x="100" y="75"/>
                    <a:pt x="101" y="73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0"/>
                    <a:pt x="118" y="67"/>
                    <a:pt x="118" y="64"/>
                  </a:cubicBezTo>
                  <a:cubicBezTo>
                    <a:pt x="118" y="54"/>
                    <a:pt x="118" y="54"/>
                    <a:pt x="118" y="54"/>
                  </a:cubicBezTo>
                  <a:cubicBezTo>
                    <a:pt x="118" y="50"/>
                    <a:pt x="115" y="47"/>
                    <a:pt x="112" y="47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99" y="41"/>
                    <a:pt x="99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7" y="27"/>
                    <a:pt x="107" y="23"/>
                    <a:pt x="104" y="21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6" y="12"/>
                    <a:pt x="94" y="12"/>
                    <a:pt x="92" y="12"/>
                  </a:cubicBezTo>
                  <a:cubicBezTo>
                    <a:pt x="90" y="12"/>
                    <a:pt x="89" y="12"/>
                    <a:pt x="88" y="1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8"/>
                    <a:pt x="75" y="18"/>
                    <a:pt x="73" y="17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3"/>
                    <a:pt x="67" y="0"/>
                    <a:pt x="64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21"/>
          <p:cNvSpPr>
            <a:spLocks noEditPoints="1"/>
          </p:cNvSpPr>
          <p:nvPr/>
        </p:nvSpPr>
        <p:spPr bwMode="auto">
          <a:xfrm>
            <a:off x="6709514" y="2127137"/>
            <a:ext cx="546311" cy="457778"/>
          </a:xfrm>
          <a:custGeom>
            <a:avLst/>
            <a:gdLst>
              <a:gd name="T0" fmla="*/ 34 w 107"/>
              <a:gd name="T1" fmla="*/ 82 h 89"/>
              <a:gd name="T2" fmla="*/ 34 w 107"/>
              <a:gd name="T3" fmla="*/ 74 h 89"/>
              <a:gd name="T4" fmla="*/ 40 w 107"/>
              <a:gd name="T5" fmla="*/ 75 h 89"/>
              <a:gd name="T6" fmla="*/ 34 w 107"/>
              <a:gd name="T7" fmla="*/ 82 h 89"/>
              <a:gd name="T8" fmla="*/ 32 w 107"/>
              <a:gd name="T9" fmla="*/ 68 h 89"/>
              <a:gd name="T10" fmla="*/ 6 w 107"/>
              <a:gd name="T11" fmla="*/ 41 h 89"/>
              <a:gd name="T12" fmla="*/ 97 w 107"/>
              <a:gd name="T13" fmla="*/ 7 h 89"/>
              <a:gd name="T14" fmla="*/ 32 w 107"/>
              <a:gd name="T15" fmla="*/ 68 h 89"/>
              <a:gd name="T16" fmla="*/ 105 w 107"/>
              <a:gd name="T17" fmla="*/ 0 h 89"/>
              <a:gd name="T18" fmla="*/ 105 w 107"/>
              <a:gd name="T19" fmla="*/ 0 h 89"/>
              <a:gd name="T20" fmla="*/ 105 w 107"/>
              <a:gd name="T21" fmla="*/ 0 h 89"/>
              <a:gd name="T22" fmla="*/ 1 w 107"/>
              <a:gd name="T23" fmla="*/ 38 h 89"/>
              <a:gd name="T24" fmla="*/ 0 w 107"/>
              <a:gd name="T25" fmla="*/ 39 h 89"/>
              <a:gd name="T26" fmla="*/ 1 w 107"/>
              <a:gd name="T27" fmla="*/ 41 h 89"/>
              <a:gd name="T28" fmla="*/ 30 w 107"/>
              <a:gd name="T29" fmla="*/ 72 h 89"/>
              <a:gd name="T30" fmla="*/ 30 w 107"/>
              <a:gd name="T31" fmla="*/ 87 h 89"/>
              <a:gd name="T32" fmla="*/ 31 w 107"/>
              <a:gd name="T33" fmla="*/ 89 h 89"/>
              <a:gd name="T34" fmla="*/ 32 w 107"/>
              <a:gd name="T35" fmla="*/ 89 h 89"/>
              <a:gd name="T36" fmla="*/ 33 w 107"/>
              <a:gd name="T37" fmla="*/ 89 h 89"/>
              <a:gd name="T38" fmla="*/ 44 w 107"/>
              <a:gd name="T39" fmla="*/ 76 h 89"/>
              <a:gd name="T40" fmla="*/ 87 w 107"/>
              <a:gd name="T41" fmla="*/ 86 h 89"/>
              <a:gd name="T42" fmla="*/ 87 w 107"/>
              <a:gd name="T43" fmla="*/ 86 h 89"/>
              <a:gd name="T44" fmla="*/ 88 w 107"/>
              <a:gd name="T45" fmla="*/ 86 h 89"/>
              <a:gd name="T46" fmla="*/ 89 w 107"/>
              <a:gd name="T47" fmla="*/ 84 h 89"/>
              <a:gd name="T48" fmla="*/ 107 w 107"/>
              <a:gd name="T49" fmla="*/ 2 h 89"/>
              <a:gd name="T50" fmla="*/ 107 w 107"/>
              <a:gd name="T51" fmla="*/ 2 h 89"/>
              <a:gd name="T52" fmla="*/ 107 w 107"/>
              <a:gd name="T53" fmla="*/ 2 h 89"/>
              <a:gd name="T54" fmla="*/ 107 w 107"/>
              <a:gd name="T55" fmla="*/ 1 h 89"/>
              <a:gd name="T56" fmla="*/ 107 w 107"/>
              <a:gd name="T57" fmla="*/ 1 h 89"/>
              <a:gd name="T58" fmla="*/ 107 w 107"/>
              <a:gd name="T59" fmla="*/ 1 h 89"/>
              <a:gd name="T60" fmla="*/ 107 w 107"/>
              <a:gd name="T61" fmla="*/ 1 h 89"/>
              <a:gd name="T62" fmla="*/ 107 w 107"/>
              <a:gd name="T63" fmla="*/ 1 h 89"/>
              <a:gd name="T64" fmla="*/ 107 w 107"/>
              <a:gd name="T65" fmla="*/ 0 h 89"/>
              <a:gd name="T66" fmla="*/ 107 w 107"/>
              <a:gd name="T67" fmla="*/ 0 h 89"/>
              <a:gd name="T68" fmla="*/ 106 w 107"/>
              <a:gd name="T69" fmla="*/ 0 h 89"/>
              <a:gd name="T70" fmla="*/ 106 w 107"/>
              <a:gd name="T71" fmla="*/ 0 h 89"/>
              <a:gd name="T72" fmla="*/ 106 w 107"/>
              <a:gd name="T73" fmla="*/ 0 h 89"/>
              <a:gd name="T74" fmla="*/ 106 w 107"/>
              <a:gd name="T75" fmla="*/ 0 h 89"/>
              <a:gd name="T76" fmla="*/ 105 w 107"/>
              <a:gd name="T7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7" h="89">
                <a:moveTo>
                  <a:pt x="34" y="82"/>
                </a:moveTo>
                <a:cubicBezTo>
                  <a:pt x="34" y="74"/>
                  <a:pt x="34" y="74"/>
                  <a:pt x="34" y="74"/>
                </a:cubicBezTo>
                <a:cubicBezTo>
                  <a:pt x="40" y="75"/>
                  <a:pt x="40" y="75"/>
                  <a:pt x="40" y="75"/>
                </a:cubicBezTo>
                <a:cubicBezTo>
                  <a:pt x="34" y="82"/>
                  <a:pt x="34" y="82"/>
                  <a:pt x="34" y="82"/>
                </a:cubicBezTo>
                <a:moveTo>
                  <a:pt x="32" y="68"/>
                </a:moveTo>
                <a:cubicBezTo>
                  <a:pt x="6" y="41"/>
                  <a:pt x="6" y="41"/>
                  <a:pt x="6" y="41"/>
                </a:cubicBezTo>
                <a:cubicBezTo>
                  <a:pt x="97" y="7"/>
                  <a:pt x="97" y="7"/>
                  <a:pt x="97" y="7"/>
                </a:cubicBezTo>
                <a:cubicBezTo>
                  <a:pt x="32" y="68"/>
                  <a:pt x="32" y="68"/>
                  <a:pt x="32" y="68"/>
                </a:cubicBezTo>
                <a:moveTo>
                  <a:pt x="105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0" y="39"/>
                  <a:pt x="0" y="39"/>
                </a:cubicBezTo>
                <a:cubicBezTo>
                  <a:pt x="0" y="40"/>
                  <a:pt x="0" y="41"/>
                  <a:pt x="1" y="41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87"/>
                  <a:pt x="30" y="87"/>
                  <a:pt x="30" y="87"/>
                </a:cubicBezTo>
                <a:cubicBezTo>
                  <a:pt x="30" y="88"/>
                  <a:pt x="30" y="89"/>
                  <a:pt x="31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2" y="89"/>
                  <a:pt x="33" y="89"/>
                  <a:pt x="33" y="89"/>
                </a:cubicBezTo>
                <a:cubicBezTo>
                  <a:pt x="44" y="76"/>
                  <a:pt x="44" y="76"/>
                  <a:pt x="44" y="7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8" y="86"/>
                  <a:pt x="88" y="86"/>
                  <a:pt x="88" y="86"/>
                </a:cubicBezTo>
                <a:cubicBezTo>
                  <a:pt x="89" y="85"/>
                  <a:pt x="89" y="85"/>
                  <a:pt x="89" y="84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5" y="0"/>
                  <a:pt x="105" y="0"/>
                  <a:pt x="10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97546" y="2142252"/>
            <a:ext cx="619727" cy="431866"/>
            <a:chOff x="4297544" y="2142252"/>
            <a:chExt cx="619727" cy="431866"/>
          </a:xfrm>
        </p:grpSpPr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4297544" y="2142252"/>
              <a:ext cx="619727" cy="431866"/>
            </a:xfrm>
            <a:custGeom>
              <a:avLst/>
              <a:gdLst>
                <a:gd name="T0" fmla="*/ 61 w 121"/>
                <a:gd name="T1" fmla="*/ 73 h 84"/>
                <a:gd name="T2" fmla="*/ 30 w 121"/>
                <a:gd name="T3" fmla="*/ 42 h 84"/>
                <a:gd name="T4" fmla="*/ 61 w 121"/>
                <a:gd name="T5" fmla="*/ 12 h 84"/>
                <a:gd name="T6" fmla="*/ 61 w 121"/>
                <a:gd name="T7" fmla="*/ 12 h 84"/>
                <a:gd name="T8" fmla="*/ 91 w 121"/>
                <a:gd name="T9" fmla="*/ 42 h 84"/>
                <a:gd name="T10" fmla="*/ 61 w 121"/>
                <a:gd name="T11" fmla="*/ 73 h 84"/>
                <a:gd name="T12" fmla="*/ 61 w 121"/>
                <a:gd name="T13" fmla="*/ 0 h 84"/>
                <a:gd name="T14" fmla="*/ 2 w 121"/>
                <a:gd name="T15" fmla="*/ 39 h 84"/>
                <a:gd name="T16" fmla="*/ 0 w 121"/>
                <a:gd name="T17" fmla="*/ 42 h 84"/>
                <a:gd name="T18" fmla="*/ 2 w 121"/>
                <a:gd name="T19" fmla="*/ 45 h 84"/>
                <a:gd name="T20" fmla="*/ 61 w 121"/>
                <a:gd name="T21" fmla="*/ 84 h 84"/>
                <a:gd name="T22" fmla="*/ 120 w 121"/>
                <a:gd name="T23" fmla="*/ 45 h 84"/>
                <a:gd name="T24" fmla="*/ 121 w 121"/>
                <a:gd name="T25" fmla="*/ 42 h 84"/>
                <a:gd name="T26" fmla="*/ 120 w 121"/>
                <a:gd name="T27" fmla="*/ 39 h 84"/>
                <a:gd name="T28" fmla="*/ 61 w 121"/>
                <a:gd name="T2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84">
                  <a:moveTo>
                    <a:pt x="61" y="73"/>
                  </a:moveTo>
                  <a:cubicBezTo>
                    <a:pt x="44" y="73"/>
                    <a:pt x="30" y="59"/>
                    <a:pt x="30" y="42"/>
                  </a:cubicBezTo>
                  <a:cubicBezTo>
                    <a:pt x="30" y="26"/>
                    <a:pt x="44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77" y="12"/>
                    <a:pt x="91" y="26"/>
                    <a:pt x="91" y="42"/>
                  </a:cubicBezTo>
                  <a:cubicBezTo>
                    <a:pt x="91" y="59"/>
                    <a:pt x="77" y="73"/>
                    <a:pt x="61" y="73"/>
                  </a:cubicBezTo>
                  <a:moveTo>
                    <a:pt x="61" y="0"/>
                  </a:moveTo>
                  <a:cubicBezTo>
                    <a:pt x="28" y="0"/>
                    <a:pt x="3" y="38"/>
                    <a:pt x="2" y="3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7"/>
                    <a:pt x="28" y="84"/>
                    <a:pt x="61" y="84"/>
                  </a:cubicBezTo>
                  <a:cubicBezTo>
                    <a:pt x="93" y="84"/>
                    <a:pt x="119" y="47"/>
                    <a:pt x="120" y="45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8"/>
                    <a:pt x="93" y="0"/>
                    <a:pt x="6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517796" y="2261015"/>
              <a:ext cx="190021" cy="190021"/>
            </a:xfrm>
            <a:custGeom>
              <a:avLst/>
              <a:gdLst>
                <a:gd name="T0" fmla="*/ 18 w 37"/>
                <a:gd name="T1" fmla="*/ 0 h 37"/>
                <a:gd name="T2" fmla="*/ 17 w 37"/>
                <a:gd name="T3" fmla="*/ 1 h 37"/>
                <a:gd name="T4" fmla="*/ 19 w 37"/>
                <a:gd name="T5" fmla="*/ 20 h 37"/>
                <a:gd name="T6" fmla="*/ 1 w 37"/>
                <a:gd name="T7" fmla="*/ 14 h 37"/>
                <a:gd name="T8" fmla="*/ 0 w 37"/>
                <a:gd name="T9" fmla="*/ 19 h 37"/>
                <a:gd name="T10" fmla="*/ 18 w 37"/>
                <a:gd name="T11" fmla="*/ 37 h 37"/>
                <a:gd name="T12" fmla="*/ 37 w 37"/>
                <a:gd name="T13" fmla="*/ 19 h 37"/>
                <a:gd name="T14" fmla="*/ 18 w 37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7" y="29"/>
                    <a:pt x="37" y="19"/>
                  </a:cubicBezTo>
                  <a:cubicBezTo>
                    <a:pt x="37" y="9"/>
                    <a:pt x="28" y="0"/>
                    <a:pt x="1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909605" y="2963316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</a:t>
            </a:r>
            <a:endParaRPr lang="zh-CN" altLang="en-US" sz="32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97545" y="2969079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</a:t>
            </a:r>
            <a:endParaRPr lang="zh-CN" altLang="en-US" sz="32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27180" y="2970888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</a:t>
            </a:r>
            <a:endParaRPr lang="zh-CN" altLang="en-US" sz="32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93776" y="2970888"/>
            <a:ext cx="758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04</a:t>
            </a:r>
            <a:endParaRPr lang="zh-CN" altLang="en-US" sz="32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90539" y="4978264"/>
            <a:ext cx="2056781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027924" y="4978264"/>
            <a:ext cx="2056781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64563" y="4978264"/>
            <a:ext cx="2056781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101948" y="4978264"/>
            <a:ext cx="2056781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6" name="矩形 45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49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7812 0 L -2.91667E-6 0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7812 0 L -2.91667E-6 0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7812 0 L -2.91667E-6 0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7812 0 L -2.91667E-6 0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5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6" grpId="1" animBg="1"/>
      <p:bldP spid="47" grpId="0" animBg="1"/>
      <p:bldP spid="47" grpId="1" animBg="1"/>
      <p:bldP spid="51" grpId="0" animBg="1"/>
      <p:bldP spid="51" grpId="1" animBg="1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3831216" y="1807691"/>
            <a:ext cx="4778375" cy="4175125"/>
          </a:xfrm>
          <a:custGeom>
            <a:avLst/>
            <a:gdLst>
              <a:gd name="T0" fmla="*/ 1199 w 1271"/>
              <a:gd name="T1" fmla="*/ 584 h 1110"/>
              <a:gd name="T2" fmla="*/ 1228 w 1271"/>
              <a:gd name="T3" fmla="*/ 364 h 1110"/>
              <a:gd name="T4" fmla="*/ 1070 w 1271"/>
              <a:gd name="T5" fmla="*/ 234 h 1110"/>
              <a:gd name="T6" fmla="*/ 845 w 1271"/>
              <a:gd name="T7" fmla="*/ 20 h 1110"/>
              <a:gd name="T8" fmla="*/ 602 w 1271"/>
              <a:gd name="T9" fmla="*/ 58 h 1110"/>
              <a:gd name="T10" fmla="*/ 468 w 1271"/>
              <a:gd name="T11" fmla="*/ 46 h 1110"/>
              <a:gd name="T12" fmla="*/ 381 w 1271"/>
              <a:gd name="T13" fmla="*/ 111 h 1110"/>
              <a:gd name="T14" fmla="*/ 197 w 1271"/>
              <a:gd name="T15" fmla="*/ 161 h 1110"/>
              <a:gd name="T16" fmla="*/ 107 w 1271"/>
              <a:gd name="T17" fmla="*/ 317 h 1110"/>
              <a:gd name="T18" fmla="*/ 4 w 1271"/>
              <a:gd name="T19" fmla="*/ 432 h 1110"/>
              <a:gd name="T20" fmla="*/ 33 w 1271"/>
              <a:gd name="T21" fmla="*/ 534 h 1110"/>
              <a:gd name="T22" fmla="*/ 38 w 1271"/>
              <a:gd name="T23" fmla="*/ 669 h 1110"/>
              <a:gd name="T24" fmla="*/ 319 w 1271"/>
              <a:gd name="T25" fmla="*/ 771 h 1110"/>
              <a:gd name="T26" fmla="*/ 344 w 1271"/>
              <a:gd name="T27" fmla="*/ 758 h 1110"/>
              <a:gd name="T28" fmla="*/ 349 w 1271"/>
              <a:gd name="T29" fmla="*/ 772 h 1110"/>
              <a:gd name="T30" fmla="*/ 629 w 1271"/>
              <a:gd name="T31" fmla="*/ 874 h 1110"/>
              <a:gd name="T32" fmla="*/ 641 w 1271"/>
              <a:gd name="T33" fmla="*/ 869 h 1110"/>
              <a:gd name="T34" fmla="*/ 768 w 1271"/>
              <a:gd name="T35" fmla="*/ 901 h 1110"/>
              <a:gd name="T36" fmla="*/ 790 w 1271"/>
              <a:gd name="T37" fmla="*/ 955 h 1110"/>
              <a:gd name="T38" fmla="*/ 1000 w 1271"/>
              <a:gd name="T39" fmla="*/ 1110 h 1110"/>
              <a:gd name="T40" fmla="*/ 1037 w 1271"/>
              <a:gd name="T41" fmla="*/ 1077 h 1110"/>
              <a:gd name="T42" fmla="*/ 1035 w 1271"/>
              <a:gd name="T43" fmla="*/ 1075 h 1110"/>
              <a:gd name="T44" fmla="*/ 906 w 1271"/>
              <a:gd name="T45" fmla="*/ 900 h 1110"/>
              <a:gd name="T46" fmla="*/ 906 w 1271"/>
              <a:gd name="T47" fmla="*/ 893 h 1110"/>
              <a:gd name="T48" fmla="*/ 1106 w 1271"/>
              <a:gd name="T49" fmla="*/ 903 h 1110"/>
              <a:gd name="T50" fmla="*/ 1227 w 1271"/>
              <a:gd name="T51" fmla="*/ 631 h 1110"/>
              <a:gd name="T52" fmla="*/ 1199 w 1271"/>
              <a:gd name="T53" fmla="*/ 584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71" h="1110">
                <a:moveTo>
                  <a:pt x="1199" y="584"/>
                </a:moveTo>
                <a:cubicBezTo>
                  <a:pt x="1248" y="533"/>
                  <a:pt x="1262" y="445"/>
                  <a:pt x="1228" y="364"/>
                </a:cubicBezTo>
                <a:cubicBezTo>
                  <a:pt x="1197" y="291"/>
                  <a:pt x="1134" y="242"/>
                  <a:pt x="1070" y="234"/>
                </a:cubicBezTo>
                <a:cubicBezTo>
                  <a:pt x="1083" y="143"/>
                  <a:pt x="984" y="49"/>
                  <a:pt x="845" y="20"/>
                </a:cubicBezTo>
                <a:cubicBezTo>
                  <a:pt x="749" y="0"/>
                  <a:pt x="657" y="17"/>
                  <a:pt x="602" y="58"/>
                </a:cubicBezTo>
                <a:cubicBezTo>
                  <a:pt x="563" y="37"/>
                  <a:pt x="515" y="31"/>
                  <a:pt x="468" y="46"/>
                </a:cubicBezTo>
                <a:cubicBezTo>
                  <a:pt x="431" y="58"/>
                  <a:pt x="401" y="81"/>
                  <a:pt x="381" y="111"/>
                </a:cubicBezTo>
                <a:cubicBezTo>
                  <a:pt x="323" y="99"/>
                  <a:pt x="254" y="115"/>
                  <a:pt x="197" y="161"/>
                </a:cubicBezTo>
                <a:cubicBezTo>
                  <a:pt x="144" y="203"/>
                  <a:pt x="113" y="261"/>
                  <a:pt x="107" y="317"/>
                </a:cubicBezTo>
                <a:cubicBezTo>
                  <a:pt x="54" y="331"/>
                  <a:pt x="12" y="375"/>
                  <a:pt x="4" y="432"/>
                </a:cubicBezTo>
                <a:cubicBezTo>
                  <a:pt x="0" y="470"/>
                  <a:pt x="11" y="506"/>
                  <a:pt x="33" y="534"/>
                </a:cubicBezTo>
                <a:cubicBezTo>
                  <a:pt x="19" y="577"/>
                  <a:pt x="19" y="625"/>
                  <a:pt x="38" y="669"/>
                </a:cubicBezTo>
                <a:cubicBezTo>
                  <a:pt x="82" y="772"/>
                  <a:pt x="208" y="818"/>
                  <a:pt x="319" y="771"/>
                </a:cubicBezTo>
                <a:cubicBezTo>
                  <a:pt x="327" y="767"/>
                  <a:pt x="336" y="763"/>
                  <a:pt x="344" y="758"/>
                </a:cubicBezTo>
                <a:cubicBezTo>
                  <a:pt x="345" y="763"/>
                  <a:pt x="347" y="768"/>
                  <a:pt x="349" y="772"/>
                </a:cubicBezTo>
                <a:cubicBezTo>
                  <a:pt x="393" y="876"/>
                  <a:pt x="519" y="921"/>
                  <a:pt x="629" y="874"/>
                </a:cubicBezTo>
                <a:cubicBezTo>
                  <a:pt x="633" y="872"/>
                  <a:pt x="637" y="870"/>
                  <a:pt x="641" y="869"/>
                </a:cubicBezTo>
                <a:cubicBezTo>
                  <a:pt x="671" y="902"/>
                  <a:pt x="721" y="915"/>
                  <a:pt x="768" y="901"/>
                </a:cubicBezTo>
                <a:cubicBezTo>
                  <a:pt x="773" y="919"/>
                  <a:pt x="781" y="937"/>
                  <a:pt x="790" y="955"/>
                </a:cubicBezTo>
                <a:cubicBezTo>
                  <a:pt x="837" y="1044"/>
                  <a:pt x="918" y="1100"/>
                  <a:pt x="1000" y="1110"/>
                </a:cubicBezTo>
                <a:cubicBezTo>
                  <a:pt x="1037" y="1077"/>
                  <a:pt x="1037" y="1077"/>
                  <a:pt x="1037" y="1077"/>
                </a:cubicBezTo>
                <a:cubicBezTo>
                  <a:pt x="1036" y="1076"/>
                  <a:pt x="1036" y="1076"/>
                  <a:pt x="1035" y="1075"/>
                </a:cubicBezTo>
                <a:cubicBezTo>
                  <a:pt x="961" y="1052"/>
                  <a:pt x="906" y="983"/>
                  <a:pt x="906" y="900"/>
                </a:cubicBezTo>
                <a:cubicBezTo>
                  <a:pt x="906" y="898"/>
                  <a:pt x="906" y="895"/>
                  <a:pt x="906" y="893"/>
                </a:cubicBezTo>
                <a:cubicBezTo>
                  <a:pt x="963" y="926"/>
                  <a:pt x="1037" y="933"/>
                  <a:pt x="1106" y="903"/>
                </a:cubicBezTo>
                <a:cubicBezTo>
                  <a:pt x="1217" y="856"/>
                  <a:pt x="1271" y="734"/>
                  <a:pt x="1227" y="631"/>
                </a:cubicBezTo>
                <a:cubicBezTo>
                  <a:pt x="1220" y="614"/>
                  <a:pt x="1210" y="598"/>
                  <a:pt x="1199" y="58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4782130" y="3244377"/>
            <a:ext cx="3827463" cy="2738438"/>
          </a:xfrm>
          <a:custGeom>
            <a:avLst/>
            <a:gdLst>
              <a:gd name="T0" fmla="*/ 853 w 1018"/>
              <a:gd name="T1" fmla="*/ 521 h 728"/>
              <a:gd name="T2" fmla="*/ 974 w 1018"/>
              <a:gd name="T3" fmla="*/ 249 h 728"/>
              <a:gd name="T4" fmla="*/ 946 w 1018"/>
              <a:gd name="T5" fmla="*/ 202 h 728"/>
              <a:gd name="T6" fmla="*/ 991 w 1018"/>
              <a:gd name="T7" fmla="*/ 109 h 728"/>
              <a:gd name="T8" fmla="*/ 580 w 1018"/>
              <a:gd name="T9" fmla="*/ 104 h 728"/>
              <a:gd name="T10" fmla="*/ 524 w 1018"/>
              <a:gd name="T11" fmla="*/ 257 h 728"/>
              <a:gd name="T12" fmla="*/ 505 w 1018"/>
              <a:gd name="T13" fmla="*/ 253 h 728"/>
              <a:gd name="T14" fmla="*/ 0 w 1018"/>
              <a:gd name="T15" fmla="*/ 406 h 728"/>
              <a:gd name="T16" fmla="*/ 66 w 1018"/>
              <a:gd name="T17" fmla="*/ 389 h 728"/>
              <a:gd name="T18" fmla="*/ 91 w 1018"/>
              <a:gd name="T19" fmla="*/ 376 h 728"/>
              <a:gd name="T20" fmla="*/ 96 w 1018"/>
              <a:gd name="T21" fmla="*/ 390 h 728"/>
              <a:gd name="T22" fmla="*/ 376 w 1018"/>
              <a:gd name="T23" fmla="*/ 492 h 728"/>
              <a:gd name="T24" fmla="*/ 388 w 1018"/>
              <a:gd name="T25" fmla="*/ 487 h 728"/>
              <a:gd name="T26" fmla="*/ 515 w 1018"/>
              <a:gd name="T27" fmla="*/ 519 h 728"/>
              <a:gd name="T28" fmla="*/ 537 w 1018"/>
              <a:gd name="T29" fmla="*/ 573 h 728"/>
              <a:gd name="T30" fmla="*/ 747 w 1018"/>
              <a:gd name="T31" fmla="*/ 728 h 728"/>
              <a:gd name="T32" fmla="*/ 784 w 1018"/>
              <a:gd name="T33" fmla="*/ 695 h 728"/>
              <a:gd name="T34" fmla="*/ 782 w 1018"/>
              <a:gd name="T35" fmla="*/ 693 h 728"/>
              <a:gd name="T36" fmla="*/ 653 w 1018"/>
              <a:gd name="T37" fmla="*/ 518 h 728"/>
              <a:gd name="T38" fmla="*/ 653 w 1018"/>
              <a:gd name="T39" fmla="*/ 511 h 728"/>
              <a:gd name="T40" fmla="*/ 853 w 1018"/>
              <a:gd name="T41" fmla="*/ 521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8" h="728">
                <a:moveTo>
                  <a:pt x="853" y="521"/>
                </a:moveTo>
                <a:cubicBezTo>
                  <a:pt x="964" y="474"/>
                  <a:pt x="1018" y="352"/>
                  <a:pt x="974" y="249"/>
                </a:cubicBezTo>
                <a:cubicBezTo>
                  <a:pt x="967" y="232"/>
                  <a:pt x="957" y="216"/>
                  <a:pt x="946" y="202"/>
                </a:cubicBezTo>
                <a:cubicBezTo>
                  <a:pt x="969" y="178"/>
                  <a:pt x="985" y="145"/>
                  <a:pt x="991" y="109"/>
                </a:cubicBezTo>
                <a:cubicBezTo>
                  <a:pt x="850" y="5"/>
                  <a:pt x="673" y="0"/>
                  <a:pt x="580" y="104"/>
                </a:cubicBezTo>
                <a:cubicBezTo>
                  <a:pt x="542" y="146"/>
                  <a:pt x="524" y="200"/>
                  <a:pt x="524" y="257"/>
                </a:cubicBezTo>
                <a:cubicBezTo>
                  <a:pt x="517" y="256"/>
                  <a:pt x="511" y="254"/>
                  <a:pt x="505" y="253"/>
                </a:cubicBezTo>
                <a:cubicBezTo>
                  <a:pt x="294" y="202"/>
                  <a:pt x="90" y="269"/>
                  <a:pt x="0" y="406"/>
                </a:cubicBezTo>
                <a:cubicBezTo>
                  <a:pt x="22" y="404"/>
                  <a:pt x="44" y="398"/>
                  <a:pt x="66" y="389"/>
                </a:cubicBezTo>
                <a:cubicBezTo>
                  <a:pt x="74" y="385"/>
                  <a:pt x="83" y="381"/>
                  <a:pt x="91" y="376"/>
                </a:cubicBezTo>
                <a:cubicBezTo>
                  <a:pt x="92" y="381"/>
                  <a:pt x="94" y="386"/>
                  <a:pt x="96" y="390"/>
                </a:cubicBezTo>
                <a:cubicBezTo>
                  <a:pt x="140" y="494"/>
                  <a:pt x="266" y="539"/>
                  <a:pt x="376" y="492"/>
                </a:cubicBezTo>
                <a:cubicBezTo>
                  <a:pt x="380" y="490"/>
                  <a:pt x="384" y="488"/>
                  <a:pt x="388" y="487"/>
                </a:cubicBezTo>
                <a:cubicBezTo>
                  <a:pt x="418" y="520"/>
                  <a:pt x="468" y="533"/>
                  <a:pt x="515" y="519"/>
                </a:cubicBezTo>
                <a:cubicBezTo>
                  <a:pt x="520" y="537"/>
                  <a:pt x="528" y="555"/>
                  <a:pt x="537" y="573"/>
                </a:cubicBezTo>
                <a:cubicBezTo>
                  <a:pt x="584" y="662"/>
                  <a:pt x="665" y="718"/>
                  <a:pt x="747" y="728"/>
                </a:cubicBezTo>
                <a:cubicBezTo>
                  <a:pt x="784" y="695"/>
                  <a:pt x="784" y="695"/>
                  <a:pt x="784" y="695"/>
                </a:cubicBezTo>
                <a:cubicBezTo>
                  <a:pt x="783" y="694"/>
                  <a:pt x="783" y="694"/>
                  <a:pt x="782" y="693"/>
                </a:cubicBezTo>
                <a:cubicBezTo>
                  <a:pt x="708" y="670"/>
                  <a:pt x="653" y="601"/>
                  <a:pt x="653" y="518"/>
                </a:cubicBezTo>
                <a:cubicBezTo>
                  <a:pt x="653" y="516"/>
                  <a:pt x="653" y="513"/>
                  <a:pt x="653" y="511"/>
                </a:cubicBezTo>
                <a:cubicBezTo>
                  <a:pt x="710" y="544"/>
                  <a:pt x="784" y="551"/>
                  <a:pt x="853" y="521"/>
                </a:cubicBezTo>
                <a:close/>
              </a:path>
            </a:pathLst>
          </a:custGeom>
          <a:solidFill>
            <a:srgbClr val="18478F"/>
          </a:solidFill>
          <a:ln w="1905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5748914" y="1807691"/>
            <a:ext cx="2827339" cy="2936875"/>
          </a:xfrm>
          <a:custGeom>
            <a:avLst/>
            <a:gdLst>
              <a:gd name="T0" fmla="*/ 717 w 752"/>
              <a:gd name="T1" fmla="*/ 631 h 781"/>
              <a:gd name="T2" fmla="*/ 689 w 752"/>
              <a:gd name="T3" fmla="*/ 584 h 781"/>
              <a:gd name="T4" fmla="*/ 718 w 752"/>
              <a:gd name="T5" fmla="*/ 364 h 781"/>
              <a:gd name="T6" fmla="*/ 560 w 752"/>
              <a:gd name="T7" fmla="*/ 234 h 781"/>
              <a:gd name="T8" fmla="*/ 335 w 752"/>
              <a:gd name="T9" fmla="*/ 20 h 781"/>
              <a:gd name="T10" fmla="*/ 92 w 752"/>
              <a:gd name="T11" fmla="*/ 58 h 781"/>
              <a:gd name="T12" fmla="*/ 36 w 752"/>
              <a:gd name="T13" fmla="*/ 145 h 781"/>
              <a:gd name="T14" fmla="*/ 233 w 752"/>
              <a:gd name="T15" fmla="*/ 449 h 781"/>
              <a:gd name="T16" fmla="*/ 362 w 752"/>
              <a:gd name="T17" fmla="*/ 457 h 781"/>
              <a:gd name="T18" fmla="*/ 405 w 752"/>
              <a:gd name="T19" fmla="*/ 613 h 781"/>
              <a:gd name="T20" fmla="*/ 488 w 752"/>
              <a:gd name="T21" fmla="*/ 667 h 781"/>
              <a:gd name="T22" fmla="*/ 589 w 752"/>
              <a:gd name="T23" fmla="*/ 776 h 781"/>
              <a:gd name="T24" fmla="*/ 732 w 752"/>
              <a:gd name="T25" fmla="*/ 688 h 781"/>
              <a:gd name="T26" fmla="*/ 717 w 752"/>
              <a:gd name="T27" fmla="*/ 631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2" h="781">
                <a:moveTo>
                  <a:pt x="717" y="631"/>
                </a:moveTo>
                <a:cubicBezTo>
                  <a:pt x="710" y="614"/>
                  <a:pt x="700" y="598"/>
                  <a:pt x="689" y="584"/>
                </a:cubicBezTo>
                <a:cubicBezTo>
                  <a:pt x="738" y="533"/>
                  <a:pt x="752" y="445"/>
                  <a:pt x="718" y="364"/>
                </a:cubicBezTo>
                <a:cubicBezTo>
                  <a:pt x="687" y="291"/>
                  <a:pt x="624" y="242"/>
                  <a:pt x="560" y="234"/>
                </a:cubicBezTo>
                <a:cubicBezTo>
                  <a:pt x="573" y="143"/>
                  <a:pt x="474" y="49"/>
                  <a:pt x="335" y="20"/>
                </a:cubicBezTo>
                <a:cubicBezTo>
                  <a:pt x="239" y="0"/>
                  <a:pt x="147" y="17"/>
                  <a:pt x="92" y="58"/>
                </a:cubicBezTo>
                <a:cubicBezTo>
                  <a:pt x="91" y="57"/>
                  <a:pt x="46" y="111"/>
                  <a:pt x="36" y="145"/>
                </a:cubicBezTo>
                <a:cubicBezTo>
                  <a:pt x="0" y="272"/>
                  <a:pt x="88" y="408"/>
                  <a:pt x="233" y="449"/>
                </a:cubicBezTo>
                <a:cubicBezTo>
                  <a:pt x="277" y="462"/>
                  <a:pt x="321" y="464"/>
                  <a:pt x="362" y="457"/>
                </a:cubicBezTo>
                <a:cubicBezTo>
                  <a:pt x="354" y="514"/>
                  <a:pt x="368" y="570"/>
                  <a:pt x="405" y="613"/>
                </a:cubicBezTo>
                <a:cubicBezTo>
                  <a:pt x="428" y="639"/>
                  <a:pt x="457" y="657"/>
                  <a:pt x="488" y="667"/>
                </a:cubicBezTo>
                <a:cubicBezTo>
                  <a:pt x="480" y="729"/>
                  <a:pt x="524" y="773"/>
                  <a:pt x="589" y="776"/>
                </a:cubicBezTo>
                <a:cubicBezTo>
                  <a:pt x="702" y="781"/>
                  <a:pt x="729" y="688"/>
                  <a:pt x="732" y="688"/>
                </a:cubicBezTo>
                <a:cubicBezTo>
                  <a:pt x="730" y="669"/>
                  <a:pt x="725" y="650"/>
                  <a:pt x="717" y="63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3831215" y="2985614"/>
            <a:ext cx="1557339" cy="1898650"/>
          </a:xfrm>
          <a:custGeom>
            <a:avLst/>
            <a:gdLst>
              <a:gd name="T0" fmla="*/ 377 w 414"/>
              <a:gd name="T1" fmla="*/ 214 h 505"/>
              <a:gd name="T2" fmla="*/ 374 w 414"/>
              <a:gd name="T3" fmla="*/ 69 h 505"/>
              <a:gd name="T4" fmla="*/ 248 w 414"/>
              <a:gd name="T5" fmla="*/ 48 h 505"/>
              <a:gd name="T6" fmla="*/ 132 w 414"/>
              <a:gd name="T7" fmla="*/ 0 h 505"/>
              <a:gd name="T8" fmla="*/ 107 w 414"/>
              <a:gd name="T9" fmla="*/ 4 h 505"/>
              <a:gd name="T10" fmla="*/ 4 w 414"/>
              <a:gd name="T11" fmla="*/ 119 h 505"/>
              <a:gd name="T12" fmla="*/ 33 w 414"/>
              <a:gd name="T13" fmla="*/ 221 h 505"/>
              <a:gd name="T14" fmla="*/ 38 w 414"/>
              <a:gd name="T15" fmla="*/ 356 h 505"/>
              <a:gd name="T16" fmla="*/ 319 w 414"/>
              <a:gd name="T17" fmla="*/ 458 h 505"/>
              <a:gd name="T18" fmla="*/ 344 w 414"/>
              <a:gd name="T19" fmla="*/ 445 h 505"/>
              <a:gd name="T20" fmla="*/ 398 w 414"/>
              <a:gd name="T21" fmla="*/ 307 h 505"/>
              <a:gd name="T22" fmla="*/ 377 w 414"/>
              <a:gd name="T23" fmla="*/ 21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4" h="505">
                <a:moveTo>
                  <a:pt x="377" y="214"/>
                </a:moveTo>
                <a:cubicBezTo>
                  <a:pt x="414" y="173"/>
                  <a:pt x="413" y="110"/>
                  <a:pt x="374" y="69"/>
                </a:cubicBezTo>
                <a:cubicBezTo>
                  <a:pt x="340" y="34"/>
                  <a:pt x="289" y="27"/>
                  <a:pt x="248" y="48"/>
                </a:cubicBezTo>
                <a:cubicBezTo>
                  <a:pt x="218" y="18"/>
                  <a:pt x="177" y="0"/>
                  <a:pt x="132" y="0"/>
                </a:cubicBezTo>
                <a:cubicBezTo>
                  <a:pt x="124" y="0"/>
                  <a:pt x="107" y="3"/>
                  <a:pt x="107" y="4"/>
                </a:cubicBezTo>
                <a:cubicBezTo>
                  <a:pt x="54" y="18"/>
                  <a:pt x="12" y="62"/>
                  <a:pt x="4" y="119"/>
                </a:cubicBezTo>
                <a:cubicBezTo>
                  <a:pt x="0" y="157"/>
                  <a:pt x="11" y="193"/>
                  <a:pt x="33" y="221"/>
                </a:cubicBezTo>
                <a:cubicBezTo>
                  <a:pt x="19" y="264"/>
                  <a:pt x="19" y="312"/>
                  <a:pt x="38" y="356"/>
                </a:cubicBezTo>
                <a:cubicBezTo>
                  <a:pt x="82" y="459"/>
                  <a:pt x="208" y="505"/>
                  <a:pt x="319" y="458"/>
                </a:cubicBezTo>
                <a:cubicBezTo>
                  <a:pt x="327" y="454"/>
                  <a:pt x="336" y="450"/>
                  <a:pt x="344" y="445"/>
                </a:cubicBezTo>
                <a:cubicBezTo>
                  <a:pt x="344" y="446"/>
                  <a:pt x="404" y="390"/>
                  <a:pt x="398" y="307"/>
                </a:cubicBezTo>
                <a:cubicBezTo>
                  <a:pt x="396" y="273"/>
                  <a:pt x="390" y="242"/>
                  <a:pt x="377" y="21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48026" y="1822334"/>
            <a:ext cx="2486420" cy="954108"/>
            <a:chOff x="8548025" y="1459078"/>
            <a:chExt cx="2486420" cy="954108"/>
          </a:xfrm>
        </p:grpSpPr>
        <p:sp>
          <p:nvSpPr>
            <p:cNvPr id="20" name="矩形 19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48026" y="4436069"/>
            <a:ext cx="2486420" cy="954108"/>
            <a:chOff x="8548025" y="1459078"/>
            <a:chExt cx="2486420" cy="954108"/>
          </a:xfrm>
        </p:grpSpPr>
        <p:sp>
          <p:nvSpPr>
            <p:cNvPr id="23" name="矩形 22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86134" y="1822334"/>
            <a:ext cx="2486420" cy="954108"/>
            <a:chOff x="8548025" y="1459078"/>
            <a:chExt cx="2486420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678237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53347" y="4511356"/>
            <a:ext cx="2486420" cy="954108"/>
            <a:chOff x="8548025" y="1459078"/>
            <a:chExt cx="2486420" cy="954108"/>
          </a:xfrm>
        </p:grpSpPr>
        <p:sp>
          <p:nvSpPr>
            <p:cNvPr id="33" name="矩形 32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678237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409111" y="4434413"/>
            <a:ext cx="897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03%</a:t>
            </a:r>
            <a:endParaRPr lang="zh-CN" altLang="en-US" sz="2400" b="1" dirty="0">
              <a:solidFill>
                <a:prstClr val="white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44162" y="2671447"/>
            <a:ext cx="897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01%</a:t>
            </a:r>
            <a:endParaRPr lang="zh-CN" altLang="en-US" sz="24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23022" y="3705446"/>
            <a:ext cx="897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02%</a:t>
            </a:r>
            <a:endParaRPr lang="zh-CN" altLang="en-US" sz="24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52851" y="2754783"/>
            <a:ext cx="897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04%</a:t>
            </a:r>
            <a:endParaRPr lang="zh-CN" altLang="en-US" sz="24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9" name="矩形 38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42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44" name="圆角矩形 43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0" presetClass="entr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0" presetClass="entr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0" presetClass="entr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0" presetClass="entr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35" grpId="0"/>
      <p:bldP spid="36" grpId="0"/>
      <p:bldP spid="37" grpId="0"/>
      <p:bldP spid="38" grpId="0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17965" y="2983732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SECTION TITLE</a:t>
            </a:r>
          </a:p>
        </p:txBody>
      </p:sp>
      <p:sp>
        <p:nvSpPr>
          <p:cNvPr id="27" name="矩形 26"/>
          <p:cNvSpPr/>
          <p:nvPr/>
        </p:nvSpPr>
        <p:spPr>
          <a:xfrm>
            <a:off x="5055341" y="3521120"/>
            <a:ext cx="283022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 eu tempor purus. Nunc a leo magna, sit amet consequat risus. 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4" y="3033288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416325" y="2202280"/>
            <a:ext cx="3089921" cy="3084977"/>
          </a:xfrm>
          <a:prstGeom prst="ellipse">
            <a:avLst/>
          </a:prstGeom>
          <a:solidFill>
            <a:srgbClr val="18478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44866" y="2176324"/>
            <a:ext cx="2931717" cy="2836547"/>
            <a:chOff x="4544865" y="2176322"/>
            <a:chExt cx="2931717" cy="2836547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6364211" y="2275200"/>
              <a:ext cx="61798" cy="46967"/>
            </a:xfrm>
            <a:custGeom>
              <a:avLst/>
              <a:gdLst>
                <a:gd name="T0" fmla="*/ 4 w 21"/>
                <a:gd name="T1" fmla="*/ 16 h 16"/>
                <a:gd name="T2" fmla="*/ 1 w 21"/>
                <a:gd name="T3" fmla="*/ 14 h 16"/>
                <a:gd name="T4" fmla="*/ 0 w 21"/>
                <a:gd name="T5" fmla="*/ 11 h 16"/>
                <a:gd name="T6" fmla="*/ 0 w 21"/>
                <a:gd name="T7" fmla="*/ 10 h 16"/>
                <a:gd name="T8" fmla="*/ 0 w 21"/>
                <a:gd name="T9" fmla="*/ 0 h 16"/>
                <a:gd name="T10" fmla="*/ 16 w 21"/>
                <a:gd name="T11" fmla="*/ 0 h 16"/>
                <a:gd name="T12" fmla="*/ 16 w 21"/>
                <a:gd name="T13" fmla="*/ 3 h 16"/>
                <a:gd name="T14" fmla="*/ 16 w 21"/>
                <a:gd name="T15" fmla="*/ 5 h 16"/>
                <a:gd name="T16" fmla="*/ 18 w 21"/>
                <a:gd name="T17" fmla="*/ 7 h 16"/>
                <a:gd name="T18" fmla="*/ 20 w 21"/>
                <a:gd name="T19" fmla="*/ 11 h 16"/>
                <a:gd name="T20" fmla="*/ 20 w 21"/>
                <a:gd name="T21" fmla="*/ 12 h 16"/>
                <a:gd name="T22" fmla="*/ 21 w 21"/>
                <a:gd name="T23" fmla="*/ 16 h 16"/>
                <a:gd name="T24" fmla="*/ 17 w 21"/>
                <a:gd name="T25" fmla="*/ 16 h 16"/>
                <a:gd name="T26" fmla="*/ 4 w 21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4" y="16"/>
                  </a:moveTo>
                  <a:cubicBezTo>
                    <a:pt x="4" y="16"/>
                    <a:pt x="2" y="16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7" y="6"/>
                    <a:pt x="17" y="6"/>
                    <a:pt x="18" y="7"/>
                  </a:cubicBezTo>
                  <a:cubicBezTo>
                    <a:pt x="18" y="8"/>
                    <a:pt x="19" y="9"/>
                    <a:pt x="20" y="11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364211" y="2301155"/>
              <a:ext cx="132249" cy="132249"/>
            </a:xfrm>
            <a:custGeom>
              <a:avLst/>
              <a:gdLst>
                <a:gd name="T0" fmla="*/ 23 w 45"/>
                <a:gd name="T1" fmla="*/ 45 h 45"/>
                <a:gd name="T2" fmla="*/ 20 w 45"/>
                <a:gd name="T3" fmla="*/ 45 h 45"/>
                <a:gd name="T4" fmla="*/ 17 w 45"/>
                <a:gd name="T5" fmla="*/ 45 h 45"/>
                <a:gd name="T6" fmla="*/ 11 w 45"/>
                <a:gd name="T7" fmla="*/ 42 h 45"/>
                <a:gd name="T8" fmla="*/ 10 w 45"/>
                <a:gd name="T9" fmla="*/ 36 h 45"/>
                <a:gd name="T10" fmla="*/ 10 w 45"/>
                <a:gd name="T11" fmla="*/ 35 h 45"/>
                <a:gd name="T12" fmla="*/ 10 w 45"/>
                <a:gd name="T13" fmla="*/ 35 h 45"/>
                <a:gd name="T14" fmla="*/ 8 w 45"/>
                <a:gd name="T15" fmla="*/ 35 h 45"/>
                <a:gd name="T16" fmla="*/ 4 w 45"/>
                <a:gd name="T17" fmla="*/ 35 h 45"/>
                <a:gd name="T18" fmla="*/ 5 w 45"/>
                <a:gd name="T19" fmla="*/ 31 h 45"/>
                <a:gd name="T20" fmla="*/ 5 w 45"/>
                <a:gd name="T21" fmla="*/ 31 h 45"/>
                <a:gd name="T22" fmla="*/ 5 w 45"/>
                <a:gd name="T23" fmla="*/ 31 h 45"/>
                <a:gd name="T24" fmla="*/ 3 w 45"/>
                <a:gd name="T25" fmla="*/ 30 h 45"/>
                <a:gd name="T26" fmla="*/ 0 w 45"/>
                <a:gd name="T27" fmla="*/ 30 h 45"/>
                <a:gd name="T28" fmla="*/ 0 w 45"/>
                <a:gd name="T29" fmla="*/ 20 h 45"/>
                <a:gd name="T30" fmla="*/ 0 w 45"/>
                <a:gd name="T31" fmla="*/ 20 h 45"/>
                <a:gd name="T32" fmla="*/ 1 w 45"/>
                <a:gd name="T33" fmla="*/ 16 h 45"/>
                <a:gd name="T34" fmla="*/ 4 w 45"/>
                <a:gd name="T35" fmla="*/ 15 h 45"/>
                <a:gd name="T36" fmla="*/ 8 w 45"/>
                <a:gd name="T37" fmla="*/ 15 h 45"/>
                <a:gd name="T38" fmla="*/ 9 w 45"/>
                <a:gd name="T39" fmla="*/ 15 h 45"/>
                <a:gd name="T40" fmla="*/ 9 w 45"/>
                <a:gd name="T41" fmla="*/ 15 h 45"/>
                <a:gd name="T42" fmla="*/ 9 w 45"/>
                <a:gd name="T43" fmla="*/ 15 h 45"/>
                <a:gd name="T44" fmla="*/ 10 w 45"/>
                <a:gd name="T45" fmla="*/ 13 h 45"/>
                <a:gd name="T46" fmla="*/ 10 w 45"/>
                <a:gd name="T47" fmla="*/ 10 h 45"/>
                <a:gd name="T48" fmla="*/ 13 w 45"/>
                <a:gd name="T49" fmla="*/ 10 h 45"/>
                <a:gd name="T50" fmla="*/ 14 w 45"/>
                <a:gd name="T51" fmla="*/ 10 h 45"/>
                <a:gd name="T52" fmla="*/ 16 w 45"/>
                <a:gd name="T53" fmla="*/ 10 h 45"/>
                <a:gd name="T54" fmla="*/ 18 w 45"/>
                <a:gd name="T55" fmla="*/ 9 h 45"/>
                <a:gd name="T56" fmla="*/ 19 w 45"/>
                <a:gd name="T57" fmla="*/ 7 h 45"/>
                <a:gd name="T58" fmla="*/ 19 w 45"/>
                <a:gd name="T59" fmla="*/ 6 h 45"/>
                <a:gd name="T60" fmla="*/ 19 w 45"/>
                <a:gd name="T61" fmla="*/ 4 h 45"/>
                <a:gd name="T62" fmla="*/ 23 w 45"/>
                <a:gd name="T63" fmla="*/ 0 h 45"/>
                <a:gd name="T64" fmla="*/ 24 w 45"/>
                <a:gd name="T65" fmla="*/ 1 h 45"/>
                <a:gd name="T66" fmla="*/ 25 w 45"/>
                <a:gd name="T67" fmla="*/ 1 h 45"/>
                <a:gd name="T68" fmla="*/ 26 w 45"/>
                <a:gd name="T69" fmla="*/ 1 h 45"/>
                <a:gd name="T70" fmla="*/ 28 w 45"/>
                <a:gd name="T71" fmla="*/ 1 h 45"/>
                <a:gd name="T72" fmla="*/ 37 w 45"/>
                <a:gd name="T73" fmla="*/ 3 h 45"/>
                <a:gd name="T74" fmla="*/ 40 w 45"/>
                <a:gd name="T75" fmla="*/ 5 h 45"/>
                <a:gd name="T76" fmla="*/ 41 w 45"/>
                <a:gd name="T77" fmla="*/ 5 h 45"/>
                <a:gd name="T78" fmla="*/ 44 w 45"/>
                <a:gd name="T79" fmla="*/ 5 h 45"/>
                <a:gd name="T80" fmla="*/ 44 w 45"/>
                <a:gd name="T81" fmla="*/ 8 h 45"/>
                <a:gd name="T82" fmla="*/ 44 w 45"/>
                <a:gd name="T83" fmla="*/ 12 h 45"/>
                <a:gd name="T84" fmla="*/ 41 w 45"/>
                <a:gd name="T85" fmla="*/ 17 h 45"/>
                <a:gd name="T86" fmla="*/ 40 w 45"/>
                <a:gd name="T87" fmla="*/ 17 h 45"/>
                <a:gd name="T88" fmla="*/ 40 w 45"/>
                <a:gd name="T89" fmla="*/ 17 h 45"/>
                <a:gd name="T90" fmla="*/ 41 w 45"/>
                <a:gd name="T91" fmla="*/ 23 h 45"/>
                <a:gd name="T92" fmla="*/ 43 w 45"/>
                <a:gd name="T93" fmla="*/ 25 h 45"/>
                <a:gd name="T94" fmla="*/ 39 w 45"/>
                <a:gd name="T95" fmla="*/ 39 h 45"/>
                <a:gd name="T96" fmla="*/ 35 w 45"/>
                <a:gd name="T97" fmla="*/ 40 h 45"/>
                <a:gd name="T98" fmla="*/ 34 w 45"/>
                <a:gd name="T99" fmla="*/ 40 h 45"/>
                <a:gd name="T100" fmla="*/ 33 w 45"/>
                <a:gd name="T101" fmla="*/ 42 h 45"/>
                <a:gd name="T102" fmla="*/ 31 w 45"/>
                <a:gd name="T103" fmla="*/ 43 h 45"/>
                <a:gd name="T104" fmla="*/ 23 w 45"/>
                <a:gd name="T10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22" y="45"/>
                    <a:pt x="21" y="45"/>
                    <a:pt x="20" y="45"/>
                  </a:cubicBezTo>
                  <a:cubicBezTo>
                    <a:pt x="19" y="45"/>
                    <a:pt x="18" y="45"/>
                    <a:pt x="17" y="45"/>
                  </a:cubicBezTo>
                  <a:cubicBezTo>
                    <a:pt x="15" y="44"/>
                    <a:pt x="12" y="44"/>
                    <a:pt x="11" y="42"/>
                  </a:cubicBezTo>
                  <a:cubicBezTo>
                    <a:pt x="10" y="41"/>
                    <a:pt x="9" y="39"/>
                    <a:pt x="10" y="36"/>
                  </a:cubicBezTo>
                  <a:cubicBezTo>
                    <a:pt x="10" y="36"/>
                    <a:pt x="10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9" y="35"/>
                    <a:pt x="8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4" y="30"/>
                    <a:pt x="3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7"/>
                    <a:pt x="1" y="16"/>
                  </a:cubicBezTo>
                  <a:cubicBezTo>
                    <a:pt x="2" y="15"/>
                    <a:pt x="4" y="15"/>
                    <a:pt x="4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10" y="14"/>
                    <a:pt x="10" y="13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8" y="10"/>
                    <a:pt x="18" y="10"/>
                    <a:pt x="18" y="9"/>
                  </a:cubicBezTo>
                  <a:cubicBezTo>
                    <a:pt x="18" y="9"/>
                    <a:pt x="18" y="8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9" y="2"/>
                    <a:pt x="21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31" y="1"/>
                    <a:pt x="34" y="1"/>
                    <a:pt x="37" y="3"/>
                  </a:cubicBezTo>
                  <a:cubicBezTo>
                    <a:pt x="38" y="4"/>
                    <a:pt x="39" y="5"/>
                    <a:pt x="40" y="5"/>
                  </a:cubicBezTo>
                  <a:cubicBezTo>
                    <a:pt x="40" y="5"/>
                    <a:pt x="41" y="5"/>
                    <a:pt x="41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5"/>
                    <a:pt x="42" y="16"/>
                    <a:pt x="41" y="17"/>
                  </a:cubicBezTo>
                  <a:cubicBezTo>
                    <a:pt x="41" y="17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41" y="21"/>
                    <a:pt x="41" y="23"/>
                  </a:cubicBezTo>
                  <a:cubicBezTo>
                    <a:pt x="42" y="23"/>
                    <a:pt x="42" y="24"/>
                    <a:pt x="43" y="25"/>
                  </a:cubicBezTo>
                  <a:cubicBezTo>
                    <a:pt x="45" y="31"/>
                    <a:pt x="44" y="36"/>
                    <a:pt x="39" y="39"/>
                  </a:cubicBezTo>
                  <a:cubicBezTo>
                    <a:pt x="37" y="40"/>
                    <a:pt x="36" y="40"/>
                    <a:pt x="35" y="40"/>
                  </a:cubicBezTo>
                  <a:cubicBezTo>
                    <a:pt x="35" y="40"/>
                    <a:pt x="34" y="40"/>
                    <a:pt x="34" y="40"/>
                  </a:cubicBezTo>
                  <a:cubicBezTo>
                    <a:pt x="34" y="41"/>
                    <a:pt x="33" y="41"/>
                    <a:pt x="33" y="42"/>
                  </a:cubicBezTo>
                  <a:cubicBezTo>
                    <a:pt x="32" y="42"/>
                    <a:pt x="32" y="42"/>
                    <a:pt x="31" y="43"/>
                  </a:cubicBezTo>
                  <a:cubicBezTo>
                    <a:pt x="29" y="45"/>
                    <a:pt x="26" y="45"/>
                    <a:pt x="23" y="45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490279" y="2328346"/>
              <a:ext cx="87754" cy="75394"/>
            </a:xfrm>
            <a:custGeom>
              <a:avLst/>
              <a:gdLst>
                <a:gd name="T0" fmla="*/ 14 w 30"/>
                <a:gd name="T1" fmla="*/ 26 h 26"/>
                <a:gd name="T2" fmla="*/ 14 w 30"/>
                <a:gd name="T3" fmla="*/ 23 h 26"/>
                <a:gd name="T4" fmla="*/ 13 w 30"/>
                <a:gd name="T5" fmla="*/ 21 h 26"/>
                <a:gd name="T6" fmla="*/ 13 w 30"/>
                <a:gd name="T7" fmla="*/ 21 h 26"/>
                <a:gd name="T8" fmla="*/ 10 w 30"/>
                <a:gd name="T9" fmla="*/ 22 h 26"/>
                <a:gd name="T10" fmla="*/ 9 w 30"/>
                <a:gd name="T11" fmla="*/ 19 h 26"/>
                <a:gd name="T12" fmla="*/ 5 w 30"/>
                <a:gd name="T13" fmla="*/ 14 h 26"/>
                <a:gd name="T14" fmla="*/ 2 w 30"/>
                <a:gd name="T15" fmla="*/ 12 h 26"/>
                <a:gd name="T16" fmla="*/ 0 w 30"/>
                <a:gd name="T17" fmla="*/ 9 h 26"/>
                <a:gd name="T18" fmla="*/ 1 w 30"/>
                <a:gd name="T19" fmla="*/ 4 h 26"/>
                <a:gd name="T20" fmla="*/ 12 w 30"/>
                <a:gd name="T21" fmla="*/ 0 h 26"/>
                <a:gd name="T22" fmla="*/ 18 w 30"/>
                <a:gd name="T23" fmla="*/ 1 h 26"/>
                <a:gd name="T24" fmla="*/ 22 w 30"/>
                <a:gd name="T25" fmla="*/ 1 h 26"/>
                <a:gd name="T26" fmla="*/ 25 w 30"/>
                <a:gd name="T27" fmla="*/ 1 h 26"/>
                <a:gd name="T28" fmla="*/ 25 w 30"/>
                <a:gd name="T29" fmla="*/ 5 h 26"/>
                <a:gd name="T30" fmla="*/ 25 w 30"/>
                <a:gd name="T31" fmla="*/ 5 h 26"/>
                <a:gd name="T32" fmla="*/ 25 w 30"/>
                <a:gd name="T33" fmla="*/ 5 h 26"/>
                <a:gd name="T34" fmla="*/ 27 w 30"/>
                <a:gd name="T35" fmla="*/ 6 h 26"/>
                <a:gd name="T36" fmla="*/ 29 w 30"/>
                <a:gd name="T37" fmla="*/ 6 h 26"/>
                <a:gd name="T38" fmla="*/ 29 w 30"/>
                <a:gd name="T39" fmla="*/ 9 h 26"/>
                <a:gd name="T40" fmla="*/ 30 w 30"/>
                <a:gd name="T41" fmla="*/ 11 h 26"/>
                <a:gd name="T42" fmla="*/ 28 w 30"/>
                <a:gd name="T43" fmla="*/ 21 h 26"/>
                <a:gd name="T44" fmla="*/ 19 w 30"/>
                <a:gd name="T45" fmla="*/ 26 h 26"/>
                <a:gd name="T46" fmla="*/ 14 w 30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6">
                  <a:moveTo>
                    <a:pt x="14" y="26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7"/>
                    <a:pt x="8" y="15"/>
                    <a:pt x="5" y="14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4" y="1"/>
                    <a:pt x="9" y="0"/>
                    <a:pt x="12" y="0"/>
                  </a:cubicBezTo>
                  <a:cubicBezTo>
                    <a:pt x="14" y="0"/>
                    <a:pt x="16" y="1"/>
                    <a:pt x="18" y="1"/>
                  </a:cubicBezTo>
                  <a:cubicBezTo>
                    <a:pt x="19" y="1"/>
                    <a:pt x="21" y="1"/>
                    <a:pt x="22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7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30" y="11"/>
                    <a:pt x="30" y="11"/>
                  </a:cubicBezTo>
                  <a:cubicBezTo>
                    <a:pt x="30" y="15"/>
                    <a:pt x="30" y="18"/>
                    <a:pt x="28" y="21"/>
                  </a:cubicBezTo>
                  <a:cubicBezTo>
                    <a:pt x="26" y="26"/>
                    <a:pt x="21" y="26"/>
                    <a:pt x="19" y="26"/>
                  </a:cubicBez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487807" y="2401268"/>
              <a:ext cx="90226" cy="58091"/>
            </a:xfrm>
            <a:custGeom>
              <a:avLst/>
              <a:gdLst>
                <a:gd name="T0" fmla="*/ 27 w 31"/>
                <a:gd name="T1" fmla="*/ 20 h 20"/>
                <a:gd name="T2" fmla="*/ 26 w 31"/>
                <a:gd name="T3" fmla="*/ 20 h 20"/>
                <a:gd name="T4" fmla="*/ 10 w 31"/>
                <a:gd name="T5" fmla="*/ 20 h 20"/>
                <a:gd name="T6" fmla="*/ 10 w 31"/>
                <a:gd name="T7" fmla="*/ 15 h 20"/>
                <a:gd name="T8" fmla="*/ 1 w 31"/>
                <a:gd name="T9" fmla="*/ 15 h 20"/>
                <a:gd name="T10" fmla="*/ 1 w 31"/>
                <a:gd name="T11" fmla="*/ 5 h 20"/>
                <a:gd name="T12" fmla="*/ 1 w 31"/>
                <a:gd name="T13" fmla="*/ 4 h 20"/>
                <a:gd name="T14" fmla="*/ 1 w 31"/>
                <a:gd name="T15" fmla="*/ 1 h 20"/>
                <a:gd name="T16" fmla="*/ 5 w 31"/>
                <a:gd name="T17" fmla="*/ 0 h 20"/>
                <a:gd name="T18" fmla="*/ 21 w 31"/>
                <a:gd name="T19" fmla="*/ 0 h 20"/>
                <a:gd name="T20" fmla="*/ 21 w 31"/>
                <a:gd name="T21" fmla="*/ 2 h 20"/>
                <a:gd name="T22" fmla="*/ 21 w 31"/>
                <a:gd name="T23" fmla="*/ 4 h 20"/>
                <a:gd name="T24" fmla="*/ 23 w 31"/>
                <a:gd name="T25" fmla="*/ 4 h 20"/>
                <a:gd name="T26" fmla="*/ 23 w 31"/>
                <a:gd name="T27" fmla="*/ 4 h 20"/>
                <a:gd name="T28" fmla="*/ 24 w 31"/>
                <a:gd name="T29" fmla="*/ 4 h 20"/>
                <a:gd name="T30" fmla="*/ 30 w 31"/>
                <a:gd name="T31" fmla="*/ 10 h 20"/>
                <a:gd name="T32" fmla="*/ 30 w 31"/>
                <a:gd name="T33" fmla="*/ 15 h 20"/>
                <a:gd name="T34" fmla="*/ 30 w 31"/>
                <a:gd name="T35" fmla="*/ 15 h 20"/>
                <a:gd name="T36" fmla="*/ 30 w 31"/>
                <a:gd name="T37" fmla="*/ 19 h 20"/>
                <a:gd name="T38" fmla="*/ 27 w 31"/>
                <a:gd name="T3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0">
                  <a:moveTo>
                    <a:pt x="27" y="20"/>
                  </a:moveTo>
                  <a:cubicBezTo>
                    <a:pt x="27" y="20"/>
                    <a:pt x="26" y="20"/>
                    <a:pt x="2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30" y="6"/>
                    <a:pt x="30" y="10"/>
                  </a:cubicBezTo>
                  <a:cubicBezTo>
                    <a:pt x="30" y="12"/>
                    <a:pt x="30" y="13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8"/>
                    <a:pt x="30" y="19"/>
                  </a:cubicBezTo>
                  <a:cubicBezTo>
                    <a:pt x="29" y="20"/>
                    <a:pt x="28" y="20"/>
                    <a:pt x="27" y="2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5704203" y="2176322"/>
              <a:ext cx="321352" cy="227418"/>
            </a:xfrm>
            <a:custGeom>
              <a:avLst/>
              <a:gdLst>
                <a:gd name="T0" fmla="*/ 34 w 110"/>
                <a:gd name="T1" fmla="*/ 78 h 78"/>
                <a:gd name="T2" fmla="*/ 16 w 110"/>
                <a:gd name="T3" fmla="*/ 78 h 78"/>
                <a:gd name="T4" fmla="*/ 5 w 110"/>
                <a:gd name="T5" fmla="*/ 67 h 78"/>
                <a:gd name="T6" fmla="*/ 0 w 110"/>
                <a:gd name="T7" fmla="*/ 59 h 78"/>
                <a:gd name="T8" fmla="*/ 0 w 110"/>
                <a:gd name="T9" fmla="*/ 49 h 78"/>
                <a:gd name="T10" fmla="*/ 8 w 110"/>
                <a:gd name="T11" fmla="*/ 44 h 78"/>
                <a:gd name="T12" fmla="*/ 13 w 110"/>
                <a:gd name="T13" fmla="*/ 39 h 78"/>
                <a:gd name="T14" fmla="*/ 14 w 110"/>
                <a:gd name="T15" fmla="*/ 31 h 78"/>
                <a:gd name="T16" fmla="*/ 11 w 110"/>
                <a:gd name="T17" fmla="*/ 19 h 78"/>
                <a:gd name="T18" fmla="*/ 7 w 110"/>
                <a:gd name="T19" fmla="*/ 17 h 78"/>
                <a:gd name="T20" fmla="*/ 5 w 110"/>
                <a:gd name="T21" fmla="*/ 6 h 78"/>
                <a:gd name="T22" fmla="*/ 46 w 110"/>
                <a:gd name="T23" fmla="*/ 3 h 78"/>
                <a:gd name="T24" fmla="*/ 100 w 110"/>
                <a:gd name="T25" fmla="*/ 1 h 78"/>
                <a:gd name="T26" fmla="*/ 109 w 110"/>
                <a:gd name="T27" fmla="*/ 3 h 78"/>
                <a:gd name="T28" fmla="*/ 110 w 110"/>
                <a:gd name="T29" fmla="*/ 7 h 78"/>
                <a:gd name="T30" fmla="*/ 110 w 110"/>
                <a:gd name="T31" fmla="*/ 10 h 78"/>
                <a:gd name="T32" fmla="*/ 104 w 110"/>
                <a:gd name="T33" fmla="*/ 18 h 78"/>
                <a:gd name="T34" fmla="*/ 101 w 110"/>
                <a:gd name="T35" fmla="*/ 29 h 78"/>
                <a:gd name="T36" fmla="*/ 103 w 110"/>
                <a:gd name="T37" fmla="*/ 33 h 78"/>
                <a:gd name="T38" fmla="*/ 97 w 110"/>
                <a:gd name="T39" fmla="*/ 40 h 78"/>
                <a:gd name="T40" fmla="*/ 96 w 110"/>
                <a:gd name="T41" fmla="*/ 40 h 78"/>
                <a:gd name="T42" fmla="*/ 92 w 110"/>
                <a:gd name="T43" fmla="*/ 45 h 78"/>
                <a:gd name="T44" fmla="*/ 85 w 110"/>
                <a:gd name="T45" fmla="*/ 45 h 78"/>
                <a:gd name="T46" fmla="*/ 77 w 110"/>
                <a:gd name="T47" fmla="*/ 51 h 78"/>
                <a:gd name="T48" fmla="*/ 71 w 110"/>
                <a:gd name="T49" fmla="*/ 55 h 78"/>
                <a:gd name="T50" fmla="*/ 68 w 110"/>
                <a:gd name="T51" fmla="*/ 54 h 78"/>
                <a:gd name="T52" fmla="*/ 63 w 110"/>
                <a:gd name="T53" fmla="*/ 59 h 78"/>
                <a:gd name="T54" fmla="*/ 54 w 110"/>
                <a:gd name="T55" fmla="*/ 59 h 78"/>
                <a:gd name="T56" fmla="*/ 49 w 110"/>
                <a:gd name="T57" fmla="*/ 59 h 78"/>
                <a:gd name="T58" fmla="*/ 45 w 110"/>
                <a:gd name="T59" fmla="*/ 64 h 78"/>
                <a:gd name="T60" fmla="*/ 44 w 110"/>
                <a:gd name="T61" fmla="*/ 69 h 78"/>
                <a:gd name="T62" fmla="*/ 36 w 110"/>
                <a:gd name="T6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78">
                  <a:moveTo>
                    <a:pt x="36" y="78"/>
                  </a:moveTo>
                  <a:cubicBezTo>
                    <a:pt x="36" y="78"/>
                    <a:pt x="35" y="78"/>
                    <a:pt x="34" y="78"/>
                  </a:cubicBezTo>
                  <a:cubicBezTo>
                    <a:pt x="34" y="78"/>
                    <a:pt x="33" y="78"/>
                    <a:pt x="32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2" y="74"/>
                    <a:pt x="8" y="70"/>
                    <a:pt x="5" y="67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0" y="62"/>
                    <a:pt x="0" y="61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6" y="47"/>
                    <a:pt x="8" y="44"/>
                  </a:cubicBezTo>
                  <a:cubicBezTo>
                    <a:pt x="8" y="43"/>
                    <a:pt x="9" y="42"/>
                    <a:pt x="9" y="41"/>
                  </a:cubicBezTo>
                  <a:cubicBezTo>
                    <a:pt x="10" y="39"/>
                    <a:pt x="12" y="39"/>
                    <a:pt x="13" y="39"/>
                  </a:cubicBezTo>
                  <a:cubicBezTo>
                    <a:pt x="13" y="39"/>
                    <a:pt x="13" y="39"/>
                    <a:pt x="14" y="39"/>
                  </a:cubicBezTo>
                  <a:cubicBezTo>
                    <a:pt x="14" y="37"/>
                    <a:pt x="14" y="34"/>
                    <a:pt x="14" y="31"/>
                  </a:cubicBezTo>
                  <a:cubicBezTo>
                    <a:pt x="14" y="30"/>
                    <a:pt x="14" y="29"/>
                    <a:pt x="14" y="28"/>
                  </a:cubicBezTo>
                  <a:cubicBezTo>
                    <a:pt x="14" y="23"/>
                    <a:pt x="14" y="21"/>
                    <a:pt x="11" y="19"/>
                  </a:cubicBezTo>
                  <a:cubicBezTo>
                    <a:pt x="10" y="19"/>
                    <a:pt x="9" y="18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6"/>
                    <a:pt x="5" y="14"/>
                    <a:pt x="5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0" y="6"/>
                    <a:pt x="33" y="4"/>
                    <a:pt x="46" y="3"/>
                  </a:cubicBezTo>
                  <a:cubicBezTo>
                    <a:pt x="59" y="2"/>
                    <a:pt x="74" y="0"/>
                    <a:pt x="88" y="0"/>
                  </a:cubicBezTo>
                  <a:cubicBezTo>
                    <a:pt x="92" y="0"/>
                    <a:pt x="96" y="0"/>
                    <a:pt x="100" y="1"/>
                  </a:cubicBezTo>
                  <a:cubicBezTo>
                    <a:pt x="102" y="1"/>
                    <a:pt x="104" y="1"/>
                    <a:pt x="106" y="1"/>
                  </a:cubicBezTo>
                  <a:cubicBezTo>
                    <a:pt x="106" y="1"/>
                    <a:pt x="108" y="1"/>
                    <a:pt x="109" y="3"/>
                  </a:cubicBezTo>
                  <a:cubicBezTo>
                    <a:pt x="110" y="4"/>
                    <a:pt x="110" y="5"/>
                    <a:pt x="110" y="6"/>
                  </a:cubicBezTo>
                  <a:cubicBezTo>
                    <a:pt x="110" y="6"/>
                    <a:pt x="110" y="6"/>
                    <a:pt x="110" y="7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10"/>
                    <a:pt x="110" y="10"/>
                  </a:cubicBezTo>
                  <a:cubicBezTo>
                    <a:pt x="110" y="12"/>
                    <a:pt x="110" y="16"/>
                    <a:pt x="107" y="17"/>
                  </a:cubicBezTo>
                  <a:cubicBezTo>
                    <a:pt x="106" y="17"/>
                    <a:pt x="105" y="18"/>
                    <a:pt x="104" y="18"/>
                  </a:cubicBezTo>
                  <a:cubicBezTo>
                    <a:pt x="103" y="19"/>
                    <a:pt x="102" y="21"/>
                    <a:pt x="101" y="23"/>
                  </a:cubicBezTo>
                  <a:cubicBezTo>
                    <a:pt x="100" y="25"/>
                    <a:pt x="100" y="28"/>
                    <a:pt x="101" y="29"/>
                  </a:cubicBezTo>
                  <a:cubicBezTo>
                    <a:pt x="101" y="30"/>
                    <a:pt x="101" y="30"/>
                    <a:pt x="101" y="31"/>
                  </a:cubicBezTo>
                  <a:cubicBezTo>
                    <a:pt x="102" y="31"/>
                    <a:pt x="103" y="32"/>
                    <a:pt x="103" y="33"/>
                  </a:cubicBezTo>
                  <a:cubicBezTo>
                    <a:pt x="104" y="35"/>
                    <a:pt x="103" y="36"/>
                    <a:pt x="103" y="38"/>
                  </a:cubicBezTo>
                  <a:cubicBezTo>
                    <a:pt x="101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1"/>
                  </a:cubicBezTo>
                  <a:cubicBezTo>
                    <a:pt x="95" y="44"/>
                    <a:pt x="93" y="45"/>
                    <a:pt x="92" y="45"/>
                  </a:cubicBezTo>
                  <a:cubicBezTo>
                    <a:pt x="91" y="45"/>
                    <a:pt x="90" y="45"/>
                    <a:pt x="90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3" y="45"/>
                    <a:pt x="82" y="46"/>
                  </a:cubicBezTo>
                  <a:cubicBezTo>
                    <a:pt x="80" y="47"/>
                    <a:pt x="79" y="49"/>
                    <a:pt x="77" y="51"/>
                  </a:cubicBezTo>
                  <a:cubicBezTo>
                    <a:pt x="76" y="53"/>
                    <a:pt x="75" y="55"/>
                    <a:pt x="72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0" y="55"/>
                    <a:pt x="69" y="54"/>
                    <a:pt x="68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8" y="55"/>
                    <a:pt x="68" y="55"/>
                  </a:cubicBezTo>
                  <a:cubicBezTo>
                    <a:pt x="67" y="58"/>
                    <a:pt x="65" y="59"/>
                    <a:pt x="63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3" y="59"/>
                    <a:pt x="52" y="59"/>
                    <a:pt x="51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8" y="63"/>
                    <a:pt x="47" y="64"/>
                    <a:pt x="45" y="64"/>
                  </a:cubicBezTo>
                  <a:cubicBezTo>
                    <a:pt x="45" y="64"/>
                    <a:pt x="45" y="64"/>
                    <a:pt x="45" y="65"/>
                  </a:cubicBezTo>
                  <a:cubicBezTo>
                    <a:pt x="44" y="66"/>
                    <a:pt x="44" y="67"/>
                    <a:pt x="44" y="69"/>
                  </a:cubicBezTo>
                  <a:cubicBezTo>
                    <a:pt x="44" y="70"/>
                    <a:pt x="44" y="72"/>
                    <a:pt x="43" y="73"/>
                  </a:cubicBezTo>
                  <a:cubicBezTo>
                    <a:pt x="43" y="75"/>
                    <a:pt x="41" y="78"/>
                    <a:pt x="36" y="78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254209" y="2296211"/>
              <a:ext cx="1222373" cy="2356992"/>
            </a:xfrm>
            <a:custGeom>
              <a:avLst/>
              <a:gdLst>
                <a:gd name="T0" fmla="*/ 232 w 418"/>
                <a:gd name="T1" fmla="*/ 714 h 806"/>
                <a:gd name="T2" fmla="*/ 232 w 418"/>
                <a:gd name="T3" fmla="*/ 693 h 806"/>
                <a:gd name="T4" fmla="*/ 241 w 418"/>
                <a:gd name="T5" fmla="*/ 635 h 806"/>
                <a:gd name="T6" fmla="*/ 250 w 418"/>
                <a:gd name="T7" fmla="*/ 577 h 806"/>
                <a:gd name="T8" fmla="*/ 251 w 418"/>
                <a:gd name="T9" fmla="*/ 542 h 806"/>
                <a:gd name="T10" fmla="*/ 225 w 418"/>
                <a:gd name="T11" fmla="*/ 499 h 806"/>
                <a:gd name="T12" fmla="*/ 213 w 418"/>
                <a:gd name="T13" fmla="*/ 453 h 806"/>
                <a:gd name="T14" fmla="*/ 170 w 418"/>
                <a:gd name="T15" fmla="*/ 438 h 806"/>
                <a:gd name="T16" fmla="*/ 141 w 418"/>
                <a:gd name="T17" fmla="*/ 457 h 806"/>
                <a:gd name="T18" fmla="*/ 101 w 418"/>
                <a:gd name="T19" fmla="*/ 452 h 806"/>
                <a:gd name="T20" fmla="*/ 69 w 418"/>
                <a:gd name="T21" fmla="*/ 433 h 806"/>
                <a:gd name="T22" fmla="*/ 26 w 418"/>
                <a:gd name="T23" fmla="*/ 389 h 806"/>
                <a:gd name="T24" fmla="*/ 10 w 418"/>
                <a:gd name="T25" fmla="*/ 351 h 806"/>
                <a:gd name="T26" fmla="*/ 3 w 418"/>
                <a:gd name="T27" fmla="*/ 313 h 806"/>
                <a:gd name="T28" fmla="*/ 24 w 418"/>
                <a:gd name="T29" fmla="*/ 258 h 806"/>
                <a:gd name="T30" fmla="*/ 51 w 418"/>
                <a:gd name="T31" fmla="*/ 234 h 806"/>
                <a:gd name="T32" fmla="*/ 80 w 418"/>
                <a:gd name="T33" fmla="*/ 190 h 806"/>
                <a:gd name="T34" fmla="*/ 112 w 418"/>
                <a:gd name="T35" fmla="*/ 177 h 806"/>
                <a:gd name="T36" fmla="*/ 169 w 418"/>
                <a:gd name="T37" fmla="*/ 168 h 806"/>
                <a:gd name="T38" fmla="*/ 188 w 418"/>
                <a:gd name="T39" fmla="*/ 191 h 806"/>
                <a:gd name="T40" fmla="*/ 218 w 418"/>
                <a:gd name="T41" fmla="*/ 205 h 806"/>
                <a:gd name="T42" fmla="*/ 238 w 418"/>
                <a:gd name="T43" fmla="*/ 215 h 806"/>
                <a:gd name="T44" fmla="*/ 266 w 418"/>
                <a:gd name="T45" fmla="*/ 215 h 806"/>
                <a:gd name="T46" fmla="*/ 296 w 418"/>
                <a:gd name="T47" fmla="*/ 207 h 806"/>
                <a:gd name="T48" fmla="*/ 283 w 418"/>
                <a:gd name="T49" fmla="*/ 180 h 806"/>
                <a:gd name="T50" fmla="*/ 259 w 418"/>
                <a:gd name="T51" fmla="*/ 178 h 806"/>
                <a:gd name="T52" fmla="*/ 245 w 418"/>
                <a:gd name="T53" fmla="*/ 144 h 806"/>
                <a:gd name="T54" fmla="*/ 224 w 418"/>
                <a:gd name="T55" fmla="*/ 112 h 806"/>
                <a:gd name="T56" fmla="*/ 217 w 418"/>
                <a:gd name="T57" fmla="*/ 161 h 806"/>
                <a:gd name="T58" fmla="*/ 193 w 418"/>
                <a:gd name="T59" fmla="*/ 141 h 806"/>
                <a:gd name="T60" fmla="*/ 195 w 418"/>
                <a:gd name="T61" fmla="*/ 175 h 806"/>
                <a:gd name="T62" fmla="*/ 162 w 418"/>
                <a:gd name="T63" fmla="*/ 146 h 806"/>
                <a:gd name="T64" fmla="*/ 129 w 418"/>
                <a:gd name="T65" fmla="*/ 136 h 806"/>
                <a:gd name="T66" fmla="*/ 74 w 418"/>
                <a:gd name="T67" fmla="*/ 84 h 806"/>
                <a:gd name="T68" fmla="*/ 114 w 418"/>
                <a:gd name="T69" fmla="*/ 59 h 806"/>
                <a:gd name="T70" fmla="*/ 118 w 418"/>
                <a:gd name="T71" fmla="*/ 30 h 806"/>
                <a:gd name="T72" fmla="*/ 114 w 418"/>
                <a:gd name="T73" fmla="*/ 9 h 806"/>
                <a:gd name="T74" fmla="*/ 211 w 418"/>
                <a:gd name="T75" fmla="*/ 61 h 806"/>
                <a:gd name="T76" fmla="*/ 282 w 418"/>
                <a:gd name="T77" fmla="*/ 122 h 806"/>
                <a:gd name="T78" fmla="*/ 330 w 418"/>
                <a:gd name="T79" fmla="*/ 173 h 806"/>
                <a:gd name="T80" fmla="*/ 355 w 418"/>
                <a:gd name="T81" fmla="*/ 209 h 806"/>
                <a:gd name="T82" fmla="*/ 370 w 418"/>
                <a:gd name="T83" fmla="*/ 237 h 806"/>
                <a:gd name="T84" fmla="*/ 381 w 418"/>
                <a:gd name="T85" fmla="*/ 257 h 806"/>
                <a:gd name="T86" fmla="*/ 393 w 418"/>
                <a:gd name="T87" fmla="*/ 282 h 806"/>
                <a:gd name="T88" fmla="*/ 382 w 418"/>
                <a:gd name="T89" fmla="*/ 334 h 806"/>
                <a:gd name="T90" fmla="*/ 363 w 418"/>
                <a:gd name="T91" fmla="*/ 301 h 806"/>
                <a:gd name="T92" fmla="*/ 338 w 418"/>
                <a:gd name="T93" fmla="*/ 268 h 806"/>
                <a:gd name="T94" fmla="*/ 322 w 418"/>
                <a:gd name="T95" fmla="*/ 245 h 806"/>
                <a:gd name="T96" fmla="*/ 351 w 418"/>
                <a:gd name="T97" fmla="*/ 299 h 806"/>
                <a:gd name="T98" fmla="*/ 384 w 418"/>
                <a:gd name="T99" fmla="*/ 356 h 806"/>
                <a:gd name="T100" fmla="*/ 415 w 418"/>
                <a:gd name="T101" fmla="*/ 408 h 806"/>
                <a:gd name="T102" fmla="*/ 407 w 418"/>
                <a:gd name="T103" fmla="*/ 481 h 806"/>
                <a:gd name="T104" fmla="*/ 403 w 418"/>
                <a:gd name="T105" fmla="*/ 521 h 806"/>
                <a:gd name="T106" fmla="*/ 388 w 418"/>
                <a:gd name="T107" fmla="*/ 607 h 806"/>
                <a:gd name="T108" fmla="*/ 351 w 418"/>
                <a:gd name="T109" fmla="*/ 684 h 806"/>
                <a:gd name="T110" fmla="*/ 328 w 418"/>
                <a:gd name="T111" fmla="*/ 725 h 806"/>
                <a:gd name="T112" fmla="*/ 313 w 418"/>
                <a:gd name="T113" fmla="*/ 763 h 806"/>
                <a:gd name="T114" fmla="*/ 249 w 418"/>
                <a:gd name="T115" fmla="*/ 800 h 806"/>
                <a:gd name="T116" fmla="*/ 156 w 418"/>
                <a:gd name="T117" fmla="*/ 113 h 806"/>
                <a:gd name="T118" fmla="*/ 172 w 418"/>
                <a:gd name="T119" fmla="*/ 12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806">
                  <a:moveTo>
                    <a:pt x="229" y="806"/>
                  </a:moveTo>
                  <a:cubicBezTo>
                    <a:pt x="228" y="806"/>
                    <a:pt x="227" y="805"/>
                    <a:pt x="226" y="804"/>
                  </a:cubicBezTo>
                  <a:cubicBezTo>
                    <a:pt x="223" y="802"/>
                    <a:pt x="223" y="799"/>
                    <a:pt x="223" y="797"/>
                  </a:cubicBezTo>
                  <a:cubicBezTo>
                    <a:pt x="223" y="796"/>
                    <a:pt x="223" y="795"/>
                    <a:pt x="222" y="795"/>
                  </a:cubicBezTo>
                  <a:cubicBezTo>
                    <a:pt x="222" y="792"/>
                    <a:pt x="221" y="788"/>
                    <a:pt x="224" y="786"/>
                  </a:cubicBezTo>
                  <a:cubicBezTo>
                    <a:pt x="225" y="785"/>
                    <a:pt x="226" y="784"/>
                    <a:pt x="228" y="783"/>
                  </a:cubicBezTo>
                  <a:cubicBezTo>
                    <a:pt x="229" y="783"/>
                    <a:pt x="230" y="782"/>
                    <a:pt x="232" y="782"/>
                  </a:cubicBezTo>
                  <a:cubicBezTo>
                    <a:pt x="233" y="781"/>
                    <a:pt x="234" y="781"/>
                    <a:pt x="236" y="780"/>
                  </a:cubicBezTo>
                  <a:cubicBezTo>
                    <a:pt x="238" y="779"/>
                    <a:pt x="240" y="778"/>
                    <a:pt x="240" y="776"/>
                  </a:cubicBezTo>
                  <a:cubicBezTo>
                    <a:pt x="241" y="774"/>
                    <a:pt x="241" y="770"/>
                    <a:pt x="240" y="768"/>
                  </a:cubicBezTo>
                  <a:cubicBezTo>
                    <a:pt x="239" y="765"/>
                    <a:pt x="238" y="762"/>
                    <a:pt x="236" y="760"/>
                  </a:cubicBezTo>
                  <a:cubicBezTo>
                    <a:pt x="235" y="759"/>
                    <a:pt x="234" y="759"/>
                    <a:pt x="233" y="758"/>
                  </a:cubicBezTo>
                  <a:cubicBezTo>
                    <a:pt x="232" y="757"/>
                    <a:pt x="232" y="757"/>
                    <a:pt x="232" y="757"/>
                  </a:cubicBezTo>
                  <a:cubicBezTo>
                    <a:pt x="232" y="714"/>
                    <a:pt x="232" y="714"/>
                    <a:pt x="232" y="714"/>
                  </a:cubicBezTo>
                  <a:cubicBezTo>
                    <a:pt x="235" y="715"/>
                    <a:pt x="235" y="715"/>
                    <a:pt x="235" y="715"/>
                  </a:cubicBezTo>
                  <a:cubicBezTo>
                    <a:pt x="236" y="715"/>
                    <a:pt x="236" y="715"/>
                    <a:pt x="236" y="715"/>
                  </a:cubicBezTo>
                  <a:cubicBezTo>
                    <a:pt x="237" y="714"/>
                    <a:pt x="237" y="711"/>
                    <a:pt x="236" y="706"/>
                  </a:cubicBezTo>
                  <a:cubicBezTo>
                    <a:pt x="236" y="705"/>
                    <a:pt x="236" y="704"/>
                    <a:pt x="236" y="704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5" y="702"/>
                    <a:pt x="235" y="702"/>
                    <a:pt x="235" y="702"/>
                  </a:cubicBezTo>
                  <a:cubicBezTo>
                    <a:pt x="233" y="702"/>
                    <a:pt x="232" y="701"/>
                    <a:pt x="232" y="698"/>
                  </a:cubicBezTo>
                  <a:cubicBezTo>
                    <a:pt x="232" y="695"/>
                    <a:pt x="232" y="695"/>
                    <a:pt x="232" y="695"/>
                  </a:cubicBezTo>
                  <a:cubicBezTo>
                    <a:pt x="232" y="695"/>
                    <a:pt x="232" y="694"/>
                    <a:pt x="232" y="694"/>
                  </a:cubicBezTo>
                  <a:cubicBezTo>
                    <a:pt x="232" y="694"/>
                    <a:pt x="232" y="693"/>
                    <a:pt x="232" y="693"/>
                  </a:cubicBezTo>
                  <a:cubicBezTo>
                    <a:pt x="232" y="693"/>
                    <a:pt x="232" y="693"/>
                    <a:pt x="231" y="693"/>
                  </a:cubicBezTo>
                  <a:cubicBezTo>
                    <a:pt x="231" y="693"/>
                    <a:pt x="230" y="693"/>
                    <a:pt x="230" y="693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48"/>
                    <a:pt x="227" y="648"/>
                    <a:pt x="227" y="648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8"/>
                    <a:pt x="231" y="648"/>
                    <a:pt x="231" y="648"/>
                  </a:cubicBezTo>
                  <a:cubicBezTo>
                    <a:pt x="232" y="647"/>
                    <a:pt x="232" y="645"/>
                    <a:pt x="232" y="644"/>
                  </a:cubicBezTo>
                  <a:cubicBezTo>
                    <a:pt x="233" y="643"/>
                    <a:pt x="234" y="642"/>
                    <a:pt x="235" y="641"/>
                  </a:cubicBezTo>
                  <a:cubicBezTo>
                    <a:pt x="236" y="640"/>
                    <a:pt x="236" y="639"/>
                    <a:pt x="236" y="638"/>
                  </a:cubicBezTo>
                  <a:cubicBezTo>
                    <a:pt x="236" y="634"/>
                    <a:pt x="236" y="634"/>
                    <a:pt x="236" y="634"/>
                  </a:cubicBezTo>
                  <a:cubicBezTo>
                    <a:pt x="240" y="635"/>
                    <a:pt x="240" y="635"/>
                    <a:pt x="240" y="635"/>
                  </a:cubicBezTo>
                  <a:cubicBezTo>
                    <a:pt x="240" y="635"/>
                    <a:pt x="240" y="635"/>
                    <a:pt x="241" y="635"/>
                  </a:cubicBezTo>
                  <a:cubicBezTo>
                    <a:pt x="241" y="635"/>
                    <a:pt x="241" y="635"/>
                    <a:pt x="241" y="635"/>
                  </a:cubicBezTo>
                  <a:cubicBezTo>
                    <a:pt x="241" y="635"/>
                    <a:pt x="241" y="634"/>
                    <a:pt x="241" y="633"/>
                  </a:cubicBezTo>
                  <a:cubicBezTo>
                    <a:pt x="241" y="615"/>
                    <a:pt x="241" y="615"/>
                    <a:pt x="241" y="615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6" y="614"/>
                    <a:pt x="246" y="613"/>
                  </a:cubicBezTo>
                  <a:cubicBezTo>
                    <a:pt x="246" y="612"/>
                    <a:pt x="247" y="610"/>
                    <a:pt x="248" y="609"/>
                  </a:cubicBezTo>
                  <a:cubicBezTo>
                    <a:pt x="249" y="607"/>
                    <a:pt x="250" y="606"/>
                    <a:pt x="251" y="605"/>
                  </a:cubicBezTo>
                  <a:cubicBezTo>
                    <a:pt x="253" y="604"/>
                    <a:pt x="254" y="602"/>
                    <a:pt x="255" y="600"/>
                  </a:cubicBezTo>
                  <a:cubicBezTo>
                    <a:pt x="255" y="600"/>
                    <a:pt x="255" y="600"/>
                    <a:pt x="255" y="600"/>
                  </a:cubicBezTo>
                  <a:cubicBezTo>
                    <a:pt x="255" y="599"/>
                    <a:pt x="256" y="598"/>
                    <a:pt x="258" y="597"/>
                  </a:cubicBezTo>
                  <a:cubicBezTo>
                    <a:pt x="258" y="596"/>
                    <a:pt x="257" y="596"/>
                    <a:pt x="257" y="596"/>
                  </a:cubicBezTo>
                  <a:cubicBezTo>
                    <a:pt x="255" y="594"/>
                    <a:pt x="254" y="594"/>
                    <a:pt x="253" y="593"/>
                  </a:cubicBezTo>
                  <a:cubicBezTo>
                    <a:pt x="250" y="593"/>
                    <a:pt x="250" y="593"/>
                    <a:pt x="250" y="593"/>
                  </a:cubicBezTo>
                  <a:cubicBezTo>
                    <a:pt x="250" y="577"/>
                    <a:pt x="250" y="577"/>
                    <a:pt x="250" y="577"/>
                  </a:cubicBezTo>
                  <a:cubicBezTo>
                    <a:pt x="254" y="578"/>
                    <a:pt x="254" y="578"/>
                    <a:pt x="254" y="578"/>
                  </a:cubicBezTo>
                  <a:cubicBezTo>
                    <a:pt x="254" y="578"/>
                    <a:pt x="255" y="578"/>
                    <a:pt x="255" y="578"/>
                  </a:cubicBezTo>
                  <a:cubicBezTo>
                    <a:pt x="256" y="577"/>
                    <a:pt x="255" y="572"/>
                    <a:pt x="255" y="570"/>
                  </a:cubicBezTo>
                  <a:cubicBezTo>
                    <a:pt x="255" y="569"/>
                    <a:pt x="255" y="569"/>
                    <a:pt x="255" y="568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4" y="556"/>
                    <a:pt x="254" y="556"/>
                    <a:pt x="253" y="556"/>
                  </a:cubicBezTo>
                  <a:cubicBezTo>
                    <a:pt x="250" y="556"/>
                    <a:pt x="250" y="556"/>
                    <a:pt x="250" y="556"/>
                  </a:cubicBezTo>
                  <a:cubicBezTo>
                    <a:pt x="250" y="550"/>
                    <a:pt x="250" y="550"/>
                    <a:pt x="250" y="550"/>
                  </a:cubicBezTo>
                  <a:cubicBezTo>
                    <a:pt x="250" y="549"/>
                    <a:pt x="251" y="548"/>
                    <a:pt x="251" y="546"/>
                  </a:cubicBezTo>
                  <a:cubicBezTo>
                    <a:pt x="251" y="545"/>
                    <a:pt x="251" y="545"/>
                    <a:pt x="251" y="545"/>
                  </a:cubicBezTo>
                  <a:cubicBezTo>
                    <a:pt x="251" y="544"/>
                    <a:pt x="251" y="543"/>
                    <a:pt x="251" y="542"/>
                  </a:cubicBezTo>
                  <a:cubicBezTo>
                    <a:pt x="250" y="541"/>
                    <a:pt x="249" y="540"/>
                    <a:pt x="247" y="539"/>
                  </a:cubicBezTo>
                  <a:cubicBezTo>
                    <a:pt x="247" y="539"/>
                    <a:pt x="246" y="538"/>
                    <a:pt x="245" y="538"/>
                  </a:cubicBezTo>
                  <a:cubicBezTo>
                    <a:pt x="243" y="536"/>
                    <a:pt x="242" y="534"/>
                    <a:pt x="241" y="532"/>
                  </a:cubicBezTo>
                  <a:cubicBezTo>
                    <a:pt x="241" y="531"/>
                    <a:pt x="241" y="529"/>
                    <a:pt x="241" y="528"/>
                  </a:cubicBezTo>
                  <a:cubicBezTo>
                    <a:pt x="241" y="527"/>
                    <a:pt x="241" y="526"/>
                    <a:pt x="241" y="526"/>
                  </a:cubicBezTo>
                  <a:cubicBezTo>
                    <a:pt x="239" y="523"/>
                    <a:pt x="238" y="521"/>
                    <a:pt x="238" y="518"/>
                  </a:cubicBezTo>
                  <a:cubicBezTo>
                    <a:pt x="237" y="517"/>
                    <a:pt x="236" y="515"/>
                    <a:pt x="236" y="514"/>
                  </a:cubicBezTo>
                  <a:cubicBezTo>
                    <a:pt x="235" y="512"/>
                    <a:pt x="234" y="511"/>
                    <a:pt x="233" y="510"/>
                  </a:cubicBezTo>
                  <a:cubicBezTo>
                    <a:pt x="232" y="509"/>
                    <a:pt x="231" y="509"/>
                    <a:pt x="231" y="509"/>
                  </a:cubicBezTo>
                  <a:cubicBezTo>
                    <a:pt x="228" y="508"/>
                    <a:pt x="227" y="507"/>
                    <a:pt x="227" y="504"/>
                  </a:cubicBezTo>
                  <a:cubicBezTo>
                    <a:pt x="227" y="503"/>
                    <a:pt x="227" y="503"/>
                    <a:pt x="227" y="503"/>
                  </a:cubicBezTo>
                  <a:cubicBezTo>
                    <a:pt x="227" y="503"/>
                    <a:pt x="227" y="502"/>
                    <a:pt x="227" y="501"/>
                  </a:cubicBezTo>
                  <a:cubicBezTo>
                    <a:pt x="227" y="501"/>
                    <a:pt x="227" y="500"/>
                    <a:pt x="227" y="500"/>
                  </a:cubicBezTo>
                  <a:cubicBezTo>
                    <a:pt x="226" y="499"/>
                    <a:pt x="226" y="499"/>
                    <a:pt x="225" y="499"/>
                  </a:cubicBezTo>
                  <a:cubicBezTo>
                    <a:pt x="222" y="499"/>
                    <a:pt x="222" y="499"/>
                    <a:pt x="222" y="499"/>
                  </a:cubicBezTo>
                  <a:cubicBezTo>
                    <a:pt x="222" y="496"/>
                    <a:pt x="222" y="496"/>
                    <a:pt x="222" y="496"/>
                  </a:cubicBezTo>
                  <a:cubicBezTo>
                    <a:pt x="222" y="488"/>
                    <a:pt x="222" y="488"/>
                    <a:pt x="222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7" y="488"/>
                    <a:pt x="227" y="487"/>
                    <a:pt x="227" y="486"/>
                  </a:cubicBezTo>
                  <a:cubicBezTo>
                    <a:pt x="227" y="485"/>
                    <a:pt x="228" y="483"/>
                    <a:pt x="228" y="482"/>
                  </a:cubicBezTo>
                  <a:cubicBezTo>
                    <a:pt x="229" y="481"/>
                    <a:pt x="229" y="480"/>
                    <a:pt x="230" y="480"/>
                  </a:cubicBezTo>
                  <a:cubicBezTo>
                    <a:pt x="231" y="477"/>
                    <a:pt x="232" y="475"/>
                    <a:pt x="232" y="472"/>
                  </a:cubicBezTo>
                  <a:cubicBezTo>
                    <a:pt x="232" y="468"/>
                    <a:pt x="229" y="464"/>
                    <a:pt x="227" y="461"/>
                  </a:cubicBezTo>
                  <a:cubicBezTo>
                    <a:pt x="226" y="460"/>
                    <a:pt x="224" y="459"/>
                    <a:pt x="222" y="458"/>
                  </a:cubicBezTo>
                  <a:cubicBezTo>
                    <a:pt x="220" y="457"/>
                    <a:pt x="219" y="457"/>
                    <a:pt x="216" y="457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3" y="453"/>
                    <a:pt x="213" y="453"/>
                    <a:pt x="213" y="453"/>
                  </a:cubicBezTo>
                  <a:cubicBezTo>
                    <a:pt x="213" y="453"/>
                    <a:pt x="213" y="452"/>
                    <a:pt x="213" y="452"/>
                  </a:cubicBezTo>
                  <a:cubicBezTo>
                    <a:pt x="213" y="452"/>
                    <a:pt x="213" y="452"/>
                    <a:pt x="213" y="452"/>
                  </a:cubicBezTo>
                  <a:cubicBezTo>
                    <a:pt x="213" y="452"/>
                    <a:pt x="212" y="452"/>
                    <a:pt x="208" y="452"/>
                  </a:cubicBezTo>
                  <a:cubicBezTo>
                    <a:pt x="207" y="452"/>
                    <a:pt x="205" y="452"/>
                    <a:pt x="204" y="452"/>
                  </a:cubicBezTo>
                  <a:cubicBezTo>
                    <a:pt x="203" y="452"/>
                    <a:pt x="202" y="452"/>
                    <a:pt x="202" y="452"/>
                  </a:cubicBezTo>
                  <a:cubicBezTo>
                    <a:pt x="198" y="452"/>
                    <a:pt x="198" y="452"/>
                    <a:pt x="198" y="452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8" y="448"/>
                  </a:cubicBezTo>
                  <a:cubicBezTo>
                    <a:pt x="197" y="447"/>
                    <a:pt x="196" y="447"/>
                    <a:pt x="195" y="447"/>
                  </a:cubicBezTo>
                  <a:cubicBezTo>
                    <a:pt x="194" y="447"/>
                    <a:pt x="194" y="447"/>
                    <a:pt x="194" y="447"/>
                  </a:cubicBezTo>
                  <a:cubicBezTo>
                    <a:pt x="190" y="447"/>
                    <a:pt x="189" y="445"/>
                    <a:pt x="189" y="444"/>
                  </a:cubicBezTo>
                  <a:cubicBezTo>
                    <a:pt x="188" y="441"/>
                    <a:pt x="184" y="438"/>
                    <a:pt x="180" y="438"/>
                  </a:cubicBezTo>
                  <a:cubicBezTo>
                    <a:pt x="170" y="438"/>
                    <a:pt x="170" y="438"/>
                    <a:pt x="170" y="438"/>
                  </a:cubicBezTo>
                  <a:cubicBezTo>
                    <a:pt x="169" y="438"/>
                    <a:pt x="169" y="438"/>
                    <a:pt x="168" y="438"/>
                  </a:cubicBezTo>
                  <a:cubicBezTo>
                    <a:pt x="168" y="438"/>
                    <a:pt x="167" y="438"/>
                    <a:pt x="166" y="438"/>
                  </a:cubicBezTo>
                  <a:cubicBezTo>
                    <a:pt x="164" y="438"/>
                    <a:pt x="163" y="438"/>
                    <a:pt x="162" y="439"/>
                  </a:cubicBezTo>
                  <a:cubicBezTo>
                    <a:pt x="161" y="439"/>
                    <a:pt x="160" y="441"/>
                    <a:pt x="159" y="443"/>
                  </a:cubicBezTo>
                  <a:cubicBezTo>
                    <a:pt x="158" y="445"/>
                    <a:pt x="158" y="446"/>
                    <a:pt x="158" y="449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54" y="452"/>
                    <a:pt x="154" y="452"/>
                    <a:pt x="154" y="452"/>
                  </a:cubicBezTo>
                  <a:cubicBezTo>
                    <a:pt x="154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3"/>
                  </a:cubicBezTo>
                  <a:cubicBezTo>
                    <a:pt x="153" y="455"/>
                    <a:pt x="152" y="457"/>
                    <a:pt x="147" y="457"/>
                  </a:cubicBezTo>
                  <a:cubicBezTo>
                    <a:pt x="146" y="457"/>
                    <a:pt x="145" y="457"/>
                    <a:pt x="144" y="457"/>
                  </a:cubicBezTo>
                  <a:cubicBezTo>
                    <a:pt x="144" y="457"/>
                    <a:pt x="144" y="457"/>
                    <a:pt x="144" y="457"/>
                  </a:cubicBezTo>
                  <a:cubicBezTo>
                    <a:pt x="143" y="457"/>
                    <a:pt x="142" y="457"/>
                    <a:pt x="141" y="457"/>
                  </a:cubicBezTo>
                  <a:cubicBezTo>
                    <a:pt x="140" y="456"/>
                    <a:pt x="140" y="456"/>
                    <a:pt x="140" y="456"/>
                  </a:cubicBezTo>
                  <a:cubicBezTo>
                    <a:pt x="137" y="456"/>
                    <a:pt x="134" y="456"/>
                    <a:pt x="132" y="455"/>
                  </a:cubicBezTo>
                  <a:cubicBezTo>
                    <a:pt x="130" y="454"/>
                    <a:pt x="129" y="453"/>
                    <a:pt x="129" y="452"/>
                  </a:cubicBezTo>
                  <a:cubicBezTo>
                    <a:pt x="128" y="452"/>
                    <a:pt x="128" y="452"/>
                    <a:pt x="127" y="452"/>
                  </a:cubicBezTo>
                  <a:cubicBezTo>
                    <a:pt x="127" y="452"/>
                    <a:pt x="127" y="452"/>
                    <a:pt x="126" y="452"/>
                  </a:cubicBezTo>
                  <a:cubicBezTo>
                    <a:pt x="122" y="452"/>
                    <a:pt x="122" y="452"/>
                    <a:pt x="122" y="452"/>
                  </a:cubicBezTo>
                  <a:cubicBezTo>
                    <a:pt x="119" y="452"/>
                    <a:pt x="119" y="450"/>
                    <a:pt x="118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5" y="448"/>
                    <a:pt x="114" y="448"/>
                  </a:cubicBezTo>
                  <a:cubicBezTo>
                    <a:pt x="112" y="448"/>
                    <a:pt x="111" y="448"/>
                    <a:pt x="111" y="448"/>
                  </a:cubicBezTo>
                  <a:cubicBezTo>
                    <a:pt x="111" y="449"/>
                    <a:pt x="110" y="449"/>
                    <a:pt x="110" y="449"/>
                  </a:cubicBezTo>
                  <a:cubicBezTo>
                    <a:pt x="110" y="452"/>
                    <a:pt x="110" y="452"/>
                    <a:pt x="110" y="452"/>
                  </a:cubicBezTo>
                  <a:cubicBezTo>
                    <a:pt x="106" y="452"/>
                    <a:pt x="106" y="452"/>
                    <a:pt x="106" y="452"/>
                  </a:cubicBezTo>
                  <a:cubicBezTo>
                    <a:pt x="105" y="452"/>
                    <a:pt x="103" y="452"/>
                    <a:pt x="101" y="452"/>
                  </a:cubicBezTo>
                  <a:cubicBezTo>
                    <a:pt x="101" y="452"/>
                    <a:pt x="101" y="452"/>
                    <a:pt x="101" y="452"/>
                  </a:cubicBezTo>
                  <a:cubicBezTo>
                    <a:pt x="101" y="452"/>
                    <a:pt x="101" y="452"/>
                    <a:pt x="101" y="454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3" y="457"/>
                    <a:pt x="91" y="457"/>
                    <a:pt x="90" y="453"/>
                  </a:cubicBezTo>
                  <a:cubicBezTo>
                    <a:pt x="90" y="453"/>
                    <a:pt x="90" y="453"/>
                    <a:pt x="90" y="453"/>
                  </a:cubicBezTo>
                  <a:cubicBezTo>
                    <a:pt x="89" y="452"/>
                    <a:pt x="89" y="451"/>
                    <a:pt x="88" y="451"/>
                  </a:cubicBezTo>
                  <a:cubicBezTo>
                    <a:pt x="87" y="449"/>
                    <a:pt x="84" y="448"/>
                    <a:pt x="82" y="447"/>
                  </a:cubicBezTo>
                  <a:cubicBezTo>
                    <a:pt x="79" y="446"/>
                    <a:pt x="76" y="444"/>
                    <a:pt x="74" y="440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38"/>
                    <a:pt x="71" y="436"/>
                    <a:pt x="71" y="434"/>
                  </a:cubicBezTo>
                  <a:cubicBezTo>
                    <a:pt x="71" y="434"/>
                    <a:pt x="71" y="434"/>
                    <a:pt x="71" y="434"/>
                  </a:cubicBezTo>
                  <a:cubicBezTo>
                    <a:pt x="71" y="433"/>
                    <a:pt x="70" y="433"/>
                    <a:pt x="70" y="433"/>
                  </a:cubicBezTo>
                  <a:cubicBezTo>
                    <a:pt x="70" y="433"/>
                    <a:pt x="70" y="433"/>
                    <a:pt x="69" y="433"/>
                  </a:cubicBezTo>
                  <a:cubicBezTo>
                    <a:pt x="69" y="433"/>
                    <a:pt x="69" y="433"/>
                    <a:pt x="69" y="433"/>
                  </a:cubicBezTo>
                  <a:cubicBezTo>
                    <a:pt x="68" y="433"/>
                    <a:pt x="68" y="433"/>
                    <a:pt x="67" y="433"/>
                  </a:cubicBezTo>
                  <a:cubicBezTo>
                    <a:pt x="63" y="433"/>
                    <a:pt x="62" y="431"/>
                    <a:pt x="62" y="430"/>
                  </a:cubicBezTo>
                  <a:cubicBezTo>
                    <a:pt x="62" y="430"/>
                    <a:pt x="61" y="428"/>
                    <a:pt x="54" y="428"/>
                  </a:cubicBezTo>
                  <a:cubicBezTo>
                    <a:pt x="51" y="428"/>
                    <a:pt x="51" y="428"/>
                    <a:pt x="51" y="428"/>
                  </a:cubicBezTo>
                  <a:cubicBezTo>
                    <a:pt x="47" y="428"/>
                    <a:pt x="47" y="428"/>
                    <a:pt x="47" y="428"/>
                  </a:cubicBezTo>
                  <a:cubicBezTo>
                    <a:pt x="48" y="425"/>
                    <a:pt x="48" y="425"/>
                    <a:pt x="48" y="425"/>
                  </a:cubicBezTo>
                  <a:cubicBezTo>
                    <a:pt x="48" y="425"/>
                    <a:pt x="48" y="424"/>
                    <a:pt x="48" y="424"/>
                  </a:cubicBezTo>
                  <a:cubicBezTo>
                    <a:pt x="47" y="424"/>
                    <a:pt x="46" y="424"/>
                    <a:pt x="45" y="424"/>
                  </a:cubicBezTo>
                  <a:cubicBezTo>
                    <a:pt x="45" y="424"/>
                    <a:pt x="44" y="424"/>
                    <a:pt x="43" y="423"/>
                  </a:cubicBezTo>
                  <a:cubicBezTo>
                    <a:pt x="37" y="422"/>
                    <a:pt x="38" y="415"/>
                    <a:pt x="38" y="411"/>
                  </a:cubicBezTo>
                  <a:cubicBezTo>
                    <a:pt x="38" y="411"/>
                    <a:pt x="38" y="410"/>
                    <a:pt x="38" y="410"/>
                  </a:cubicBezTo>
                  <a:cubicBezTo>
                    <a:pt x="39" y="403"/>
                    <a:pt x="37" y="398"/>
                    <a:pt x="33" y="394"/>
                  </a:cubicBezTo>
                  <a:cubicBezTo>
                    <a:pt x="31" y="392"/>
                    <a:pt x="28" y="391"/>
                    <a:pt x="26" y="389"/>
                  </a:cubicBezTo>
                  <a:cubicBezTo>
                    <a:pt x="25" y="389"/>
                    <a:pt x="25" y="389"/>
                    <a:pt x="25" y="389"/>
                  </a:cubicBezTo>
                  <a:cubicBezTo>
                    <a:pt x="24" y="388"/>
                    <a:pt x="22" y="387"/>
                    <a:pt x="21" y="386"/>
                  </a:cubicBezTo>
                  <a:cubicBezTo>
                    <a:pt x="19" y="385"/>
                    <a:pt x="19" y="382"/>
                    <a:pt x="18" y="381"/>
                  </a:cubicBezTo>
                  <a:cubicBezTo>
                    <a:pt x="18" y="380"/>
                    <a:pt x="17" y="379"/>
                    <a:pt x="17" y="379"/>
                  </a:cubicBezTo>
                  <a:cubicBezTo>
                    <a:pt x="16" y="377"/>
                    <a:pt x="15" y="375"/>
                    <a:pt x="14" y="374"/>
                  </a:cubicBezTo>
                  <a:cubicBezTo>
                    <a:pt x="13" y="373"/>
                    <a:pt x="12" y="372"/>
                    <a:pt x="12" y="372"/>
                  </a:cubicBezTo>
                  <a:cubicBezTo>
                    <a:pt x="10" y="370"/>
                    <a:pt x="10" y="368"/>
                    <a:pt x="10" y="367"/>
                  </a:cubicBezTo>
                  <a:cubicBezTo>
                    <a:pt x="10" y="367"/>
                    <a:pt x="10" y="367"/>
                    <a:pt x="10" y="366"/>
                  </a:cubicBezTo>
                  <a:cubicBezTo>
                    <a:pt x="10" y="366"/>
                    <a:pt x="10" y="365"/>
                    <a:pt x="10" y="365"/>
                  </a:cubicBezTo>
                  <a:cubicBezTo>
                    <a:pt x="10" y="364"/>
                    <a:pt x="10" y="363"/>
                    <a:pt x="10" y="363"/>
                  </a:cubicBezTo>
                  <a:cubicBezTo>
                    <a:pt x="10" y="363"/>
                    <a:pt x="9" y="363"/>
                    <a:pt x="8" y="362"/>
                  </a:cubicBezTo>
                  <a:cubicBezTo>
                    <a:pt x="4" y="362"/>
                    <a:pt x="4" y="362"/>
                    <a:pt x="4" y="362"/>
                  </a:cubicBezTo>
                  <a:cubicBezTo>
                    <a:pt x="6" y="358"/>
                    <a:pt x="6" y="358"/>
                    <a:pt x="6" y="358"/>
                  </a:cubicBezTo>
                  <a:cubicBezTo>
                    <a:pt x="7" y="355"/>
                    <a:pt x="8" y="353"/>
                    <a:pt x="10" y="351"/>
                  </a:cubicBezTo>
                  <a:cubicBezTo>
                    <a:pt x="11" y="350"/>
                    <a:pt x="12" y="349"/>
                    <a:pt x="13" y="348"/>
                  </a:cubicBezTo>
                  <a:cubicBezTo>
                    <a:pt x="15" y="345"/>
                    <a:pt x="16" y="341"/>
                    <a:pt x="15" y="337"/>
                  </a:cubicBezTo>
                  <a:cubicBezTo>
                    <a:pt x="15" y="336"/>
                    <a:pt x="15" y="335"/>
                    <a:pt x="15" y="335"/>
                  </a:cubicBezTo>
                  <a:cubicBezTo>
                    <a:pt x="15" y="333"/>
                    <a:pt x="15" y="332"/>
                    <a:pt x="15" y="330"/>
                  </a:cubicBezTo>
                  <a:cubicBezTo>
                    <a:pt x="15" y="330"/>
                    <a:pt x="15" y="330"/>
                    <a:pt x="15" y="330"/>
                  </a:cubicBezTo>
                  <a:cubicBezTo>
                    <a:pt x="15" y="330"/>
                    <a:pt x="14" y="330"/>
                    <a:pt x="14" y="330"/>
                  </a:cubicBezTo>
                  <a:cubicBezTo>
                    <a:pt x="11" y="329"/>
                    <a:pt x="10" y="327"/>
                    <a:pt x="10" y="325"/>
                  </a:cubicBezTo>
                  <a:cubicBezTo>
                    <a:pt x="10" y="324"/>
                    <a:pt x="10" y="324"/>
                    <a:pt x="10" y="323"/>
                  </a:cubicBezTo>
                  <a:cubicBezTo>
                    <a:pt x="10" y="322"/>
                    <a:pt x="10" y="321"/>
                    <a:pt x="10" y="320"/>
                  </a:cubicBezTo>
                  <a:cubicBezTo>
                    <a:pt x="10" y="320"/>
                    <a:pt x="10" y="320"/>
                    <a:pt x="9" y="320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7" y="320"/>
                    <a:pt x="5" y="319"/>
                    <a:pt x="5" y="316"/>
                  </a:cubicBezTo>
                  <a:cubicBezTo>
                    <a:pt x="5" y="316"/>
                    <a:pt x="5" y="316"/>
                    <a:pt x="5" y="315"/>
                  </a:cubicBezTo>
                  <a:cubicBezTo>
                    <a:pt x="5" y="315"/>
                    <a:pt x="4" y="314"/>
                    <a:pt x="3" y="313"/>
                  </a:cubicBezTo>
                  <a:cubicBezTo>
                    <a:pt x="2" y="312"/>
                    <a:pt x="0" y="310"/>
                    <a:pt x="0" y="30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3" y="295"/>
                    <a:pt x="3" y="295"/>
                    <a:pt x="3" y="295"/>
                  </a:cubicBezTo>
                  <a:cubicBezTo>
                    <a:pt x="4" y="295"/>
                    <a:pt x="5" y="294"/>
                    <a:pt x="6" y="294"/>
                  </a:cubicBezTo>
                  <a:cubicBezTo>
                    <a:pt x="7" y="293"/>
                    <a:pt x="9" y="291"/>
                    <a:pt x="9" y="289"/>
                  </a:cubicBezTo>
                  <a:cubicBezTo>
                    <a:pt x="10" y="287"/>
                    <a:pt x="10" y="286"/>
                    <a:pt x="10" y="284"/>
                  </a:cubicBezTo>
                  <a:cubicBezTo>
                    <a:pt x="10" y="281"/>
                    <a:pt x="10" y="281"/>
                    <a:pt x="10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4" y="281"/>
                    <a:pt x="15" y="280"/>
                    <a:pt x="16" y="279"/>
                  </a:cubicBezTo>
                  <a:cubicBezTo>
                    <a:pt x="18" y="278"/>
                    <a:pt x="19" y="275"/>
                    <a:pt x="19" y="273"/>
                  </a:cubicBezTo>
                  <a:cubicBezTo>
                    <a:pt x="19" y="262"/>
                    <a:pt x="19" y="262"/>
                    <a:pt x="19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3" y="262"/>
                    <a:pt x="23" y="262"/>
                    <a:pt x="23" y="262"/>
                  </a:cubicBezTo>
                  <a:cubicBezTo>
                    <a:pt x="23" y="261"/>
                    <a:pt x="23" y="260"/>
                    <a:pt x="24" y="258"/>
                  </a:cubicBezTo>
                  <a:cubicBezTo>
                    <a:pt x="24" y="257"/>
                    <a:pt x="24" y="256"/>
                    <a:pt x="24" y="255"/>
                  </a:cubicBezTo>
                  <a:cubicBezTo>
                    <a:pt x="24" y="251"/>
                    <a:pt x="25" y="247"/>
                    <a:pt x="27" y="243"/>
                  </a:cubicBezTo>
                  <a:cubicBezTo>
                    <a:pt x="28" y="242"/>
                    <a:pt x="28" y="241"/>
                    <a:pt x="29" y="240"/>
                  </a:cubicBezTo>
                  <a:cubicBezTo>
                    <a:pt x="30" y="239"/>
                    <a:pt x="31" y="238"/>
                    <a:pt x="32" y="238"/>
                  </a:cubicBezTo>
                  <a:cubicBezTo>
                    <a:pt x="33" y="238"/>
                    <a:pt x="33" y="238"/>
                    <a:pt x="34" y="238"/>
                  </a:cubicBezTo>
                  <a:cubicBezTo>
                    <a:pt x="34" y="238"/>
                    <a:pt x="34" y="239"/>
                    <a:pt x="34" y="239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5" y="239"/>
                    <a:pt x="36" y="238"/>
                    <a:pt x="37" y="238"/>
                  </a:cubicBezTo>
                  <a:cubicBezTo>
                    <a:pt x="38" y="238"/>
                    <a:pt x="38" y="237"/>
                    <a:pt x="38" y="236"/>
                  </a:cubicBezTo>
                  <a:cubicBezTo>
                    <a:pt x="38" y="236"/>
                    <a:pt x="39" y="234"/>
                    <a:pt x="42" y="234"/>
                  </a:cubicBezTo>
                  <a:cubicBezTo>
                    <a:pt x="43" y="234"/>
                    <a:pt x="44" y="234"/>
                    <a:pt x="45" y="234"/>
                  </a:cubicBezTo>
                  <a:cubicBezTo>
                    <a:pt x="45" y="234"/>
                    <a:pt x="45" y="234"/>
                    <a:pt x="46" y="234"/>
                  </a:cubicBezTo>
                  <a:cubicBezTo>
                    <a:pt x="46" y="234"/>
                    <a:pt x="47" y="234"/>
                    <a:pt x="47" y="234"/>
                  </a:cubicBezTo>
                  <a:cubicBezTo>
                    <a:pt x="49" y="234"/>
                    <a:pt x="50" y="234"/>
                    <a:pt x="51" y="234"/>
                  </a:cubicBezTo>
                  <a:cubicBezTo>
                    <a:pt x="53" y="233"/>
                    <a:pt x="54" y="229"/>
                    <a:pt x="52" y="223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5" y="220"/>
                    <a:pt x="55" y="220"/>
                    <a:pt x="55" y="220"/>
                  </a:cubicBezTo>
                  <a:cubicBezTo>
                    <a:pt x="56" y="219"/>
                    <a:pt x="57" y="217"/>
                    <a:pt x="57" y="214"/>
                  </a:cubicBezTo>
                  <a:cubicBezTo>
                    <a:pt x="57" y="213"/>
                    <a:pt x="57" y="213"/>
                    <a:pt x="57" y="212"/>
                  </a:cubicBezTo>
                  <a:cubicBezTo>
                    <a:pt x="57" y="209"/>
                    <a:pt x="57" y="202"/>
                    <a:pt x="62" y="201"/>
                  </a:cubicBezTo>
                  <a:cubicBezTo>
                    <a:pt x="62" y="201"/>
                    <a:pt x="63" y="200"/>
                    <a:pt x="63" y="200"/>
                  </a:cubicBezTo>
                  <a:cubicBezTo>
                    <a:pt x="64" y="200"/>
                    <a:pt x="65" y="201"/>
                    <a:pt x="65" y="201"/>
                  </a:cubicBezTo>
                  <a:cubicBezTo>
                    <a:pt x="66" y="201"/>
                    <a:pt x="66" y="201"/>
                    <a:pt x="66" y="201"/>
                  </a:cubicBezTo>
                  <a:cubicBezTo>
                    <a:pt x="66" y="201"/>
                    <a:pt x="66" y="201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97"/>
                    <a:pt x="68" y="196"/>
                    <a:pt x="71" y="196"/>
                  </a:cubicBezTo>
                  <a:cubicBezTo>
                    <a:pt x="75" y="196"/>
                    <a:pt x="77" y="195"/>
                    <a:pt x="80" y="191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80" y="190"/>
                    <a:pt x="81" y="189"/>
                    <a:pt x="81" y="189"/>
                  </a:cubicBezTo>
                  <a:cubicBezTo>
                    <a:pt x="81" y="187"/>
                    <a:pt x="81" y="186"/>
                    <a:pt x="82" y="185"/>
                  </a:cubicBezTo>
                  <a:cubicBezTo>
                    <a:pt x="83" y="182"/>
                    <a:pt x="86" y="182"/>
                    <a:pt x="87" y="182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8" y="182"/>
                    <a:pt x="88" y="182"/>
                    <a:pt x="88" y="182"/>
                  </a:cubicBezTo>
                  <a:cubicBezTo>
                    <a:pt x="89" y="181"/>
                    <a:pt x="91" y="181"/>
                    <a:pt x="92" y="181"/>
                  </a:cubicBezTo>
                  <a:cubicBezTo>
                    <a:pt x="94" y="181"/>
                    <a:pt x="96" y="181"/>
                    <a:pt x="98" y="182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2" y="182"/>
                    <a:pt x="104" y="182"/>
                    <a:pt x="105" y="182"/>
                  </a:cubicBezTo>
                  <a:cubicBezTo>
                    <a:pt x="108" y="182"/>
                    <a:pt x="109" y="182"/>
                    <a:pt x="109" y="182"/>
                  </a:cubicBezTo>
                  <a:cubicBezTo>
                    <a:pt x="109" y="181"/>
                    <a:pt x="109" y="181"/>
                    <a:pt x="109" y="180"/>
                  </a:cubicBezTo>
                  <a:cubicBezTo>
                    <a:pt x="109" y="177"/>
                    <a:pt x="109" y="177"/>
                    <a:pt x="109" y="17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12" y="177"/>
                    <a:pt x="113" y="177"/>
                    <a:pt x="113" y="177"/>
                  </a:cubicBezTo>
                  <a:cubicBezTo>
                    <a:pt x="114" y="177"/>
                    <a:pt x="115" y="177"/>
                    <a:pt x="115" y="177"/>
                  </a:cubicBezTo>
                  <a:cubicBezTo>
                    <a:pt x="118" y="177"/>
                    <a:pt x="118" y="177"/>
                    <a:pt x="119" y="177"/>
                  </a:cubicBezTo>
                  <a:cubicBezTo>
                    <a:pt x="119" y="177"/>
                    <a:pt x="119" y="176"/>
                    <a:pt x="118" y="176"/>
                  </a:cubicBezTo>
                  <a:cubicBezTo>
                    <a:pt x="118" y="172"/>
                    <a:pt x="118" y="172"/>
                    <a:pt x="118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3" y="172"/>
                    <a:pt x="125" y="172"/>
                    <a:pt x="126" y="172"/>
                  </a:cubicBezTo>
                  <a:cubicBezTo>
                    <a:pt x="128" y="172"/>
                    <a:pt x="130" y="172"/>
                    <a:pt x="131" y="172"/>
                  </a:cubicBezTo>
                  <a:cubicBezTo>
                    <a:pt x="134" y="172"/>
                    <a:pt x="139" y="172"/>
                    <a:pt x="143" y="173"/>
                  </a:cubicBezTo>
                  <a:cubicBezTo>
                    <a:pt x="145" y="174"/>
                    <a:pt x="147" y="175"/>
                    <a:pt x="148" y="176"/>
                  </a:cubicBezTo>
                  <a:cubicBezTo>
                    <a:pt x="150" y="177"/>
                    <a:pt x="152" y="178"/>
                    <a:pt x="154" y="178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6" y="177"/>
                    <a:pt x="157" y="176"/>
                    <a:pt x="159" y="174"/>
                  </a:cubicBezTo>
                  <a:cubicBezTo>
                    <a:pt x="161" y="171"/>
                    <a:pt x="163" y="168"/>
                    <a:pt x="169" y="168"/>
                  </a:cubicBezTo>
                  <a:cubicBezTo>
                    <a:pt x="173" y="168"/>
                    <a:pt x="173" y="168"/>
                    <a:pt x="173" y="168"/>
                  </a:cubicBezTo>
                  <a:cubicBezTo>
                    <a:pt x="172" y="171"/>
                    <a:pt x="172" y="171"/>
                    <a:pt x="172" y="171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72" y="172"/>
                    <a:pt x="174" y="172"/>
                    <a:pt x="174" y="172"/>
                  </a:cubicBezTo>
                  <a:cubicBezTo>
                    <a:pt x="176" y="173"/>
                    <a:pt x="179" y="173"/>
                    <a:pt x="181" y="176"/>
                  </a:cubicBezTo>
                  <a:cubicBezTo>
                    <a:pt x="182" y="178"/>
                    <a:pt x="181" y="179"/>
                    <a:pt x="181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1" y="181"/>
                    <a:pt x="181" y="182"/>
                    <a:pt x="181" y="182"/>
                  </a:cubicBezTo>
                  <a:cubicBezTo>
                    <a:pt x="182" y="182"/>
                    <a:pt x="183" y="182"/>
                    <a:pt x="183" y="182"/>
                  </a:cubicBezTo>
                  <a:cubicBezTo>
                    <a:pt x="186" y="182"/>
                    <a:pt x="186" y="182"/>
                    <a:pt x="186" y="182"/>
                  </a:cubicBezTo>
                  <a:cubicBezTo>
                    <a:pt x="186" y="188"/>
                    <a:pt x="186" y="188"/>
                    <a:pt x="186" y="188"/>
                  </a:cubicBezTo>
                  <a:cubicBezTo>
                    <a:pt x="186" y="189"/>
                    <a:pt x="186" y="189"/>
                    <a:pt x="186" y="190"/>
                  </a:cubicBezTo>
                  <a:cubicBezTo>
                    <a:pt x="186" y="190"/>
                    <a:pt x="186" y="191"/>
                    <a:pt x="186" y="191"/>
                  </a:cubicBezTo>
                  <a:cubicBezTo>
                    <a:pt x="186" y="191"/>
                    <a:pt x="187" y="191"/>
                    <a:pt x="188" y="191"/>
                  </a:cubicBezTo>
                  <a:cubicBezTo>
                    <a:pt x="191" y="192"/>
                    <a:pt x="191" y="192"/>
                    <a:pt x="191" y="192"/>
                  </a:cubicBezTo>
                  <a:cubicBezTo>
                    <a:pt x="190" y="195"/>
                    <a:pt x="190" y="195"/>
                    <a:pt x="190" y="195"/>
                  </a:cubicBezTo>
                  <a:cubicBezTo>
                    <a:pt x="190" y="197"/>
                    <a:pt x="190" y="199"/>
                    <a:pt x="190" y="200"/>
                  </a:cubicBezTo>
                  <a:cubicBezTo>
                    <a:pt x="191" y="201"/>
                    <a:pt x="192" y="201"/>
                    <a:pt x="193" y="201"/>
                  </a:cubicBezTo>
                  <a:cubicBezTo>
                    <a:pt x="193" y="201"/>
                    <a:pt x="194" y="201"/>
                    <a:pt x="194" y="201"/>
                  </a:cubicBezTo>
                  <a:cubicBezTo>
                    <a:pt x="196" y="201"/>
                    <a:pt x="197" y="201"/>
                    <a:pt x="199" y="201"/>
                  </a:cubicBezTo>
                  <a:cubicBezTo>
                    <a:pt x="200" y="201"/>
                    <a:pt x="202" y="200"/>
                    <a:pt x="204" y="200"/>
                  </a:cubicBezTo>
                  <a:cubicBezTo>
                    <a:pt x="205" y="200"/>
                    <a:pt x="206" y="201"/>
                    <a:pt x="207" y="201"/>
                  </a:cubicBezTo>
                  <a:cubicBezTo>
                    <a:pt x="210" y="201"/>
                    <a:pt x="210" y="201"/>
                    <a:pt x="210" y="201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10" y="206"/>
                    <a:pt x="214" y="206"/>
                  </a:cubicBezTo>
                  <a:cubicBezTo>
                    <a:pt x="215" y="206"/>
                    <a:pt x="217" y="206"/>
                    <a:pt x="218" y="205"/>
                  </a:cubicBezTo>
                  <a:cubicBezTo>
                    <a:pt x="219" y="205"/>
                    <a:pt x="220" y="205"/>
                    <a:pt x="221" y="205"/>
                  </a:cubicBezTo>
                  <a:cubicBezTo>
                    <a:pt x="224" y="205"/>
                    <a:pt x="224" y="205"/>
                    <a:pt x="224" y="205"/>
                  </a:cubicBezTo>
                  <a:cubicBezTo>
                    <a:pt x="224" y="209"/>
                    <a:pt x="224" y="209"/>
                    <a:pt x="224" y="209"/>
                  </a:cubicBezTo>
                  <a:cubicBezTo>
                    <a:pt x="223" y="209"/>
                    <a:pt x="223" y="210"/>
                    <a:pt x="223" y="210"/>
                  </a:cubicBezTo>
                  <a:cubicBezTo>
                    <a:pt x="224" y="210"/>
                    <a:pt x="224" y="210"/>
                    <a:pt x="224" y="210"/>
                  </a:cubicBezTo>
                  <a:cubicBezTo>
                    <a:pt x="224" y="210"/>
                    <a:pt x="224" y="210"/>
                    <a:pt x="226" y="210"/>
                  </a:cubicBezTo>
                  <a:cubicBezTo>
                    <a:pt x="229" y="210"/>
                    <a:pt x="229" y="210"/>
                    <a:pt x="229" y="210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9" y="215"/>
                    <a:pt x="232" y="215"/>
                  </a:cubicBezTo>
                  <a:cubicBezTo>
                    <a:pt x="232" y="215"/>
                    <a:pt x="233" y="215"/>
                    <a:pt x="233" y="215"/>
                  </a:cubicBezTo>
                  <a:cubicBezTo>
                    <a:pt x="234" y="215"/>
                    <a:pt x="234" y="215"/>
                    <a:pt x="235" y="215"/>
                  </a:cubicBezTo>
                  <a:cubicBezTo>
                    <a:pt x="238" y="215"/>
                    <a:pt x="238" y="215"/>
                    <a:pt x="238" y="215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8" y="219"/>
                    <a:pt x="241" y="219"/>
                    <a:pt x="241" y="219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244" y="219"/>
                    <a:pt x="244" y="219"/>
                    <a:pt x="244" y="219"/>
                  </a:cubicBezTo>
                  <a:cubicBezTo>
                    <a:pt x="245" y="220"/>
                    <a:pt x="246" y="220"/>
                    <a:pt x="247" y="220"/>
                  </a:cubicBezTo>
                  <a:cubicBezTo>
                    <a:pt x="248" y="220"/>
                    <a:pt x="249" y="219"/>
                    <a:pt x="249" y="219"/>
                  </a:cubicBezTo>
                  <a:cubicBezTo>
                    <a:pt x="250" y="216"/>
                    <a:pt x="250" y="213"/>
                    <a:pt x="250" y="210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4" y="205"/>
                    <a:pt x="254" y="205"/>
                    <a:pt x="254" y="205"/>
                  </a:cubicBezTo>
                  <a:cubicBezTo>
                    <a:pt x="257" y="206"/>
                    <a:pt x="258" y="207"/>
                    <a:pt x="260" y="208"/>
                  </a:cubicBezTo>
                  <a:cubicBezTo>
                    <a:pt x="261" y="209"/>
                    <a:pt x="262" y="210"/>
                    <a:pt x="263" y="210"/>
                  </a:cubicBezTo>
                  <a:cubicBezTo>
                    <a:pt x="267" y="210"/>
                    <a:pt x="267" y="210"/>
                    <a:pt x="267" y="210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6" y="214"/>
                    <a:pt x="266" y="215"/>
                    <a:pt x="266" y="215"/>
                  </a:cubicBezTo>
                  <a:cubicBezTo>
                    <a:pt x="266" y="215"/>
                    <a:pt x="269" y="215"/>
                    <a:pt x="270" y="215"/>
                  </a:cubicBezTo>
                  <a:cubicBezTo>
                    <a:pt x="270" y="215"/>
                    <a:pt x="271" y="215"/>
                    <a:pt x="271" y="215"/>
                  </a:cubicBezTo>
                  <a:cubicBezTo>
                    <a:pt x="272" y="215"/>
                    <a:pt x="273" y="215"/>
                    <a:pt x="274" y="215"/>
                  </a:cubicBezTo>
                  <a:cubicBezTo>
                    <a:pt x="276" y="215"/>
                    <a:pt x="279" y="215"/>
                    <a:pt x="280" y="217"/>
                  </a:cubicBezTo>
                  <a:cubicBezTo>
                    <a:pt x="280" y="218"/>
                    <a:pt x="281" y="218"/>
                    <a:pt x="281" y="218"/>
                  </a:cubicBezTo>
                  <a:cubicBezTo>
                    <a:pt x="282" y="219"/>
                    <a:pt x="283" y="219"/>
                    <a:pt x="285" y="219"/>
                  </a:cubicBezTo>
                  <a:cubicBezTo>
                    <a:pt x="286" y="219"/>
                    <a:pt x="288" y="219"/>
                    <a:pt x="288" y="218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3" y="215"/>
                    <a:pt x="293" y="215"/>
                    <a:pt x="294" y="215"/>
                  </a:cubicBezTo>
                  <a:cubicBezTo>
                    <a:pt x="295" y="215"/>
                    <a:pt x="296" y="215"/>
                    <a:pt x="297" y="212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0"/>
                    <a:pt x="298" y="208"/>
                    <a:pt x="298" y="207"/>
                  </a:cubicBezTo>
                  <a:cubicBezTo>
                    <a:pt x="297" y="207"/>
                    <a:pt x="296" y="207"/>
                    <a:pt x="296" y="207"/>
                  </a:cubicBezTo>
                  <a:cubicBezTo>
                    <a:pt x="293" y="207"/>
                    <a:pt x="293" y="207"/>
                    <a:pt x="293" y="207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3"/>
                    <a:pt x="293" y="202"/>
                    <a:pt x="293" y="201"/>
                  </a:cubicBezTo>
                  <a:cubicBezTo>
                    <a:pt x="293" y="200"/>
                    <a:pt x="293" y="198"/>
                    <a:pt x="293" y="198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3" y="198"/>
                    <a:pt x="293" y="198"/>
                    <a:pt x="292" y="198"/>
                  </a:cubicBezTo>
                  <a:cubicBezTo>
                    <a:pt x="288" y="197"/>
                    <a:pt x="288" y="194"/>
                    <a:pt x="288" y="193"/>
                  </a:cubicBezTo>
                  <a:cubicBezTo>
                    <a:pt x="288" y="192"/>
                    <a:pt x="288" y="192"/>
                    <a:pt x="288" y="192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88" y="185"/>
                    <a:pt x="288" y="185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8" y="183"/>
                    <a:pt x="287" y="183"/>
                    <a:pt x="286" y="183"/>
                  </a:cubicBezTo>
                  <a:cubicBezTo>
                    <a:pt x="283" y="183"/>
                    <a:pt x="283" y="183"/>
                    <a:pt x="283" y="183"/>
                  </a:cubicBezTo>
                  <a:cubicBezTo>
                    <a:pt x="283" y="180"/>
                    <a:pt x="283" y="180"/>
                    <a:pt x="283" y="180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3" y="179"/>
                    <a:pt x="283" y="179"/>
                    <a:pt x="282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0" y="179"/>
                    <a:pt x="280" y="180"/>
                  </a:cubicBezTo>
                  <a:cubicBezTo>
                    <a:pt x="280" y="183"/>
                    <a:pt x="280" y="183"/>
                    <a:pt x="280" y="183"/>
                  </a:cubicBezTo>
                  <a:cubicBezTo>
                    <a:pt x="278" y="183"/>
                    <a:pt x="278" y="183"/>
                    <a:pt x="278" y="183"/>
                  </a:cubicBezTo>
                  <a:cubicBezTo>
                    <a:pt x="277" y="183"/>
                    <a:pt x="276" y="183"/>
                    <a:pt x="275" y="183"/>
                  </a:cubicBezTo>
                  <a:cubicBezTo>
                    <a:pt x="273" y="183"/>
                    <a:pt x="270" y="183"/>
                    <a:pt x="268" y="181"/>
                  </a:cubicBezTo>
                  <a:cubicBezTo>
                    <a:pt x="266" y="179"/>
                    <a:pt x="264" y="179"/>
                    <a:pt x="263" y="179"/>
                  </a:cubicBezTo>
                  <a:cubicBezTo>
                    <a:pt x="259" y="178"/>
                    <a:pt x="259" y="178"/>
                    <a:pt x="259" y="178"/>
                  </a:cubicBezTo>
                  <a:cubicBezTo>
                    <a:pt x="260" y="175"/>
                    <a:pt x="260" y="175"/>
                    <a:pt x="260" y="175"/>
                  </a:cubicBezTo>
                  <a:cubicBezTo>
                    <a:pt x="260" y="175"/>
                    <a:pt x="260" y="174"/>
                    <a:pt x="260" y="174"/>
                  </a:cubicBezTo>
                  <a:cubicBezTo>
                    <a:pt x="259" y="174"/>
                    <a:pt x="258" y="174"/>
                    <a:pt x="258" y="174"/>
                  </a:cubicBezTo>
                  <a:cubicBezTo>
                    <a:pt x="257" y="174"/>
                    <a:pt x="257" y="174"/>
                    <a:pt x="256" y="174"/>
                  </a:cubicBezTo>
                  <a:cubicBezTo>
                    <a:pt x="251" y="174"/>
                    <a:pt x="251" y="168"/>
                    <a:pt x="251" y="166"/>
                  </a:cubicBezTo>
                  <a:cubicBezTo>
                    <a:pt x="251" y="166"/>
                    <a:pt x="251" y="165"/>
                    <a:pt x="251" y="165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7" y="164"/>
                    <a:pt x="246" y="162"/>
                    <a:pt x="245" y="161"/>
                  </a:cubicBezTo>
                  <a:cubicBezTo>
                    <a:pt x="244" y="160"/>
                    <a:pt x="244" y="160"/>
                    <a:pt x="244" y="160"/>
                  </a:cubicBezTo>
                  <a:cubicBezTo>
                    <a:pt x="242" y="156"/>
                    <a:pt x="241" y="152"/>
                    <a:pt x="241" y="147"/>
                  </a:cubicBezTo>
                  <a:cubicBezTo>
                    <a:pt x="241" y="143"/>
                    <a:pt x="241" y="143"/>
                    <a:pt x="241" y="143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6" y="143"/>
                    <a:pt x="246" y="143"/>
                    <a:pt x="246" y="143"/>
                  </a:cubicBezTo>
                  <a:cubicBezTo>
                    <a:pt x="246" y="140"/>
                    <a:pt x="248" y="139"/>
                    <a:pt x="251" y="139"/>
                  </a:cubicBezTo>
                  <a:cubicBezTo>
                    <a:pt x="261" y="139"/>
                    <a:pt x="261" y="139"/>
                    <a:pt x="261" y="139"/>
                  </a:cubicBezTo>
                  <a:cubicBezTo>
                    <a:pt x="260" y="138"/>
                    <a:pt x="259" y="137"/>
                    <a:pt x="258" y="135"/>
                  </a:cubicBezTo>
                  <a:cubicBezTo>
                    <a:pt x="258" y="135"/>
                    <a:pt x="258" y="134"/>
                    <a:pt x="258" y="134"/>
                  </a:cubicBezTo>
                  <a:cubicBezTo>
                    <a:pt x="256" y="132"/>
                    <a:pt x="253" y="129"/>
                    <a:pt x="251" y="128"/>
                  </a:cubicBezTo>
                  <a:cubicBezTo>
                    <a:pt x="250" y="127"/>
                    <a:pt x="249" y="127"/>
                    <a:pt x="248" y="127"/>
                  </a:cubicBezTo>
                  <a:cubicBezTo>
                    <a:pt x="246" y="126"/>
                    <a:pt x="246" y="124"/>
                    <a:pt x="246" y="122"/>
                  </a:cubicBezTo>
                  <a:cubicBezTo>
                    <a:pt x="246" y="122"/>
                    <a:pt x="245" y="122"/>
                    <a:pt x="245" y="122"/>
                  </a:cubicBezTo>
                  <a:cubicBezTo>
                    <a:pt x="244" y="122"/>
                    <a:pt x="243" y="122"/>
                    <a:pt x="241" y="121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7" y="118"/>
                    <a:pt x="235" y="116"/>
                    <a:pt x="233" y="115"/>
                  </a:cubicBezTo>
                  <a:cubicBezTo>
                    <a:pt x="231" y="113"/>
                    <a:pt x="227" y="112"/>
                    <a:pt x="224" y="112"/>
                  </a:cubicBezTo>
                  <a:cubicBezTo>
                    <a:pt x="223" y="112"/>
                    <a:pt x="222" y="112"/>
                    <a:pt x="221" y="112"/>
                  </a:cubicBezTo>
                  <a:cubicBezTo>
                    <a:pt x="221" y="113"/>
                    <a:pt x="220" y="113"/>
                    <a:pt x="219" y="114"/>
                  </a:cubicBezTo>
                  <a:cubicBezTo>
                    <a:pt x="219" y="115"/>
                    <a:pt x="219" y="116"/>
                    <a:pt x="219" y="117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0" y="120"/>
                    <a:pt x="221" y="121"/>
                    <a:pt x="222" y="123"/>
                  </a:cubicBezTo>
                  <a:cubicBezTo>
                    <a:pt x="224" y="125"/>
                    <a:pt x="224" y="125"/>
                    <a:pt x="224" y="125"/>
                  </a:cubicBezTo>
                  <a:cubicBezTo>
                    <a:pt x="228" y="130"/>
                    <a:pt x="232" y="137"/>
                    <a:pt x="233" y="145"/>
                  </a:cubicBezTo>
                  <a:cubicBezTo>
                    <a:pt x="233" y="149"/>
                    <a:pt x="232" y="153"/>
                    <a:pt x="229" y="157"/>
                  </a:cubicBezTo>
                  <a:cubicBezTo>
                    <a:pt x="229" y="157"/>
                    <a:pt x="229" y="157"/>
                    <a:pt x="228" y="158"/>
                  </a:cubicBezTo>
                  <a:cubicBezTo>
                    <a:pt x="229" y="159"/>
                    <a:pt x="228" y="160"/>
                    <a:pt x="228" y="161"/>
                  </a:cubicBezTo>
                  <a:cubicBezTo>
                    <a:pt x="226" y="164"/>
                    <a:pt x="223" y="164"/>
                    <a:pt x="222" y="164"/>
                  </a:cubicBezTo>
                  <a:cubicBezTo>
                    <a:pt x="222" y="164"/>
                    <a:pt x="221" y="164"/>
                    <a:pt x="221" y="164"/>
                  </a:cubicBezTo>
                  <a:cubicBezTo>
                    <a:pt x="219" y="164"/>
                    <a:pt x="218" y="162"/>
                    <a:pt x="217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7" y="161"/>
                    <a:pt x="216" y="160"/>
                    <a:pt x="216" y="159"/>
                  </a:cubicBezTo>
                  <a:cubicBezTo>
                    <a:pt x="215" y="158"/>
                    <a:pt x="214" y="157"/>
                    <a:pt x="214" y="156"/>
                  </a:cubicBezTo>
                  <a:cubicBezTo>
                    <a:pt x="213" y="156"/>
                    <a:pt x="212" y="155"/>
                    <a:pt x="211" y="155"/>
                  </a:cubicBezTo>
                  <a:cubicBezTo>
                    <a:pt x="209" y="155"/>
                    <a:pt x="209" y="155"/>
                    <a:pt x="209" y="155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2"/>
                    <a:pt x="207" y="151"/>
                    <a:pt x="207" y="150"/>
                  </a:cubicBezTo>
                  <a:cubicBezTo>
                    <a:pt x="206" y="149"/>
                    <a:pt x="204" y="147"/>
                    <a:pt x="204" y="145"/>
                  </a:cubicBezTo>
                  <a:cubicBezTo>
                    <a:pt x="203" y="144"/>
                    <a:pt x="203" y="143"/>
                    <a:pt x="203" y="142"/>
                  </a:cubicBezTo>
                  <a:cubicBezTo>
                    <a:pt x="203" y="142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1" y="141"/>
                  </a:cubicBezTo>
                  <a:cubicBezTo>
                    <a:pt x="200" y="141"/>
                    <a:pt x="199" y="141"/>
                    <a:pt x="199" y="141"/>
                  </a:cubicBezTo>
                  <a:cubicBezTo>
                    <a:pt x="198" y="141"/>
                    <a:pt x="197" y="141"/>
                    <a:pt x="197" y="141"/>
                  </a:cubicBezTo>
                  <a:cubicBezTo>
                    <a:pt x="193" y="141"/>
                    <a:pt x="193" y="141"/>
                    <a:pt x="193" y="141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7"/>
                    <a:pt x="194" y="136"/>
                    <a:pt x="194" y="136"/>
                  </a:cubicBezTo>
                  <a:cubicBezTo>
                    <a:pt x="194" y="136"/>
                    <a:pt x="194" y="136"/>
                    <a:pt x="194" y="136"/>
                  </a:cubicBezTo>
                  <a:cubicBezTo>
                    <a:pt x="194" y="136"/>
                    <a:pt x="193" y="136"/>
                    <a:pt x="191" y="136"/>
                  </a:cubicBezTo>
                  <a:cubicBezTo>
                    <a:pt x="190" y="136"/>
                    <a:pt x="189" y="136"/>
                    <a:pt x="189" y="136"/>
                  </a:cubicBezTo>
                  <a:cubicBezTo>
                    <a:pt x="189" y="136"/>
                    <a:pt x="188" y="136"/>
                    <a:pt x="188" y="136"/>
                  </a:cubicBezTo>
                  <a:cubicBezTo>
                    <a:pt x="190" y="139"/>
                    <a:pt x="192" y="141"/>
                    <a:pt x="195" y="143"/>
                  </a:cubicBezTo>
                  <a:cubicBezTo>
                    <a:pt x="195" y="143"/>
                    <a:pt x="196" y="143"/>
                    <a:pt x="196" y="143"/>
                  </a:cubicBezTo>
                  <a:cubicBezTo>
                    <a:pt x="197" y="144"/>
                    <a:pt x="200" y="145"/>
                    <a:pt x="200" y="148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199" y="169"/>
                    <a:pt x="198" y="171"/>
                    <a:pt x="197" y="172"/>
                  </a:cubicBezTo>
                  <a:cubicBezTo>
                    <a:pt x="197" y="172"/>
                    <a:pt x="196" y="173"/>
                    <a:pt x="196" y="173"/>
                  </a:cubicBezTo>
                  <a:cubicBezTo>
                    <a:pt x="196" y="174"/>
                    <a:pt x="195" y="175"/>
                    <a:pt x="195" y="175"/>
                  </a:cubicBezTo>
                  <a:cubicBezTo>
                    <a:pt x="195" y="179"/>
                    <a:pt x="195" y="179"/>
                    <a:pt x="195" y="179"/>
                  </a:cubicBezTo>
                  <a:cubicBezTo>
                    <a:pt x="184" y="179"/>
                    <a:pt x="184" y="179"/>
                    <a:pt x="184" y="179"/>
                  </a:cubicBezTo>
                  <a:cubicBezTo>
                    <a:pt x="184" y="175"/>
                    <a:pt x="184" y="175"/>
                    <a:pt x="184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4" y="174"/>
                    <a:pt x="184" y="174"/>
                    <a:pt x="183" y="174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80" y="158"/>
                    <a:pt x="180" y="158"/>
                    <a:pt x="180" y="158"/>
                  </a:cubicBezTo>
                  <a:cubicBezTo>
                    <a:pt x="180" y="156"/>
                    <a:pt x="178" y="154"/>
                    <a:pt x="176" y="152"/>
                  </a:cubicBezTo>
                  <a:cubicBezTo>
                    <a:pt x="175" y="150"/>
                    <a:pt x="173" y="150"/>
                    <a:pt x="170" y="150"/>
                  </a:cubicBezTo>
                  <a:cubicBezTo>
                    <a:pt x="165" y="150"/>
                    <a:pt x="165" y="150"/>
                    <a:pt x="165" y="150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6" y="146"/>
                    <a:pt x="166" y="146"/>
                    <a:pt x="166" y="146"/>
                  </a:cubicBezTo>
                  <a:cubicBezTo>
                    <a:pt x="165" y="146"/>
                    <a:pt x="163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58" y="146"/>
                    <a:pt x="157" y="144"/>
                    <a:pt x="156" y="142"/>
                  </a:cubicBezTo>
                  <a:cubicBezTo>
                    <a:pt x="155" y="142"/>
                    <a:pt x="155" y="141"/>
                    <a:pt x="155" y="140"/>
                  </a:cubicBezTo>
                  <a:cubicBezTo>
                    <a:pt x="154" y="139"/>
                    <a:pt x="153" y="138"/>
                    <a:pt x="152" y="137"/>
                  </a:cubicBezTo>
                  <a:cubicBezTo>
                    <a:pt x="151" y="136"/>
                    <a:pt x="150" y="136"/>
                    <a:pt x="147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47" y="136"/>
                    <a:pt x="146" y="136"/>
                    <a:pt x="146" y="136"/>
                  </a:cubicBezTo>
                  <a:cubicBezTo>
                    <a:pt x="144" y="136"/>
                    <a:pt x="143" y="135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2"/>
                    <a:pt x="139" y="132"/>
                    <a:pt x="138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5" y="132"/>
                    <a:pt x="134" y="132"/>
                    <a:pt x="134" y="133"/>
                  </a:cubicBezTo>
                  <a:cubicBezTo>
                    <a:pt x="133" y="136"/>
                    <a:pt x="131" y="136"/>
                    <a:pt x="130" y="136"/>
                  </a:cubicBezTo>
                  <a:cubicBezTo>
                    <a:pt x="130" y="136"/>
                    <a:pt x="130" y="136"/>
                    <a:pt x="129" y="136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5" y="136"/>
                    <a:pt x="115" y="137"/>
                    <a:pt x="115" y="140"/>
                  </a:cubicBezTo>
                  <a:cubicBezTo>
                    <a:pt x="115" y="145"/>
                    <a:pt x="113" y="149"/>
                    <a:pt x="108" y="150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3" y="137"/>
                    <a:pt x="98" y="127"/>
                    <a:pt x="89" y="118"/>
                  </a:cubicBezTo>
                  <a:cubicBezTo>
                    <a:pt x="87" y="116"/>
                    <a:pt x="85" y="114"/>
                    <a:pt x="83" y="112"/>
                  </a:cubicBezTo>
                  <a:cubicBezTo>
                    <a:pt x="77" y="106"/>
                    <a:pt x="71" y="100"/>
                    <a:pt x="67" y="9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71" y="87"/>
                    <a:pt x="73" y="86"/>
                    <a:pt x="74" y="84"/>
                  </a:cubicBezTo>
                  <a:cubicBezTo>
                    <a:pt x="75" y="83"/>
                    <a:pt x="75" y="82"/>
                    <a:pt x="76" y="81"/>
                  </a:cubicBezTo>
                  <a:cubicBezTo>
                    <a:pt x="76" y="80"/>
                    <a:pt x="77" y="79"/>
                    <a:pt x="77" y="78"/>
                  </a:cubicBezTo>
                  <a:cubicBezTo>
                    <a:pt x="78" y="76"/>
                    <a:pt x="80" y="73"/>
                    <a:pt x="82" y="71"/>
                  </a:cubicBezTo>
                  <a:cubicBezTo>
                    <a:pt x="85" y="69"/>
                    <a:pt x="88" y="69"/>
                    <a:pt x="90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2" y="69"/>
                    <a:pt x="94" y="68"/>
                    <a:pt x="94" y="68"/>
                  </a:cubicBezTo>
                  <a:cubicBezTo>
                    <a:pt x="94" y="67"/>
                    <a:pt x="94" y="67"/>
                    <a:pt x="95" y="67"/>
                  </a:cubicBezTo>
                  <a:cubicBezTo>
                    <a:pt x="95" y="66"/>
                    <a:pt x="96" y="64"/>
                    <a:pt x="99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5" y="64"/>
                    <a:pt x="106" y="64"/>
                  </a:cubicBezTo>
                  <a:cubicBezTo>
                    <a:pt x="106" y="64"/>
                    <a:pt x="107" y="64"/>
                    <a:pt x="108" y="64"/>
                  </a:cubicBezTo>
                  <a:cubicBezTo>
                    <a:pt x="108" y="64"/>
                    <a:pt x="108" y="64"/>
                    <a:pt x="109" y="64"/>
                  </a:cubicBezTo>
                  <a:cubicBezTo>
                    <a:pt x="109" y="64"/>
                    <a:pt x="109" y="63"/>
                    <a:pt x="109" y="63"/>
                  </a:cubicBezTo>
                  <a:cubicBezTo>
                    <a:pt x="109" y="61"/>
                    <a:pt x="110" y="59"/>
                    <a:pt x="114" y="59"/>
                  </a:cubicBezTo>
                  <a:cubicBezTo>
                    <a:pt x="114" y="59"/>
                    <a:pt x="114" y="59"/>
                    <a:pt x="115" y="59"/>
                  </a:cubicBezTo>
                  <a:cubicBezTo>
                    <a:pt x="115" y="59"/>
                    <a:pt x="115" y="59"/>
                    <a:pt x="116" y="5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30" y="61"/>
                    <a:pt x="131" y="60"/>
                    <a:pt x="132" y="60"/>
                  </a:cubicBezTo>
                  <a:cubicBezTo>
                    <a:pt x="132" y="60"/>
                    <a:pt x="132" y="60"/>
                    <a:pt x="133" y="60"/>
                  </a:cubicBezTo>
                  <a:cubicBezTo>
                    <a:pt x="133" y="59"/>
                    <a:pt x="133" y="59"/>
                    <a:pt x="133" y="58"/>
                  </a:cubicBezTo>
                  <a:cubicBezTo>
                    <a:pt x="132" y="58"/>
                    <a:pt x="132" y="57"/>
                    <a:pt x="131" y="56"/>
                  </a:cubicBezTo>
                  <a:cubicBezTo>
                    <a:pt x="128" y="55"/>
                    <a:pt x="127" y="53"/>
                    <a:pt x="127" y="51"/>
                  </a:cubicBezTo>
                  <a:cubicBezTo>
                    <a:pt x="126" y="51"/>
                    <a:pt x="126" y="50"/>
                    <a:pt x="126" y="50"/>
                  </a:cubicBezTo>
                  <a:cubicBezTo>
                    <a:pt x="124" y="48"/>
                    <a:pt x="123" y="47"/>
                    <a:pt x="122" y="47"/>
                  </a:cubicBezTo>
                  <a:cubicBezTo>
                    <a:pt x="118" y="46"/>
                    <a:pt x="118" y="41"/>
                    <a:pt x="118" y="40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3" y="31"/>
                    <a:pt x="123" y="31"/>
                  </a:cubicBezTo>
                  <a:cubicBezTo>
                    <a:pt x="123" y="31"/>
                    <a:pt x="123" y="30"/>
                    <a:pt x="123" y="29"/>
                  </a:cubicBezTo>
                  <a:cubicBezTo>
                    <a:pt x="123" y="29"/>
                    <a:pt x="123" y="28"/>
                    <a:pt x="123" y="27"/>
                  </a:cubicBezTo>
                  <a:cubicBezTo>
                    <a:pt x="123" y="26"/>
                    <a:pt x="124" y="24"/>
                    <a:pt x="123" y="23"/>
                  </a:cubicBezTo>
                  <a:cubicBezTo>
                    <a:pt x="123" y="23"/>
                    <a:pt x="122" y="23"/>
                    <a:pt x="122" y="23"/>
                  </a:cubicBezTo>
                  <a:cubicBezTo>
                    <a:pt x="120" y="23"/>
                    <a:pt x="120" y="22"/>
                    <a:pt x="119" y="22"/>
                  </a:cubicBezTo>
                  <a:cubicBezTo>
                    <a:pt x="118" y="20"/>
                    <a:pt x="118" y="19"/>
                    <a:pt x="118" y="18"/>
                  </a:cubicBezTo>
                  <a:cubicBezTo>
                    <a:pt x="118" y="18"/>
                    <a:pt x="118" y="18"/>
                    <a:pt x="118" y="17"/>
                  </a:cubicBezTo>
                  <a:cubicBezTo>
                    <a:pt x="118" y="17"/>
                    <a:pt x="118" y="16"/>
                    <a:pt x="118" y="16"/>
                  </a:cubicBezTo>
                  <a:cubicBezTo>
                    <a:pt x="119" y="15"/>
                    <a:pt x="119" y="14"/>
                    <a:pt x="11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14"/>
                    <a:pt x="117" y="14"/>
                    <a:pt x="117" y="14"/>
                  </a:cubicBezTo>
                  <a:cubicBezTo>
                    <a:pt x="115" y="14"/>
                    <a:pt x="114" y="12"/>
                    <a:pt x="114" y="9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6" y="7"/>
                    <a:pt x="132" y="10"/>
                    <a:pt x="139" y="13"/>
                  </a:cubicBezTo>
                  <a:cubicBezTo>
                    <a:pt x="147" y="17"/>
                    <a:pt x="156" y="22"/>
                    <a:pt x="164" y="27"/>
                  </a:cubicBezTo>
                  <a:cubicBezTo>
                    <a:pt x="172" y="31"/>
                    <a:pt x="179" y="36"/>
                    <a:pt x="185" y="41"/>
                  </a:cubicBezTo>
                  <a:cubicBezTo>
                    <a:pt x="186" y="42"/>
                    <a:pt x="188" y="44"/>
                    <a:pt x="189" y="45"/>
                  </a:cubicBezTo>
                  <a:cubicBezTo>
                    <a:pt x="191" y="45"/>
                    <a:pt x="191" y="45"/>
                    <a:pt x="191" y="45"/>
                  </a:cubicBezTo>
                  <a:cubicBezTo>
                    <a:pt x="192" y="45"/>
                    <a:pt x="195" y="45"/>
                    <a:pt x="196" y="48"/>
                  </a:cubicBezTo>
                  <a:cubicBezTo>
                    <a:pt x="196" y="48"/>
                    <a:pt x="196" y="49"/>
                    <a:pt x="196" y="49"/>
                  </a:cubicBezTo>
                  <a:cubicBezTo>
                    <a:pt x="196" y="51"/>
                    <a:pt x="198" y="52"/>
                    <a:pt x="201" y="54"/>
                  </a:cubicBezTo>
                  <a:cubicBezTo>
                    <a:pt x="202" y="54"/>
                    <a:pt x="203" y="54"/>
                    <a:pt x="205" y="54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10" y="58"/>
                    <a:pt x="211" y="59"/>
                    <a:pt x="211" y="61"/>
                  </a:cubicBezTo>
                  <a:cubicBezTo>
                    <a:pt x="213" y="63"/>
                    <a:pt x="215" y="65"/>
                    <a:pt x="217" y="67"/>
                  </a:cubicBezTo>
                  <a:cubicBezTo>
                    <a:pt x="219" y="68"/>
                    <a:pt x="220" y="69"/>
                    <a:pt x="222" y="69"/>
                  </a:cubicBezTo>
                  <a:cubicBezTo>
                    <a:pt x="227" y="69"/>
                    <a:pt x="227" y="69"/>
                    <a:pt x="227" y="69"/>
                  </a:cubicBezTo>
                  <a:cubicBezTo>
                    <a:pt x="228" y="71"/>
                    <a:pt x="228" y="71"/>
                    <a:pt x="228" y="71"/>
                  </a:cubicBezTo>
                  <a:cubicBezTo>
                    <a:pt x="228" y="71"/>
                    <a:pt x="229" y="72"/>
                    <a:pt x="229" y="73"/>
                  </a:cubicBezTo>
                  <a:cubicBezTo>
                    <a:pt x="230" y="75"/>
                    <a:pt x="232" y="78"/>
                    <a:pt x="235" y="80"/>
                  </a:cubicBezTo>
                  <a:cubicBezTo>
                    <a:pt x="236" y="81"/>
                    <a:pt x="238" y="82"/>
                    <a:pt x="240" y="83"/>
                  </a:cubicBezTo>
                  <a:cubicBezTo>
                    <a:pt x="241" y="83"/>
                    <a:pt x="243" y="84"/>
                    <a:pt x="244" y="84"/>
                  </a:cubicBezTo>
                  <a:cubicBezTo>
                    <a:pt x="247" y="86"/>
                    <a:pt x="250" y="89"/>
                    <a:pt x="251" y="91"/>
                  </a:cubicBezTo>
                  <a:cubicBezTo>
                    <a:pt x="252" y="91"/>
                    <a:pt x="253" y="92"/>
                    <a:pt x="253" y="93"/>
                  </a:cubicBezTo>
                  <a:cubicBezTo>
                    <a:pt x="257" y="97"/>
                    <a:pt x="259" y="100"/>
                    <a:pt x="264" y="102"/>
                  </a:cubicBezTo>
                  <a:cubicBezTo>
                    <a:pt x="265" y="102"/>
                    <a:pt x="265" y="102"/>
                    <a:pt x="265" y="102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70" y="110"/>
                    <a:pt x="276" y="116"/>
                    <a:pt x="282" y="122"/>
                  </a:cubicBezTo>
                  <a:cubicBezTo>
                    <a:pt x="285" y="125"/>
                    <a:pt x="288" y="128"/>
                    <a:pt x="292" y="131"/>
                  </a:cubicBezTo>
                  <a:cubicBezTo>
                    <a:pt x="294" y="132"/>
                    <a:pt x="295" y="133"/>
                    <a:pt x="297" y="135"/>
                  </a:cubicBezTo>
                  <a:cubicBezTo>
                    <a:pt x="299" y="136"/>
                    <a:pt x="299" y="138"/>
                    <a:pt x="299" y="139"/>
                  </a:cubicBezTo>
                  <a:cubicBezTo>
                    <a:pt x="300" y="139"/>
                    <a:pt x="300" y="139"/>
                    <a:pt x="300" y="140"/>
                  </a:cubicBezTo>
                  <a:cubicBezTo>
                    <a:pt x="301" y="142"/>
                    <a:pt x="303" y="143"/>
                    <a:pt x="305" y="145"/>
                  </a:cubicBezTo>
                  <a:cubicBezTo>
                    <a:pt x="307" y="146"/>
                    <a:pt x="310" y="148"/>
                    <a:pt x="311" y="151"/>
                  </a:cubicBezTo>
                  <a:cubicBezTo>
                    <a:pt x="312" y="153"/>
                    <a:pt x="313" y="154"/>
                    <a:pt x="314" y="156"/>
                  </a:cubicBezTo>
                  <a:cubicBezTo>
                    <a:pt x="314" y="157"/>
                    <a:pt x="315" y="159"/>
                    <a:pt x="316" y="160"/>
                  </a:cubicBezTo>
                  <a:cubicBezTo>
                    <a:pt x="317" y="163"/>
                    <a:pt x="319" y="165"/>
                    <a:pt x="322" y="166"/>
                  </a:cubicBezTo>
                  <a:cubicBezTo>
                    <a:pt x="323" y="167"/>
                    <a:pt x="324" y="167"/>
                    <a:pt x="325" y="168"/>
                  </a:cubicBezTo>
                  <a:cubicBezTo>
                    <a:pt x="326" y="168"/>
                    <a:pt x="327" y="169"/>
                    <a:pt x="327" y="170"/>
                  </a:cubicBezTo>
                  <a:cubicBezTo>
                    <a:pt x="327" y="170"/>
                    <a:pt x="327" y="171"/>
                    <a:pt x="328" y="171"/>
                  </a:cubicBezTo>
                  <a:cubicBezTo>
                    <a:pt x="328" y="171"/>
                    <a:pt x="328" y="172"/>
                    <a:pt x="329" y="173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1" y="175"/>
                    <a:pt x="332" y="177"/>
                    <a:pt x="332" y="179"/>
                  </a:cubicBezTo>
                  <a:cubicBezTo>
                    <a:pt x="332" y="180"/>
                    <a:pt x="333" y="181"/>
                    <a:pt x="333" y="182"/>
                  </a:cubicBezTo>
                  <a:cubicBezTo>
                    <a:pt x="334" y="183"/>
                    <a:pt x="335" y="184"/>
                    <a:pt x="336" y="185"/>
                  </a:cubicBezTo>
                  <a:cubicBezTo>
                    <a:pt x="337" y="185"/>
                    <a:pt x="337" y="185"/>
                    <a:pt x="337" y="185"/>
                  </a:cubicBezTo>
                  <a:cubicBezTo>
                    <a:pt x="339" y="186"/>
                    <a:pt x="341" y="187"/>
                    <a:pt x="342" y="189"/>
                  </a:cubicBezTo>
                  <a:cubicBezTo>
                    <a:pt x="342" y="190"/>
                    <a:pt x="342" y="191"/>
                    <a:pt x="343" y="192"/>
                  </a:cubicBezTo>
                  <a:cubicBezTo>
                    <a:pt x="344" y="193"/>
                    <a:pt x="345" y="194"/>
                    <a:pt x="346" y="197"/>
                  </a:cubicBezTo>
                  <a:cubicBezTo>
                    <a:pt x="346" y="198"/>
                    <a:pt x="346" y="199"/>
                    <a:pt x="346" y="200"/>
                  </a:cubicBezTo>
                  <a:cubicBezTo>
                    <a:pt x="346" y="200"/>
                    <a:pt x="346" y="200"/>
                    <a:pt x="346" y="200"/>
                  </a:cubicBezTo>
                  <a:cubicBezTo>
                    <a:pt x="346" y="200"/>
                    <a:pt x="347" y="201"/>
                    <a:pt x="347" y="201"/>
                  </a:cubicBezTo>
                  <a:cubicBezTo>
                    <a:pt x="350" y="201"/>
                    <a:pt x="351" y="203"/>
                    <a:pt x="352" y="204"/>
                  </a:cubicBezTo>
                  <a:cubicBezTo>
                    <a:pt x="352" y="204"/>
                    <a:pt x="352" y="205"/>
                    <a:pt x="352" y="205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53" y="206"/>
                    <a:pt x="354" y="207"/>
                    <a:pt x="355" y="209"/>
                  </a:cubicBezTo>
                  <a:cubicBezTo>
                    <a:pt x="355" y="210"/>
                    <a:pt x="356" y="212"/>
                    <a:pt x="356" y="213"/>
                  </a:cubicBezTo>
                  <a:cubicBezTo>
                    <a:pt x="356" y="214"/>
                    <a:pt x="356" y="214"/>
                    <a:pt x="356" y="215"/>
                  </a:cubicBezTo>
                  <a:cubicBezTo>
                    <a:pt x="356" y="215"/>
                    <a:pt x="356" y="215"/>
                    <a:pt x="356" y="215"/>
                  </a:cubicBezTo>
                  <a:cubicBezTo>
                    <a:pt x="356" y="215"/>
                    <a:pt x="357" y="215"/>
                    <a:pt x="358" y="215"/>
                  </a:cubicBezTo>
                  <a:cubicBezTo>
                    <a:pt x="360" y="215"/>
                    <a:pt x="360" y="215"/>
                    <a:pt x="360" y="215"/>
                  </a:cubicBezTo>
                  <a:cubicBezTo>
                    <a:pt x="360" y="221"/>
                    <a:pt x="360" y="221"/>
                    <a:pt x="360" y="221"/>
                  </a:cubicBezTo>
                  <a:cubicBezTo>
                    <a:pt x="360" y="222"/>
                    <a:pt x="360" y="222"/>
                    <a:pt x="360" y="223"/>
                  </a:cubicBezTo>
                  <a:cubicBezTo>
                    <a:pt x="360" y="223"/>
                    <a:pt x="360" y="224"/>
                    <a:pt x="360" y="224"/>
                  </a:cubicBezTo>
                  <a:cubicBezTo>
                    <a:pt x="361" y="224"/>
                    <a:pt x="362" y="224"/>
                    <a:pt x="362" y="224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5" y="227"/>
                    <a:pt x="365" y="227"/>
                    <a:pt x="365" y="227"/>
                  </a:cubicBezTo>
                  <a:cubicBezTo>
                    <a:pt x="365" y="227"/>
                    <a:pt x="366" y="228"/>
                    <a:pt x="366" y="229"/>
                  </a:cubicBezTo>
                  <a:cubicBezTo>
                    <a:pt x="367" y="230"/>
                    <a:pt x="369" y="231"/>
                    <a:pt x="369" y="233"/>
                  </a:cubicBezTo>
                  <a:cubicBezTo>
                    <a:pt x="370" y="235"/>
                    <a:pt x="370" y="236"/>
                    <a:pt x="370" y="237"/>
                  </a:cubicBezTo>
                  <a:cubicBezTo>
                    <a:pt x="370" y="237"/>
                    <a:pt x="370" y="238"/>
                    <a:pt x="370" y="238"/>
                  </a:cubicBezTo>
                  <a:cubicBezTo>
                    <a:pt x="370" y="238"/>
                    <a:pt x="370" y="238"/>
                    <a:pt x="370" y="238"/>
                  </a:cubicBezTo>
                  <a:cubicBezTo>
                    <a:pt x="371" y="238"/>
                    <a:pt x="371" y="238"/>
                    <a:pt x="371" y="238"/>
                  </a:cubicBezTo>
                  <a:cubicBezTo>
                    <a:pt x="373" y="238"/>
                    <a:pt x="375" y="240"/>
                    <a:pt x="375" y="24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5" y="247"/>
                    <a:pt x="375" y="248"/>
                    <a:pt x="376" y="248"/>
                  </a:cubicBezTo>
                  <a:cubicBezTo>
                    <a:pt x="379" y="248"/>
                    <a:pt x="379" y="248"/>
                    <a:pt x="379" y="248"/>
                  </a:cubicBezTo>
                  <a:cubicBezTo>
                    <a:pt x="379" y="251"/>
                    <a:pt x="379" y="251"/>
                    <a:pt x="379" y="251"/>
                  </a:cubicBezTo>
                  <a:cubicBezTo>
                    <a:pt x="379" y="252"/>
                    <a:pt x="379" y="252"/>
                    <a:pt x="379" y="253"/>
                  </a:cubicBezTo>
                  <a:cubicBezTo>
                    <a:pt x="379" y="254"/>
                    <a:pt x="379" y="256"/>
                    <a:pt x="379" y="257"/>
                  </a:cubicBezTo>
                  <a:cubicBezTo>
                    <a:pt x="380" y="257"/>
                    <a:pt x="381" y="257"/>
                    <a:pt x="381" y="257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64"/>
                    <a:pt x="384" y="264"/>
                    <a:pt x="384" y="264"/>
                  </a:cubicBezTo>
                  <a:cubicBezTo>
                    <a:pt x="384" y="264"/>
                    <a:pt x="384" y="265"/>
                    <a:pt x="384" y="265"/>
                  </a:cubicBezTo>
                  <a:cubicBezTo>
                    <a:pt x="384" y="266"/>
                    <a:pt x="384" y="266"/>
                    <a:pt x="384" y="266"/>
                  </a:cubicBezTo>
                  <a:cubicBezTo>
                    <a:pt x="384" y="267"/>
                    <a:pt x="385" y="267"/>
                    <a:pt x="386" y="267"/>
                  </a:cubicBezTo>
                  <a:cubicBezTo>
                    <a:pt x="388" y="267"/>
                    <a:pt x="388" y="267"/>
                    <a:pt x="388" y="267"/>
                  </a:cubicBezTo>
                  <a:cubicBezTo>
                    <a:pt x="389" y="270"/>
                    <a:pt x="389" y="270"/>
                    <a:pt x="389" y="270"/>
                  </a:cubicBezTo>
                  <a:cubicBezTo>
                    <a:pt x="389" y="271"/>
                    <a:pt x="389" y="272"/>
                    <a:pt x="389" y="273"/>
                  </a:cubicBezTo>
                  <a:cubicBezTo>
                    <a:pt x="388" y="274"/>
                    <a:pt x="388" y="275"/>
                    <a:pt x="389" y="276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89" y="276"/>
                    <a:pt x="390" y="276"/>
                    <a:pt x="390" y="276"/>
                  </a:cubicBezTo>
                  <a:cubicBezTo>
                    <a:pt x="391" y="276"/>
                    <a:pt x="392" y="277"/>
                    <a:pt x="393" y="277"/>
                  </a:cubicBezTo>
                  <a:cubicBezTo>
                    <a:pt x="394" y="279"/>
                    <a:pt x="394" y="280"/>
                    <a:pt x="393" y="281"/>
                  </a:cubicBezTo>
                  <a:cubicBezTo>
                    <a:pt x="393" y="281"/>
                    <a:pt x="393" y="281"/>
                    <a:pt x="393" y="282"/>
                  </a:cubicBezTo>
                  <a:cubicBezTo>
                    <a:pt x="393" y="284"/>
                    <a:pt x="393" y="286"/>
                    <a:pt x="392" y="288"/>
                  </a:cubicBezTo>
                  <a:cubicBezTo>
                    <a:pt x="392" y="289"/>
                    <a:pt x="392" y="290"/>
                    <a:pt x="392" y="291"/>
                  </a:cubicBezTo>
                  <a:cubicBezTo>
                    <a:pt x="391" y="293"/>
                    <a:pt x="391" y="296"/>
                    <a:pt x="391" y="299"/>
                  </a:cubicBezTo>
                  <a:cubicBezTo>
                    <a:pt x="391" y="305"/>
                    <a:pt x="392" y="311"/>
                    <a:pt x="393" y="319"/>
                  </a:cubicBezTo>
                  <a:cubicBezTo>
                    <a:pt x="395" y="334"/>
                    <a:pt x="399" y="348"/>
                    <a:pt x="403" y="358"/>
                  </a:cubicBezTo>
                  <a:cubicBezTo>
                    <a:pt x="405" y="365"/>
                    <a:pt x="405" y="365"/>
                    <a:pt x="405" y="365"/>
                  </a:cubicBezTo>
                  <a:cubicBezTo>
                    <a:pt x="398" y="362"/>
                    <a:pt x="398" y="362"/>
                    <a:pt x="398" y="362"/>
                  </a:cubicBezTo>
                  <a:cubicBezTo>
                    <a:pt x="395" y="361"/>
                    <a:pt x="392" y="359"/>
                    <a:pt x="389" y="356"/>
                  </a:cubicBezTo>
                  <a:cubicBezTo>
                    <a:pt x="388" y="353"/>
                    <a:pt x="387" y="351"/>
                    <a:pt x="387" y="349"/>
                  </a:cubicBezTo>
                  <a:cubicBezTo>
                    <a:pt x="387" y="349"/>
                    <a:pt x="387" y="349"/>
                    <a:pt x="387" y="349"/>
                  </a:cubicBezTo>
                  <a:cubicBezTo>
                    <a:pt x="383" y="348"/>
                    <a:pt x="382" y="346"/>
                    <a:pt x="382" y="344"/>
                  </a:cubicBezTo>
                  <a:cubicBezTo>
                    <a:pt x="382" y="337"/>
                    <a:pt x="382" y="337"/>
                    <a:pt x="382" y="337"/>
                  </a:cubicBezTo>
                  <a:cubicBezTo>
                    <a:pt x="382" y="336"/>
                    <a:pt x="382" y="335"/>
                    <a:pt x="382" y="334"/>
                  </a:cubicBezTo>
                  <a:cubicBezTo>
                    <a:pt x="382" y="334"/>
                    <a:pt x="382" y="334"/>
                    <a:pt x="382" y="334"/>
                  </a:cubicBezTo>
                  <a:cubicBezTo>
                    <a:pt x="382" y="334"/>
                    <a:pt x="382" y="334"/>
                    <a:pt x="381" y="334"/>
                  </a:cubicBezTo>
                  <a:cubicBezTo>
                    <a:pt x="377" y="334"/>
                    <a:pt x="378" y="329"/>
                    <a:pt x="378" y="328"/>
                  </a:cubicBezTo>
                  <a:cubicBezTo>
                    <a:pt x="378" y="327"/>
                    <a:pt x="378" y="326"/>
                    <a:pt x="378" y="325"/>
                  </a:cubicBezTo>
                  <a:cubicBezTo>
                    <a:pt x="378" y="325"/>
                    <a:pt x="378" y="325"/>
                    <a:pt x="377" y="325"/>
                  </a:cubicBezTo>
                  <a:cubicBezTo>
                    <a:pt x="376" y="325"/>
                    <a:pt x="374" y="325"/>
                    <a:pt x="373" y="322"/>
                  </a:cubicBezTo>
                  <a:cubicBezTo>
                    <a:pt x="373" y="321"/>
                    <a:pt x="372" y="321"/>
                    <a:pt x="371" y="320"/>
                  </a:cubicBezTo>
                  <a:cubicBezTo>
                    <a:pt x="370" y="318"/>
                    <a:pt x="369" y="317"/>
                    <a:pt x="369" y="315"/>
                  </a:cubicBezTo>
                  <a:cubicBezTo>
                    <a:pt x="368" y="314"/>
                    <a:pt x="368" y="313"/>
                    <a:pt x="368" y="312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7" y="311"/>
                    <a:pt x="367" y="311"/>
                    <a:pt x="367" y="311"/>
                  </a:cubicBezTo>
                  <a:cubicBezTo>
                    <a:pt x="365" y="311"/>
                    <a:pt x="364" y="309"/>
                    <a:pt x="364" y="306"/>
                  </a:cubicBezTo>
                  <a:cubicBezTo>
                    <a:pt x="364" y="304"/>
                    <a:pt x="364" y="304"/>
                    <a:pt x="364" y="304"/>
                  </a:cubicBezTo>
                  <a:cubicBezTo>
                    <a:pt x="364" y="303"/>
                    <a:pt x="364" y="302"/>
                    <a:pt x="363" y="301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1"/>
                    <a:pt x="363" y="301"/>
                    <a:pt x="362" y="301"/>
                  </a:cubicBezTo>
                  <a:cubicBezTo>
                    <a:pt x="358" y="301"/>
                    <a:pt x="359" y="296"/>
                    <a:pt x="359" y="295"/>
                  </a:cubicBezTo>
                  <a:cubicBezTo>
                    <a:pt x="359" y="294"/>
                    <a:pt x="359" y="293"/>
                    <a:pt x="359" y="292"/>
                  </a:cubicBezTo>
                  <a:cubicBezTo>
                    <a:pt x="359" y="292"/>
                    <a:pt x="359" y="292"/>
                    <a:pt x="359" y="292"/>
                  </a:cubicBezTo>
                  <a:cubicBezTo>
                    <a:pt x="355" y="292"/>
                    <a:pt x="354" y="289"/>
                    <a:pt x="354" y="287"/>
                  </a:cubicBezTo>
                  <a:cubicBezTo>
                    <a:pt x="354" y="285"/>
                    <a:pt x="354" y="285"/>
                    <a:pt x="353" y="283"/>
                  </a:cubicBezTo>
                  <a:cubicBezTo>
                    <a:pt x="352" y="280"/>
                    <a:pt x="351" y="279"/>
                    <a:pt x="349" y="278"/>
                  </a:cubicBezTo>
                  <a:cubicBezTo>
                    <a:pt x="349" y="278"/>
                    <a:pt x="348" y="278"/>
                    <a:pt x="347" y="278"/>
                  </a:cubicBezTo>
                  <a:cubicBezTo>
                    <a:pt x="345" y="278"/>
                    <a:pt x="341" y="277"/>
                    <a:pt x="340" y="273"/>
                  </a:cubicBezTo>
                  <a:cubicBezTo>
                    <a:pt x="340" y="271"/>
                    <a:pt x="340" y="270"/>
                    <a:pt x="340" y="270"/>
                  </a:cubicBezTo>
                  <a:cubicBezTo>
                    <a:pt x="340" y="269"/>
                    <a:pt x="340" y="269"/>
                    <a:pt x="340" y="268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39" y="268"/>
                    <a:pt x="339" y="268"/>
                    <a:pt x="338" y="268"/>
                  </a:cubicBezTo>
                  <a:cubicBezTo>
                    <a:pt x="335" y="268"/>
                    <a:pt x="335" y="268"/>
                    <a:pt x="335" y="268"/>
                  </a:cubicBezTo>
                  <a:cubicBezTo>
                    <a:pt x="335" y="260"/>
                    <a:pt x="335" y="260"/>
                    <a:pt x="335" y="260"/>
                  </a:cubicBezTo>
                  <a:cubicBezTo>
                    <a:pt x="335" y="258"/>
                    <a:pt x="335" y="256"/>
                    <a:pt x="335" y="254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5" y="254"/>
                    <a:pt x="335" y="254"/>
                    <a:pt x="333" y="254"/>
                  </a:cubicBezTo>
                  <a:cubicBezTo>
                    <a:pt x="330" y="254"/>
                    <a:pt x="330" y="254"/>
                    <a:pt x="330" y="254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0" y="249"/>
                    <a:pt x="329" y="249"/>
                  </a:cubicBezTo>
                  <a:cubicBezTo>
                    <a:pt x="327" y="249"/>
                    <a:pt x="327" y="249"/>
                    <a:pt x="327" y="249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25" y="245"/>
                    <a:pt x="324" y="243"/>
                    <a:pt x="323" y="242"/>
                  </a:cubicBezTo>
                  <a:cubicBezTo>
                    <a:pt x="323" y="242"/>
                    <a:pt x="322" y="245"/>
                    <a:pt x="322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20" y="250"/>
                    <a:pt x="324" y="256"/>
                    <a:pt x="327" y="261"/>
                  </a:cubicBezTo>
                  <a:cubicBezTo>
                    <a:pt x="330" y="265"/>
                    <a:pt x="330" y="265"/>
                    <a:pt x="330" y="265"/>
                  </a:cubicBezTo>
                  <a:cubicBezTo>
                    <a:pt x="334" y="270"/>
                    <a:pt x="338" y="276"/>
                    <a:pt x="342" y="282"/>
                  </a:cubicBezTo>
                  <a:cubicBezTo>
                    <a:pt x="343" y="283"/>
                    <a:pt x="344" y="285"/>
                    <a:pt x="346" y="287"/>
                  </a:cubicBezTo>
                  <a:cubicBezTo>
                    <a:pt x="346" y="288"/>
                    <a:pt x="346" y="288"/>
                    <a:pt x="346" y="288"/>
                  </a:cubicBezTo>
                  <a:cubicBezTo>
                    <a:pt x="346" y="289"/>
                    <a:pt x="346" y="289"/>
                    <a:pt x="346" y="289"/>
                  </a:cubicBezTo>
                  <a:cubicBezTo>
                    <a:pt x="346" y="290"/>
                    <a:pt x="346" y="290"/>
                    <a:pt x="346" y="290"/>
                  </a:cubicBezTo>
                  <a:cubicBezTo>
                    <a:pt x="347" y="290"/>
                    <a:pt x="347" y="290"/>
                    <a:pt x="348" y="290"/>
                  </a:cubicBezTo>
                  <a:cubicBezTo>
                    <a:pt x="351" y="290"/>
                    <a:pt x="351" y="290"/>
                    <a:pt x="351" y="290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51" y="294"/>
                    <a:pt x="351" y="294"/>
                    <a:pt x="351" y="294"/>
                  </a:cubicBezTo>
                  <a:cubicBezTo>
                    <a:pt x="351" y="296"/>
                    <a:pt x="351" y="297"/>
                    <a:pt x="351" y="299"/>
                  </a:cubicBezTo>
                  <a:cubicBezTo>
                    <a:pt x="351" y="299"/>
                    <a:pt x="351" y="299"/>
                    <a:pt x="351" y="299"/>
                  </a:cubicBezTo>
                  <a:cubicBezTo>
                    <a:pt x="352" y="299"/>
                    <a:pt x="355" y="300"/>
                    <a:pt x="356" y="303"/>
                  </a:cubicBezTo>
                  <a:cubicBezTo>
                    <a:pt x="356" y="304"/>
                    <a:pt x="358" y="306"/>
                    <a:pt x="360" y="307"/>
                  </a:cubicBezTo>
                  <a:cubicBezTo>
                    <a:pt x="360" y="308"/>
                    <a:pt x="360" y="308"/>
                    <a:pt x="360" y="308"/>
                  </a:cubicBezTo>
                  <a:cubicBezTo>
                    <a:pt x="362" y="310"/>
                    <a:pt x="365" y="314"/>
                    <a:pt x="365" y="318"/>
                  </a:cubicBezTo>
                  <a:cubicBezTo>
                    <a:pt x="365" y="318"/>
                    <a:pt x="365" y="318"/>
                    <a:pt x="367" y="319"/>
                  </a:cubicBezTo>
                  <a:cubicBezTo>
                    <a:pt x="371" y="319"/>
                    <a:pt x="371" y="319"/>
                    <a:pt x="371" y="319"/>
                  </a:cubicBezTo>
                  <a:cubicBezTo>
                    <a:pt x="370" y="322"/>
                    <a:pt x="370" y="322"/>
                    <a:pt x="370" y="322"/>
                  </a:cubicBezTo>
                  <a:cubicBezTo>
                    <a:pt x="368" y="330"/>
                    <a:pt x="369" y="336"/>
                    <a:pt x="373" y="340"/>
                  </a:cubicBezTo>
                  <a:cubicBezTo>
                    <a:pt x="374" y="341"/>
                    <a:pt x="375" y="342"/>
                    <a:pt x="376" y="343"/>
                  </a:cubicBezTo>
                  <a:cubicBezTo>
                    <a:pt x="377" y="344"/>
                    <a:pt x="378" y="345"/>
                    <a:pt x="379" y="346"/>
                  </a:cubicBezTo>
                  <a:cubicBezTo>
                    <a:pt x="380" y="348"/>
                    <a:pt x="381" y="349"/>
                    <a:pt x="382" y="350"/>
                  </a:cubicBezTo>
                  <a:cubicBezTo>
                    <a:pt x="383" y="351"/>
                    <a:pt x="383" y="352"/>
                    <a:pt x="383" y="353"/>
                  </a:cubicBezTo>
                  <a:cubicBezTo>
                    <a:pt x="384" y="354"/>
                    <a:pt x="384" y="355"/>
                    <a:pt x="384" y="356"/>
                  </a:cubicBezTo>
                  <a:cubicBezTo>
                    <a:pt x="384" y="356"/>
                    <a:pt x="384" y="356"/>
                    <a:pt x="384" y="356"/>
                  </a:cubicBezTo>
                  <a:cubicBezTo>
                    <a:pt x="384" y="356"/>
                    <a:pt x="384" y="356"/>
                    <a:pt x="385" y="356"/>
                  </a:cubicBezTo>
                  <a:cubicBezTo>
                    <a:pt x="389" y="357"/>
                    <a:pt x="389" y="361"/>
                    <a:pt x="389" y="364"/>
                  </a:cubicBezTo>
                  <a:cubicBezTo>
                    <a:pt x="389" y="364"/>
                    <a:pt x="389" y="365"/>
                    <a:pt x="389" y="365"/>
                  </a:cubicBezTo>
                  <a:cubicBezTo>
                    <a:pt x="389" y="365"/>
                    <a:pt x="389" y="366"/>
                    <a:pt x="390" y="366"/>
                  </a:cubicBezTo>
                  <a:cubicBezTo>
                    <a:pt x="392" y="366"/>
                    <a:pt x="393" y="368"/>
                    <a:pt x="394" y="370"/>
                  </a:cubicBezTo>
                  <a:cubicBezTo>
                    <a:pt x="395" y="370"/>
                    <a:pt x="395" y="371"/>
                    <a:pt x="395" y="371"/>
                  </a:cubicBezTo>
                  <a:cubicBezTo>
                    <a:pt x="396" y="372"/>
                    <a:pt x="398" y="375"/>
                    <a:pt x="398" y="378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80"/>
                    <a:pt x="398" y="380"/>
                  </a:cubicBezTo>
                  <a:cubicBezTo>
                    <a:pt x="399" y="380"/>
                    <a:pt x="403" y="380"/>
                    <a:pt x="403" y="380"/>
                  </a:cubicBezTo>
                  <a:cubicBezTo>
                    <a:pt x="403" y="394"/>
                    <a:pt x="403" y="394"/>
                    <a:pt x="403" y="394"/>
                  </a:cubicBezTo>
                  <a:cubicBezTo>
                    <a:pt x="404" y="395"/>
                    <a:pt x="405" y="397"/>
                    <a:pt x="405" y="398"/>
                  </a:cubicBezTo>
                  <a:cubicBezTo>
                    <a:pt x="408" y="401"/>
                    <a:pt x="412" y="405"/>
                    <a:pt x="415" y="408"/>
                  </a:cubicBezTo>
                  <a:cubicBezTo>
                    <a:pt x="418" y="411"/>
                    <a:pt x="417" y="415"/>
                    <a:pt x="417" y="418"/>
                  </a:cubicBezTo>
                  <a:cubicBezTo>
                    <a:pt x="417" y="419"/>
                    <a:pt x="417" y="419"/>
                    <a:pt x="417" y="420"/>
                  </a:cubicBezTo>
                  <a:cubicBezTo>
                    <a:pt x="417" y="442"/>
                    <a:pt x="417" y="442"/>
                    <a:pt x="417" y="442"/>
                  </a:cubicBezTo>
                  <a:cubicBezTo>
                    <a:pt x="414" y="443"/>
                    <a:pt x="414" y="443"/>
                    <a:pt x="414" y="443"/>
                  </a:cubicBezTo>
                  <a:cubicBezTo>
                    <a:pt x="414" y="443"/>
                    <a:pt x="413" y="443"/>
                    <a:pt x="413" y="443"/>
                  </a:cubicBezTo>
                  <a:cubicBezTo>
                    <a:pt x="413" y="445"/>
                    <a:pt x="412" y="447"/>
                    <a:pt x="412" y="450"/>
                  </a:cubicBezTo>
                  <a:cubicBezTo>
                    <a:pt x="412" y="451"/>
                    <a:pt x="412" y="452"/>
                    <a:pt x="412" y="453"/>
                  </a:cubicBezTo>
                  <a:cubicBezTo>
                    <a:pt x="412" y="455"/>
                    <a:pt x="412" y="457"/>
                    <a:pt x="412" y="459"/>
                  </a:cubicBezTo>
                  <a:cubicBezTo>
                    <a:pt x="412" y="460"/>
                    <a:pt x="412" y="461"/>
                    <a:pt x="412" y="462"/>
                  </a:cubicBezTo>
                  <a:cubicBezTo>
                    <a:pt x="412" y="465"/>
                    <a:pt x="410" y="466"/>
                    <a:pt x="409" y="466"/>
                  </a:cubicBezTo>
                  <a:cubicBezTo>
                    <a:pt x="409" y="466"/>
                    <a:pt x="409" y="466"/>
                    <a:pt x="409" y="467"/>
                  </a:cubicBezTo>
                  <a:cubicBezTo>
                    <a:pt x="407" y="469"/>
                    <a:pt x="408" y="473"/>
                    <a:pt x="408" y="477"/>
                  </a:cubicBezTo>
                  <a:cubicBezTo>
                    <a:pt x="408" y="478"/>
                    <a:pt x="408" y="478"/>
                    <a:pt x="408" y="478"/>
                  </a:cubicBezTo>
                  <a:cubicBezTo>
                    <a:pt x="408" y="479"/>
                    <a:pt x="407" y="480"/>
                    <a:pt x="407" y="481"/>
                  </a:cubicBezTo>
                  <a:cubicBezTo>
                    <a:pt x="407" y="485"/>
                    <a:pt x="407" y="487"/>
                    <a:pt x="409" y="488"/>
                  </a:cubicBezTo>
                  <a:cubicBezTo>
                    <a:pt x="409" y="488"/>
                    <a:pt x="409" y="488"/>
                    <a:pt x="409" y="488"/>
                  </a:cubicBezTo>
                  <a:cubicBezTo>
                    <a:pt x="411" y="489"/>
                    <a:pt x="412" y="490"/>
                    <a:pt x="412" y="493"/>
                  </a:cubicBezTo>
                  <a:cubicBezTo>
                    <a:pt x="412" y="509"/>
                    <a:pt x="412" y="509"/>
                    <a:pt x="412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7" y="509"/>
                    <a:pt x="407" y="512"/>
                    <a:pt x="408" y="514"/>
                  </a:cubicBezTo>
                  <a:cubicBezTo>
                    <a:pt x="408" y="514"/>
                    <a:pt x="408" y="515"/>
                    <a:pt x="408" y="515"/>
                  </a:cubicBezTo>
                  <a:cubicBezTo>
                    <a:pt x="408" y="519"/>
                    <a:pt x="408" y="519"/>
                    <a:pt x="408" y="519"/>
                  </a:cubicBezTo>
                  <a:cubicBezTo>
                    <a:pt x="404" y="518"/>
                    <a:pt x="404" y="518"/>
                    <a:pt x="404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2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2" y="521"/>
                    <a:pt x="402" y="521"/>
                    <a:pt x="402" y="521"/>
                  </a:cubicBezTo>
                  <a:cubicBezTo>
                    <a:pt x="401" y="523"/>
                    <a:pt x="400" y="525"/>
                    <a:pt x="400" y="528"/>
                  </a:cubicBezTo>
                  <a:cubicBezTo>
                    <a:pt x="398" y="533"/>
                    <a:pt x="398" y="539"/>
                    <a:pt x="398" y="545"/>
                  </a:cubicBezTo>
                  <a:cubicBezTo>
                    <a:pt x="398" y="550"/>
                    <a:pt x="398" y="555"/>
                    <a:pt x="398" y="560"/>
                  </a:cubicBezTo>
                  <a:cubicBezTo>
                    <a:pt x="398" y="569"/>
                    <a:pt x="399" y="577"/>
                    <a:pt x="398" y="586"/>
                  </a:cubicBezTo>
                  <a:cubicBezTo>
                    <a:pt x="398" y="589"/>
                    <a:pt x="398" y="589"/>
                    <a:pt x="398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3" y="590"/>
                    <a:pt x="393" y="590"/>
                    <a:pt x="393" y="590"/>
                  </a:cubicBezTo>
                  <a:cubicBezTo>
                    <a:pt x="393" y="591"/>
                    <a:pt x="393" y="592"/>
                    <a:pt x="392" y="593"/>
                  </a:cubicBezTo>
                  <a:cubicBezTo>
                    <a:pt x="391" y="594"/>
                    <a:pt x="391" y="594"/>
                    <a:pt x="391" y="595"/>
                  </a:cubicBezTo>
                  <a:cubicBezTo>
                    <a:pt x="389" y="598"/>
                    <a:pt x="389" y="603"/>
                    <a:pt x="388" y="607"/>
                  </a:cubicBezTo>
                  <a:cubicBezTo>
                    <a:pt x="388" y="611"/>
                    <a:pt x="388" y="615"/>
                    <a:pt x="389" y="619"/>
                  </a:cubicBezTo>
                  <a:cubicBezTo>
                    <a:pt x="389" y="620"/>
                    <a:pt x="389" y="621"/>
                    <a:pt x="389" y="623"/>
                  </a:cubicBezTo>
                  <a:cubicBezTo>
                    <a:pt x="389" y="625"/>
                    <a:pt x="389" y="628"/>
                    <a:pt x="389" y="631"/>
                  </a:cubicBezTo>
                  <a:cubicBezTo>
                    <a:pt x="389" y="634"/>
                    <a:pt x="388" y="635"/>
                    <a:pt x="386" y="636"/>
                  </a:cubicBezTo>
                  <a:cubicBezTo>
                    <a:pt x="384" y="637"/>
                    <a:pt x="383" y="638"/>
                    <a:pt x="382" y="639"/>
                  </a:cubicBezTo>
                  <a:cubicBezTo>
                    <a:pt x="378" y="642"/>
                    <a:pt x="374" y="646"/>
                    <a:pt x="370" y="650"/>
                  </a:cubicBezTo>
                  <a:cubicBezTo>
                    <a:pt x="368" y="652"/>
                    <a:pt x="367" y="655"/>
                    <a:pt x="365" y="657"/>
                  </a:cubicBezTo>
                  <a:cubicBezTo>
                    <a:pt x="365" y="658"/>
                    <a:pt x="365" y="659"/>
                    <a:pt x="365" y="660"/>
                  </a:cubicBezTo>
                  <a:cubicBezTo>
                    <a:pt x="365" y="661"/>
                    <a:pt x="365" y="662"/>
                    <a:pt x="365" y="663"/>
                  </a:cubicBezTo>
                  <a:cubicBezTo>
                    <a:pt x="365" y="666"/>
                    <a:pt x="365" y="669"/>
                    <a:pt x="363" y="671"/>
                  </a:cubicBezTo>
                  <a:cubicBezTo>
                    <a:pt x="361" y="673"/>
                    <a:pt x="359" y="673"/>
                    <a:pt x="358" y="674"/>
                  </a:cubicBezTo>
                  <a:cubicBezTo>
                    <a:pt x="357" y="674"/>
                    <a:pt x="356" y="675"/>
                    <a:pt x="356" y="675"/>
                  </a:cubicBezTo>
                  <a:cubicBezTo>
                    <a:pt x="354" y="676"/>
                    <a:pt x="352" y="677"/>
                    <a:pt x="352" y="678"/>
                  </a:cubicBezTo>
                  <a:cubicBezTo>
                    <a:pt x="351" y="680"/>
                    <a:pt x="351" y="681"/>
                    <a:pt x="351" y="684"/>
                  </a:cubicBezTo>
                  <a:cubicBezTo>
                    <a:pt x="351" y="689"/>
                    <a:pt x="351" y="689"/>
                    <a:pt x="351" y="689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6" y="688"/>
                    <a:pt x="346" y="692"/>
                    <a:pt x="346" y="693"/>
                  </a:cubicBezTo>
                  <a:cubicBezTo>
                    <a:pt x="346" y="696"/>
                    <a:pt x="346" y="696"/>
                    <a:pt x="346" y="696"/>
                  </a:cubicBezTo>
                  <a:cubicBezTo>
                    <a:pt x="346" y="700"/>
                    <a:pt x="347" y="705"/>
                    <a:pt x="346" y="709"/>
                  </a:cubicBezTo>
                  <a:cubicBezTo>
                    <a:pt x="345" y="716"/>
                    <a:pt x="341" y="719"/>
                    <a:pt x="338" y="720"/>
                  </a:cubicBezTo>
                  <a:cubicBezTo>
                    <a:pt x="337" y="720"/>
                    <a:pt x="336" y="721"/>
                    <a:pt x="335" y="721"/>
                  </a:cubicBezTo>
                  <a:cubicBezTo>
                    <a:pt x="334" y="721"/>
                    <a:pt x="334" y="721"/>
                    <a:pt x="334" y="721"/>
                  </a:cubicBezTo>
                  <a:cubicBezTo>
                    <a:pt x="333" y="721"/>
                    <a:pt x="332" y="721"/>
                    <a:pt x="332" y="721"/>
                  </a:cubicBezTo>
                  <a:cubicBezTo>
                    <a:pt x="332" y="721"/>
                    <a:pt x="332" y="722"/>
                    <a:pt x="332" y="723"/>
                  </a:cubicBezTo>
                  <a:cubicBezTo>
                    <a:pt x="332" y="726"/>
                    <a:pt x="332" y="726"/>
                    <a:pt x="332" y="726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6"/>
                    <a:pt x="328" y="726"/>
                  </a:cubicBezTo>
                  <a:cubicBezTo>
                    <a:pt x="328" y="726"/>
                    <a:pt x="328" y="726"/>
                    <a:pt x="327" y="726"/>
                  </a:cubicBezTo>
                  <a:cubicBezTo>
                    <a:pt x="327" y="728"/>
                    <a:pt x="327" y="729"/>
                    <a:pt x="325" y="730"/>
                  </a:cubicBezTo>
                  <a:cubicBezTo>
                    <a:pt x="324" y="730"/>
                    <a:pt x="324" y="731"/>
                    <a:pt x="324" y="731"/>
                  </a:cubicBezTo>
                  <a:cubicBezTo>
                    <a:pt x="323" y="732"/>
                    <a:pt x="322" y="735"/>
                    <a:pt x="323" y="737"/>
                  </a:cubicBezTo>
                  <a:cubicBezTo>
                    <a:pt x="323" y="738"/>
                    <a:pt x="324" y="738"/>
                    <a:pt x="324" y="738"/>
                  </a:cubicBezTo>
                  <a:cubicBezTo>
                    <a:pt x="326" y="738"/>
                    <a:pt x="327" y="740"/>
                    <a:pt x="327" y="743"/>
                  </a:cubicBezTo>
                  <a:cubicBezTo>
                    <a:pt x="327" y="747"/>
                    <a:pt x="327" y="747"/>
                    <a:pt x="327" y="747"/>
                  </a:cubicBezTo>
                  <a:cubicBezTo>
                    <a:pt x="327" y="748"/>
                    <a:pt x="327" y="750"/>
                    <a:pt x="327" y="751"/>
                  </a:cubicBezTo>
                  <a:cubicBezTo>
                    <a:pt x="328" y="753"/>
                    <a:pt x="328" y="755"/>
                    <a:pt x="328" y="757"/>
                  </a:cubicBezTo>
                  <a:cubicBezTo>
                    <a:pt x="327" y="759"/>
                    <a:pt x="327" y="762"/>
                    <a:pt x="321" y="763"/>
                  </a:cubicBezTo>
                  <a:cubicBezTo>
                    <a:pt x="320" y="763"/>
                    <a:pt x="319" y="763"/>
                    <a:pt x="318" y="763"/>
                  </a:cubicBezTo>
                  <a:cubicBezTo>
                    <a:pt x="316" y="763"/>
                    <a:pt x="315" y="763"/>
                    <a:pt x="313" y="763"/>
                  </a:cubicBezTo>
                  <a:cubicBezTo>
                    <a:pt x="312" y="763"/>
                    <a:pt x="310" y="763"/>
                    <a:pt x="309" y="763"/>
                  </a:cubicBezTo>
                  <a:cubicBezTo>
                    <a:pt x="308" y="763"/>
                    <a:pt x="308" y="763"/>
                    <a:pt x="307" y="763"/>
                  </a:cubicBezTo>
                  <a:cubicBezTo>
                    <a:pt x="303" y="763"/>
                    <a:pt x="299" y="764"/>
                    <a:pt x="297" y="766"/>
                  </a:cubicBezTo>
                  <a:cubicBezTo>
                    <a:pt x="290" y="769"/>
                    <a:pt x="290" y="776"/>
                    <a:pt x="290" y="784"/>
                  </a:cubicBezTo>
                  <a:cubicBezTo>
                    <a:pt x="290" y="786"/>
                    <a:pt x="290" y="786"/>
                    <a:pt x="290" y="786"/>
                  </a:cubicBezTo>
                  <a:cubicBezTo>
                    <a:pt x="288" y="787"/>
                    <a:pt x="288" y="787"/>
                    <a:pt x="288" y="787"/>
                  </a:cubicBezTo>
                  <a:cubicBezTo>
                    <a:pt x="285" y="788"/>
                    <a:pt x="282" y="789"/>
                    <a:pt x="281" y="792"/>
                  </a:cubicBezTo>
                  <a:cubicBezTo>
                    <a:pt x="281" y="792"/>
                    <a:pt x="280" y="793"/>
                    <a:pt x="280" y="793"/>
                  </a:cubicBezTo>
                  <a:cubicBezTo>
                    <a:pt x="280" y="795"/>
                    <a:pt x="278" y="796"/>
                    <a:pt x="276" y="796"/>
                  </a:cubicBezTo>
                  <a:cubicBezTo>
                    <a:pt x="276" y="796"/>
                    <a:pt x="276" y="796"/>
                    <a:pt x="275" y="796"/>
                  </a:cubicBezTo>
                  <a:cubicBezTo>
                    <a:pt x="275" y="796"/>
                    <a:pt x="275" y="796"/>
                    <a:pt x="275" y="796"/>
                  </a:cubicBezTo>
                  <a:cubicBezTo>
                    <a:pt x="269" y="796"/>
                    <a:pt x="269" y="796"/>
                    <a:pt x="269" y="796"/>
                  </a:cubicBezTo>
                  <a:cubicBezTo>
                    <a:pt x="264" y="799"/>
                    <a:pt x="258" y="800"/>
                    <a:pt x="253" y="800"/>
                  </a:cubicBezTo>
                  <a:cubicBezTo>
                    <a:pt x="253" y="800"/>
                    <a:pt x="250" y="800"/>
                    <a:pt x="249" y="800"/>
                  </a:cubicBezTo>
                  <a:cubicBezTo>
                    <a:pt x="244" y="800"/>
                    <a:pt x="239" y="800"/>
                    <a:pt x="235" y="802"/>
                  </a:cubicBezTo>
                  <a:cubicBezTo>
                    <a:pt x="235" y="802"/>
                    <a:pt x="234" y="803"/>
                    <a:pt x="234" y="803"/>
                  </a:cubicBezTo>
                  <a:cubicBezTo>
                    <a:pt x="233" y="804"/>
                    <a:pt x="231" y="806"/>
                    <a:pt x="229" y="806"/>
                  </a:cubicBezTo>
                  <a:close/>
                  <a:moveTo>
                    <a:pt x="172" y="130"/>
                  </a:moveTo>
                  <a:cubicBezTo>
                    <a:pt x="172" y="130"/>
                    <a:pt x="172" y="130"/>
                    <a:pt x="176" y="130"/>
                  </a:cubicBezTo>
                  <a:cubicBezTo>
                    <a:pt x="175" y="130"/>
                    <a:pt x="175" y="129"/>
                    <a:pt x="175" y="129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4" y="127"/>
                    <a:pt x="173" y="126"/>
                    <a:pt x="172" y="125"/>
                  </a:cubicBezTo>
                  <a:cubicBezTo>
                    <a:pt x="171" y="123"/>
                    <a:pt x="171" y="123"/>
                    <a:pt x="169" y="122"/>
                  </a:cubicBezTo>
                  <a:cubicBezTo>
                    <a:pt x="168" y="122"/>
                    <a:pt x="166" y="121"/>
                    <a:pt x="165" y="121"/>
                  </a:cubicBezTo>
                  <a:cubicBezTo>
                    <a:pt x="164" y="120"/>
                    <a:pt x="163" y="120"/>
                    <a:pt x="163" y="119"/>
                  </a:cubicBezTo>
                  <a:cubicBezTo>
                    <a:pt x="161" y="118"/>
                    <a:pt x="160" y="117"/>
                    <a:pt x="159" y="117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5" y="112"/>
                    <a:pt x="153" y="112"/>
                  </a:cubicBezTo>
                  <a:cubicBezTo>
                    <a:pt x="153" y="112"/>
                    <a:pt x="152" y="112"/>
                    <a:pt x="152" y="112"/>
                  </a:cubicBezTo>
                  <a:cubicBezTo>
                    <a:pt x="152" y="113"/>
                    <a:pt x="153" y="113"/>
                    <a:pt x="153" y="114"/>
                  </a:cubicBezTo>
                  <a:cubicBezTo>
                    <a:pt x="155" y="117"/>
                    <a:pt x="157" y="120"/>
                    <a:pt x="160" y="12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3" y="125"/>
                    <a:pt x="166" y="125"/>
                  </a:cubicBezTo>
                  <a:cubicBezTo>
                    <a:pt x="166" y="125"/>
                    <a:pt x="167" y="125"/>
                    <a:pt x="167" y="125"/>
                  </a:cubicBezTo>
                  <a:cubicBezTo>
                    <a:pt x="168" y="125"/>
                    <a:pt x="168" y="125"/>
                    <a:pt x="169" y="125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9"/>
                    <a:pt x="172" y="129"/>
                    <a:pt x="172" y="13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544865" y="2290031"/>
              <a:ext cx="1301475" cy="2722838"/>
            </a:xfrm>
            <a:custGeom>
              <a:avLst/>
              <a:gdLst>
                <a:gd name="T0" fmla="*/ 255 w 445"/>
                <a:gd name="T1" fmla="*/ 921 h 931"/>
                <a:gd name="T2" fmla="*/ 231 w 445"/>
                <a:gd name="T3" fmla="*/ 895 h 931"/>
                <a:gd name="T4" fmla="*/ 203 w 445"/>
                <a:gd name="T5" fmla="*/ 859 h 931"/>
                <a:gd name="T6" fmla="*/ 184 w 445"/>
                <a:gd name="T7" fmla="*/ 805 h 931"/>
                <a:gd name="T8" fmla="*/ 174 w 445"/>
                <a:gd name="T9" fmla="*/ 723 h 931"/>
                <a:gd name="T10" fmla="*/ 164 w 445"/>
                <a:gd name="T11" fmla="*/ 704 h 931"/>
                <a:gd name="T12" fmla="*/ 144 w 445"/>
                <a:gd name="T13" fmla="*/ 671 h 931"/>
                <a:gd name="T14" fmla="*/ 113 w 445"/>
                <a:gd name="T15" fmla="*/ 642 h 931"/>
                <a:gd name="T16" fmla="*/ 99 w 445"/>
                <a:gd name="T17" fmla="*/ 602 h 931"/>
                <a:gd name="T18" fmla="*/ 83 w 445"/>
                <a:gd name="T19" fmla="*/ 571 h 931"/>
                <a:gd name="T20" fmla="*/ 75 w 445"/>
                <a:gd name="T21" fmla="*/ 517 h 931"/>
                <a:gd name="T22" fmla="*/ 84 w 445"/>
                <a:gd name="T23" fmla="*/ 481 h 931"/>
                <a:gd name="T24" fmla="*/ 77 w 445"/>
                <a:gd name="T25" fmla="*/ 426 h 931"/>
                <a:gd name="T26" fmla="*/ 54 w 445"/>
                <a:gd name="T27" fmla="*/ 397 h 931"/>
                <a:gd name="T28" fmla="*/ 38 w 445"/>
                <a:gd name="T29" fmla="*/ 375 h 931"/>
                <a:gd name="T30" fmla="*/ 14 w 445"/>
                <a:gd name="T31" fmla="*/ 355 h 931"/>
                <a:gd name="T32" fmla="*/ 9 w 445"/>
                <a:gd name="T33" fmla="*/ 274 h 931"/>
                <a:gd name="T34" fmla="*/ 276 w 445"/>
                <a:gd name="T35" fmla="*/ 0 h 931"/>
                <a:gd name="T36" fmla="*/ 265 w 445"/>
                <a:gd name="T37" fmla="*/ 30 h 931"/>
                <a:gd name="T38" fmla="*/ 246 w 445"/>
                <a:gd name="T39" fmla="*/ 47 h 931"/>
                <a:gd name="T40" fmla="*/ 240 w 445"/>
                <a:gd name="T41" fmla="*/ 75 h 931"/>
                <a:gd name="T42" fmla="*/ 268 w 445"/>
                <a:gd name="T43" fmla="*/ 38 h 931"/>
                <a:gd name="T44" fmla="*/ 318 w 445"/>
                <a:gd name="T45" fmla="*/ 39 h 931"/>
                <a:gd name="T46" fmla="*/ 336 w 445"/>
                <a:gd name="T47" fmla="*/ 77 h 931"/>
                <a:gd name="T48" fmla="*/ 308 w 445"/>
                <a:gd name="T49" fmla="*/ 86 h 931"/>
                <a:gd name="T50" fmla="*/ 251 w 445"/>
                <a:gd name="T51" fmla="*/ 101 h 931"/>
                <a:gd name="T52" fmla="*/ 257 w 445"/>
                <a:gd name="T53" fmla="*/ 114 h 931"/>
                <a:gd name="T54" fmla="*/ 233 w 445"/>
                <a:gd name="T55" fmla="*/ 129 h 931"/>
                <a:gd name="T56" fmla="*/ 210 w 445"/>
                <a:gd name="T57" fmla="*/ 152 h 931"/>
                <a:gd name="T58" fmla="*/ 176 w 445"/>
                <a:gd name="T59" fmla="*/ 192 h 931"/>
                <a:gd name="T60" fmla="*/ 147 w 445"/>
                <a:gd name="T61" fmla="*/ 220 h 931"/>
                <a:gd name="T62" fmla="*/ 129 w 445"/>
                <a:gd name="T63" fmla="*/ 243 h 931"/>
                <a:gd name="T64" fmla="*/ 107 w 445"/>
                <a:gd name="T65" fmla="*/ 266 h 931"/>
                <a:gd name="T66" fmla="*/ 72 w 445"/>
                <a:gd name="T67" fmla="*/ 239 h 931"/>
                <a:gd name="T68" fmla="*/ 45 w 445"/>
                <a:gd name="T69" fmla="*/ 270 h 931"/>
                <a:gd name="T70" fmla="*/ 34 w 445"/>
                <a:gd name="T71" fmla="*/ 304 h 931"/>
                <a:gd name="T72" fmla="*/ 30 w 445"/>
                <a:gd name="T73" fmla="*/ 320 h 931"/>
                <a:gd name="T74" fmla="*/ 51 w 445"/>
                <a:gd name="T75" fmla="*/ 311 h 931"/>
                <a:gd name="T76" fmla="*/ 58 w 445"/>
                <a:gd name="T77" fmla="*/ 327 h 931"/>
                <a:gd name="T78" fmla="*/ 67 w 445"/>
                <a:gd name="T79" fmla="*/ 349 h 931"/>
                <a:gd name="T80" fmla="*/ 67 w 445"/>
                <a:gd name="T81" fmla="*/ 400 h 931"/>
                <a:gd name="T82" fmla="*/ 99 w 445"/>
                <a:gd name="T83" fmla="*/ 413 h 931"/>
                <a:gd name="T84" fmla="*/ 108 w 445"/>
                <a:gd name="T85" fmla="*/ 396 h 931"/>
                <a:gd name="T86" fmla="*/ 147 w 445"/>
                <a:gd name="T87" fmla="*/ 386 h 931"/>
                <a:gd name="T88" fmla="*/ 202 w 445"/>
                <a:gd name="T89" fmla="*/ 401 h 931"/>
                <a:gd name="T90" fmla="*/ 232 w 445"/>
                <a:gd name="T91" fmla="*/ 424 h 931"/>
                <a:gd name="T92" fmla="*/ 280 w 445"/>
                <a:gd name="T93" fmla="*/ 449 h 931"/>
                <a:gd name="T94" fmla="*/ 304 w 445"/>
                <a:gd name="T95" fmla="*/ 473 h 931"/>
                <a:gd name="T96" fmla="*/ 295 w 445"/>
                <a:gd name="T97" fmla="*/ 504 h 931"/>
                <a:gd name="T98" fmla="*/ 341 w 445"/>
                <a:gd name="T99" fmla="*/ 513 h 931"/>
                <a:gd name="T100" fmla="*/ 394 w 445"/>
                <a:gd name="T101" fmla="*/ 523 h 931"/>
                <a:gd name="T102" fmla="*/ 441 w 445"/>
                <a:gd name="T103" fmla="*/ 542 h 931"/>
                <a:gd name="T104" fmla="*/ 445 w 445"/>
                <a:gd name="T105" fmla="*/ 578 h 931"/>
                <a:gd name="T106" fmla="*/ 417 w 445"/>
                <a:gd name="T107" fmla="*/ 613 h 931"/>
                <a:gd name="T108" fmla="*/ 407 w 445"/>
                <a:gd name="T109" fmla="*/ 673 h 931"/>
                <a:gd name="T110" fmla="*/ 369 w 445"/>
                <a:gd name="T111" fmla="*/ 714 h 931"/>
                <a:gd name="T112" fmla="*/ 327 w 445"/>
                <a:gd name="T113" fmla="*/ 734 h 931"/>
                <a:gd name="T114" fmla="*/ 303 w 445"/>
                <a:gd name="T115" fmla="*/ 804 h 931"/>
                <a:gd name="T116" fmla="*/ 283 w 445"/>
                <a:gd name="T117" fmla="*/ 836 h 931"/>
                <a:gd name="T118" fmla="*/ 256 w 445"/>
                <a:gd name="T119" fmla="*/ 856 h 931"/>
                <a:gd name="T120" fmla="*/ 270 w 445"/>
                <a:gd name="T121" fmla="*/ 899 h 931"/>
                <a:gd name="T122" fmla="*/ 279 w 445"/>
                <a:gd name="T123" fmla="*/ 9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5" h="931">
                  <a:moveTo>
                    <a:pt x="272" y="931"/>
                  </a:moveTo>
                  <a:cubicBezTo>
                    <a:pt x="270" y="931"/>
                    <a:pt x="269" y="931"/>
                    <a:pt x="268" y="930"/>
                  </a:cubicBezTo>
                  <a:cubicBezTo>
                    <a:pt x="267" y="930"/>
                    <a:pt x="267" y="930"/>
                    <a:pt x="267" y="930"/>
                  </a:cubicBezTo>
                  <a:cubicBezTo>
                    <a:pt x="263" y="930"/>
                    <a:pt x="263" y="930"/>
                    <a:pt x="263" y="930"/>
                  </a:cubicBezTo>
                  <a:cubicBezTo>
                    <a:pt x="264" y="927"/>
                    <a:pt x="264" y="927"/>
                    <a:pt x="264" y="927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3" y="926"/>
                    <a:pt x="261" y="926"/>
                  </a:cubicBezTo>
                  <a:cubicBezTo>
                    <a:pt x="260" y="926"/>
                    <a:pt x="259" y="926"/>
                    <a:pt x="259" y="926"/>
                  </a:cubicBezTo>
                  <a:cubicBezTo>
                    <a:pt x="258" y="926"/>
                    <a:pt x="258" y="926"/>
                    <a:pt x="258" y="926"/>
                  </a:cubicBezTo>
                  <a:cubicBezTo>
                    <a:pt x="254" y="926"/>
                    <a:pt x="254" y="926"/>
                    <a:pt x="254" y="926"/>
                  </a:cubicBezTo>
                  <a:cubicBezTo>
                    <a:pt x="254" y="922"/>
                    <a:pt x="254" y="922"/>
                    <a:pt x="254" y="922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4" y="921"/>
                    <a:pt x="254" y="921"/>
                    <a:pt x="254" y="921"/>
                  </a:cubicBezTo>
                  <a:cubicBezTo>
                    <a:pt x="253" y="921"/>
                    <a:pt x="253" y="921"/>
                    <a:pt x="253" y="921"/>
                  </a:cubicBezTo>
                  <a:cubicBezTo>
                    <a:pt x="251" y="921"/>
                    <a:pt x="248" y="920"/>
                    <a:pt x="245" y="918"/>
                  </a:cubicBezTo>
                  <a:cubicBezTo>
                    <a:pt x="245" y="917"/>
                    <a:pt x="244" y="917"/>
                    <a:pt x="243" y="916"/>
                  </a:cubicBezTo>
                  <a:cubicBezTo>
                    <a:pt x="241" y="915"/>
                    <a:pt x="241" y="914"/>
                    <a:pt x="240" y="913"/>
                  </a:cubicBezTo>
                  <a:cubicBezTo>
                    <a:pt x="240" y="913"/>
                    <a:pt x="240" y="912"/>
                    <a:pt x="240" y="912"/>
                  </a:cubicBezTo>
                  <a:cubicBezTo>
                    <a:pt x="239" y="911"/>
                    <a:pt x="238" y="909"/>
                    <a:pt x="236" y="908"/>
                  </a:cubicBezTo>
                  <a:cubicBezTo>
                    <a:pt x="235" y="908"/>
                    <a:pt x="234" y="907"/>
                    <a:pt x="233" y="907"/>
                  </a:cubicBezTo>
                  <a:cubicBezTo>
                    <a:pt x="230" y="905"/>
                    <a:pt x="231" y="903"/>
                    <a:pt x="231" y="902"/>
                  </a:cubicBezTo>
                  <a:cubicBezTo>
                    <a:pt x="231" y="902"/>
                    <a:pt x="231" y="901"/>
                    <a:pt x="231" y="901"/>
                  </a:cubicBezTo>
                  <a:cubicBezTo>
                    <a:pt x="231" y="901"/>
                    <a:pt x="231" y="901"/>
                    <a:pt x="231" y="901"/>
                  </a:cubicBezTo>
                  <a:cubicBezTo>
                    <a:pt x="231" y="899"/>
                    <a:pt x="231" y="898"/>
                    <a:pt x="232" y="897"/>
                  </a:cubicBezTo>
                  <a:cubicBezTo>
                    <a:pt x="231" y="897"/>
                    <a:pt x="231" y="897"/>
                    <a:pt x="231" y="897"/>
                  </a:cubicBezTo>
                  <a:cubicBezTo>
                    <a:pt x="231" y="895"/>
                    <a:pt x="231" y="895"/>
                    <a:pt x="231" y="895"/>
                  </a:cubicBezTo>
                  <a:cubicBezTo>
                    <a:pt x="230" y="892"/>
                    <a:pt x="228" y="890"/>
                    <a:pt x="225" y="887"/>
                  </a:cubicBezTo>
                  <a:cubicBezTo>
                    <a:pt x="224" y="886"/>
                    <a:pt x="222" y="885"/>
                    <a:pt x="221" y="884"/>
                  </a:cubicBezTo>
                  <a:cubicBezTo>
                    <a:pt x="218" y="881"/>
                    <a:pt x="217" y="878"/>
                    <a:pt x="217" y="874"/>
                  </a:cubicBezTo>
                  <a:cubicBezTo>
                    <a:pt x="217" y="874"/>
                    <a:pt x="217" y="874"/>
                    <a:pt x="217" y="874"/>
                  </a:cubicBezTo>
                  <a:cubicBezTo>
                    <a:pt x="216" y="874"/>
                    <a:pt x="216" y="874"/>
                    <a:pt x="215" y="874"/>
                  </a:cubicBezTo>
                  <a:cubicBezTo>
                    <a:pt x="215" y="874"/>
                    <a:pt x="212" y="873"/>
                    <a:pt x="212" y="870"/>
                  </a:cubicBezTo>
                  <a:cubicBezTo>
                    <a:pt x="212" y="869"/>
                    <a:pt x="211" y="868"/>
                    <a:pt x="210" y="867"/>
                  </a:cubicBezTo>
                  <a:cubicBezTo>
                    <a:pt x="209" y="866"/>
                    <a:pt x="208" y="864"/>
                    <a:pt x="207" y="862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5" y="860"/>
                  </a:cubicBezTo>
                  <a:cubicBezTo>
                    <a:pt x="203" y="859"/>
                    <a:pt x="203" y="859"/>
                    <a:pt x="203" y="859"/>
                  </a:cubicBezTo>
                  <a:cubicBezTo>
                    <a:pt x="203" y="857"/>
                    <a:pt x="203" y="857"/>
                    <a:pt x="203" y="857"/>
                  </a:cubicBezTo>
                  <a:cubicBezTo>
                    <a:pt x="202" y="854"/>
                    <a:pt x="200" y="852"/>
                    <a:pt x="196" y="849"/>
                  </a:cubicBezTo>
                  <a:cubicBezTo>
                    <a:pt x="196" y="849"/>
                    <a:pt x="196" y="849"/>
                    <a:pt x="196" y="849"/>
                  </a:cubicBezTo>
                  <a:cubicBezTo>
                    <a:pt x="190" y="845"/>
                    <a:pt x="188" y="840"/>
                    <a:pt x="188" y="833"/>
                  </a:cubicBezTo>
                  <a:cubicBezTo>
                    <a:pt x="188" y="833"/>
                    <a:pt x="188" y="832"/>
                    <a:pt x="188" y="830"/>
                  </a:cubicBezTo>
                  <a:cubicBezTo>
                    <a:pt x="188" y="829"/>
                    <a:pt x="188" y="828"/>
                    <a:pt x="188" y="826"/>
                  </a:cubicBezTo>
                  <a:cubicBezTo>
                    <a:pt x="188" y="825"/>
                    <a:pt x="188" y="823"/>
                    <a:pt x="188" y="822"/>
                  </a:cubicBezTo>
                  <a:cubicBezTo>
                    <a:pt x="189" y="821"/>
                    <a:pt x="189" y="820"/>
                    <a:pt x="189" y="818"/>
                  </a:cubicBezTo>
                  <a:cubicBezTo>
                    <a:pt x="189" y="814"/>
                    <a:pt x="189" y="813"/>
                    <a:pt x="188" y="813"/>
                  </a:cubicBezTo>
                  <a:cubicBezTo>
                    <a:pt x="188" y="813"/>
                    <a:pt x="188" y="812"/>
                    <a:pt x="187" y="812"/>
                  </a:cubicBezTo>
                  <a:cubicBezTo>
                    <a:pt x="187" y="812"/>
                    <a:pt x="187" y="812"/>
                    <a:pt x="187" y="812"/>
                  </a:cubicBezTo>
                  <a:cubicBezTo>
                    <a:pt x="184" y="813"/>
                    <a:pt x="184" y="813"/>
                    <a:pt x="184" y="813"/>
                  </a:cubicBezTo>
                  <a:cubicBezTo>
                    <a:pt x="184" y="809"/>
                    <a:pt x="184" y="809"/>
                    <a:pt x="184" y="809"/>
                  </a:cubicBezTo>
                  <a:cubicBezTo>
                    <a:pt x="184" y="808"/>
                    <a:pt x="184" y="806"/>
                    <a:pt x="184" y="805"/>
                  </a:cubicBezTo>
                  <a:cubicBezTo>
                    <a:pt x="184" y="801"/>
                    <a:pt x="183" y="798"/>
                    <a:pt x="184" y="794"/>
                  </a:cubicBezTo>
                  <a:cubicBezTo>
                    <a:pt x="184" y="792"/>
                    <a:pt x="184" y="790"/>
                    <a:pt x="182" y="789"/>
                  </a:cubicBezTo>
                  <a:cubicBezTo>
                    <a:pt x="182" y="789"/>
                    <a:pt x="182" y="789"/>
                    <a:pt x="182" y="789"/>
                  </a:cubicBezTo>
                  <a:cubicBezTo>
                    <a:pt x="180" y="788"/>
                    <a:pt x="179" y="787"/>
                    <a:pt x="179" y="785"/>
                  </a:cubicBezTo>
                  <a:cubicBezTo>
                    <a:pt x="179" y="781"/>
                    <a:pt x="179" y="781"/>
                    <a:pt x="179" y="781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8" y="779"/>
                    <a:pt x="177" y="779"/>
                  </a:cubicBezTo>
                  <a:cubicBezTo>
                    <a:pt x="174" y="779"/>
                    <a:pt x="174" y="779"/>
                    <a:pt x="174" y="779"/>
                  </a:cubicBezTo>
                  <a:cubicBezTo>
                    <a:pt x="174" y="776"/>
                    <a:pt x="174" y="776"/>
                    <a:pt x="174" y="776"/>
                  </a:cubicBezTo>
                  <a:cubicBezTo>
                    <a:pt x="174" y="740"/>
                    <a:pt x="174" y="740"/>
                    <a:pt x="174" y="740"/>
                  </a:cubicBezTo>
                  <a:cubicBezTo>
                    <a:pt x="174" y="738"/>
                    <a:pt x="174" y="736"/>
                    <a:pt x="174" y="734"/>
                  </a:cubicBezTo>
                  <a:cubicBezTo>
                    <a:pt x="174" y="732"/>
                    <a:pt x="174" y="731"/>
                    <a:pt x="174" y="729"/>
                  </a:cubicBezTo>
                  <a:cubicBezTo>
                    <a:pt x="174" y="727"/>
                    <a:pt x="174" y="725"/>
                    <a:pt x="174" y="723"/>
                  </a:cubicBezTo>
                  <a:cubicBezTo>
                    <a:pt x="173" y="723"/>
                    <a:pt x="173" y="723"/>
                    <a:pt x="172" y="723"/>
                  </a:cubicBezTo>
                  <a:cubicBezTo>
                    <a:pt x="170" y="722"/>
                    <a:pt x="170" y="722"/>
                    <a:pt x="170" y="722"/>
                  </a:cubicBezTo>
                  <a:cubicBezTo>
                    <a:pt x="170" y="720"/>
                    <a:pt x="170" y="720"/>
                    <a:pt x="170" y="720"/>
                  </a:cubicBezTo>
                  <a:cubicBezTo>
                    <a:pt x="170" y="719"/>
                    <a:pt x="170" y="718"/>
                    <a:pt x="170" y="717"/>
                  </a:cubicBezTo>
                  <a:cubicBezTo>
                    <a:pt x="170" y="716"/>
                    <a:pt x="170" y="715"/>
                    <a:pt x="170" y="714"/>
                  </a:cubicBezTo>
                  <a:cubicBezTo>
                    <a:pt x="170" y="714"/>
                    <a:pt x="169" y="714"/>
                    <a:pt x="169" y="714"/>
                  </a:cubicBezTo>
                  <a:cubicBezTo>
                    <a:pt x="169" y="714"/>
                    <a:pt x="169" y="714"/>
                    <a:pt x="168" y="713"/>
                  </a:cubicBezTo>
                  <a:cubicBezTo>
                    <a:pt x="167" y="713"/>
                    <a:pt x="166" y="713"/>
                    <a:pt x="166" y="712"/>
                  </a:cubicBezTo>
                  <a:cubicBezTo>
                    <a:pt x="164" y="711"/>
                    <a:pt x="165" y="709"/>
                    <a:pt x="165" y="708"/>
                  </a:cubicBezTo>
                  <a:cubicBezTo>
                    <a:pt x="165" y="708"/>
                    <a:pt x="165" y="708"/>
                    <a:pt x="165" y="708"/>
                  </a:cubicBezTo>
                  <a:cubicBezTo>
                    <a:pt x="165" y="707"/>
                    <a:pt x="165" y="707"/>
                    <a:pt x="165" y="707"/>
                  </a:cubicBezTo>
                  <a:cubicBezTo>
                    <a:pt x="165" y="706"/>
                    <a:pt x="165" y="705"/>
                    <a:pt x="165" y="704"/>
                  </a:cubicBezTo>
                  <a:cubicBezTo>
                    <a:pt x="165" y="704"/>
                    <a:pt x="165" y="704"/>
                    <a:pt x="165" y="704"/>
                  </a:cubicBezTo>
                  <a:cubicBezTo>
                    <a:pt x="165" y="704"/>
                    <a:pt x="164" y="704"/>
                    <a:pt x="164" y="704"/>
                  </a:cubicBezTo>
                  <a:cubicBezTo>
                    <a:pt x="160" y="704"/>
                    <a:pt x="160" y="699"/>
                    <a:pt x="160" y="698"/>
                  </a:cubicBezTo>
                  <a:cubicBezTo>
                    <a:pt x="160" y="697"/>
                    <a:pt x="160" y="697"/>
                    <a:pt x="160" y="696"/>
                  </a:cubicBezTo>
                  <a:cubicBezTo>
                    <a:pt x="160" y="695"/>
                    <a:pt x="160" y="694"/>
                    <a:pt x="160" y="693"/>
                  </a:cubicBezTo>
                  <a:cubicBezTo>
                    <a:pt x="160" y="690"/>
                    <a:pt x="160" y="688"/>
                    <a:pt x="160" y="686"/>
                  </a:cubicBezTo>
                  <a:cubicBezTo>
                    <a:pt x="161" y="683"/>
                    <a:pt x="161" y="680"/>
                    <a:pt x="161" y="678"/>
                  </a:cubicBezTo>
                  <a:cubicBezTo>
                    <a:pt x="161" y="677"/>
                    <a:pt x="160" y="676"/>
                    <a:pt x="160" y="676"/>
                  </a:cubicBezTo>
                  <a:cubicBezTo>
                    <a:pt x="160" y="676"/>
                    <a:pt x="159" y="676"/>
                    <a:pt x="159" y="676"/>
                  </a:cubicBezTo>
                  <a:cubicBezTo>
                    <a:pt x="158" y="676"/>
                    <a:pt x="158" y="676"/>
                    <a:pt x="157" y="676"/>
                  </a:cubicBezTo>
                  <a:cubicBezTo>
                    <a:pt x="157" y="676"/>
                    <a:pt x="157" y="676"/>
                    <a:pt x="156" y="676"/>
                  </a:cubicBezTo>
                  <a:cubicBezTo>
                    <a:pt x="156" y="676"/>
                    <a:pt x="156" y="676"/>
                    <a:pt x="156" y="676"/>
                  </a:cubicBezTo>
                  <a:cubicBezTo>
                    <a:pt x="155" y="676"/>
                    <a:pt x="155" y="676"/>
                    <a:pt x="155" y="676"/>
                  </a:cubicBezTo>
                  <a:cubicBezTo>
                    <a:pt x="153" y="676"/>
                    <a:pt x="151" y="674"/>
                    <a:pt x="151" y="672"/>
                  </a:cubicBezTo>
                  <a:cubicBezTo>
                    <a:pt x="150" y="672"/>
                    <a:pt x="148" y="672"/>
                    <a:pt x="147" y="671"/>
                  </a:cubicBezTo>
                  <a:cubicBezTo>
                    <a:pt x="146" y="671"/>
                    <a:pt x="145" y="671"/>
                    <a:pt x="144" y="671"/>
                  </a:cubicBezTo>
                  <a:cubicBezTo>
                    <a:pt x="144" y="671"/>
                    <a:pt x="143" y="671"/>
                    <a:pt x="143" y="671"/>
                  </a:cubicBezTo>
                  <a:cubicBezTo>
                    <a:pt x="142" y="671"/>
                    <a:pt x="142" y="671"/>
                    <a:pt x="142" y="671"/>
                  </a:cubicBezTo>
                  <a:cubicBezTo>
                    <a:pt x="142" y="671"/>
                    <a:pt x="142" y="671"/>
                    <a:pt x="141" y="671"/>
                  </a:cubicBezTo>
                  <a:cubicBezTo>
                    <a:pt x="141" y="671"/>
                    <a:pt x="141" y="671"/>
                    <a:pt x="140" y="671"/>
                  </a:cubicBezTo>
                  <a:cubicBezTo>
                    <a:pt x="139" y="671"/>
                    <a:pt x="137" y="670"/>
                    <a:pt x="137" y="667"/>
                  </a:cubicBezTo>
                  <a:cubicBezTo>
                    <a:pt x="137" y="660"/>
                    <a:pt x="137" y="660"/>
                    <a:pt x="137" y="660"/>
                  </a:cubicBezTo>
                  <a:cubicBezTo>
                    <a:pt x="137" y="659"/>
                    <a:pt x="137" y="659"/>
                    <a:pt x="137" y="658"/>
                  </a:cubicBezTo>
                  <a:cubicBezTo>
                    <a:pt x="137" y="658"/>
                    <a:pt x="137" y="657"/>
                    <a:pt x="137" y="657"/>
                  </a:cubicBezTo>
                  <a:cubicBezTo>
                    <a:pt x="136" y="657"/>
                    <a:pt x="135" y="657"/>
                    <a:pt x="135" y="657"/>
                  </a:cubicBezTo>
                  <a:cubicBezTo>
                    <a:pt x="117" y="657"/>
                    <a:pt x="117" y="657"/>
                    <a:pt x="117" y="657"/>
                  </a:cubicBezTo>
                  <a:cubicBezTo>
                    <a:pt x="118" y="653"/>
                    <a:pt x="118" y="653"/>
                    <a:pt x="118" y="653"/>
                  </a:cubicBezTo>
                  <a:cubicBezTo>
                    <a:pt x="118" y="651"/>
                    <a:pt x="118" y="649"/>
                    <a:pt x="117" y="648"/>
                  </a:cubicBezTo>
                  <a:cubicBezTo>
                    <a:pt x="116" y="648"/>
                    <a:pt x="116" y="648"/>
                    <a:pt x="116" y="647"/>
                  </a:cubicBezTo>
                  <a:cubicBezTo>
                    <a:pt x="114" y="647"/>
                    <a:pt x="113" y="646"/>
                    <a:pt x="113" y="642"/>
                  </a:cubicBezTo>
                  <a:cubicBezTo>
                    <a:pt x="113" y="642"/>
                    <a:pt x="113" y="642"/>
                    <a:pt x="113" y="642"/>
                  </a:cubicBezTo>
                  <a:cubicBezTo>
                    <a:pt x="113" y="641"/>
                    <a:pt x="113" y="640"/>
                    <a:pt x="112" y="639"/>
                  </a:cubicBezTo>
                  <a:cubicBezTo>
                    <a:pt x="111" y="636"/>
                    <a:pt x="109" y="635"/>
                    <a:pt x="108" y="634"/>
                  </a:cubicBezTo>
                  <a:cubicBezTo>
                    <a:pt x="107" y="634"/>
                    <a:pt x="107" y="633"/>
                    <a:pt x="106" y="633"/>
                  </a:cubicBezTo>
                  <a:cubicBezTo>
                    <a:pt x="104" y="633"/>
                    <a:pt x="104" y="633"/>
                    <a:pt x="104" y="633"/>
                  </a:cubicBezTo>
                  <a:cubicBezTo>
                    <a:pt x="104" y="627"/>
                    <a:pt x="104" y="627"/>
                    <a:pt x="104" y="627"/>
                  </a:cubicBezTo>
                  <a:cubicBezTo>
                    <a:pt x="104" y="626"/>
                    <a:pt x="103" y="626"/>
                    <a:pt x="103" y="625"/>
                  </a:cubicBezTo>
                  <a:cubicBezTo>
                    <a:pt x="103" y="625"/>
                    <a:pt x="103" y="624"/>
                    <a:pt x="103" y="624"/>
                  </a:cubicBezTo>
                  <a:cubicBezTo>
                    <a:pt x="103" y="622"/>
                    <a:pt x="103" y="620"/>
                    <a:pt x="104" y="617"/>
                  </a:cubicBezTo>
                  <a:cubicBezTo>
                    <a:pt x="104" y="613"/>
                    <a:pt x="105" y="607"/>
                    <a:pt x="103" y="605"/>
                  </a:cubicBezTo>
                  <a:cubicBezTo>
                    <a:pt x="103" y="605"/>
                    <a:pt x="103" y="605"/>
                    <a:pt x="102" y="605"/>
                  </a:cubicBezTo>
                  <a:cubicBezTo>
                    <a:pt x="102" y="605"/>
                    <a:pt x="102" y="605"/>
                    <a:pt x="102" y="605"/>
                  </a:cubicBezTo>
                  <a:cubicBezTo>
                    <a:pt x="99" y="605"/>
                    <a:pt x="99" y="605"/>
                    <a:pt x="99" y="605"/>
                  </a:cubicBezTo>
                  <a:cubicBezTo>
                    <a:pt x="99" y="602"/>
                    <a:pt x="99" y="602"/>
                    <a:pt x="99" y="602"/>
                  </a:cubicBezTo>
                  <a:cubicBezTo>
                    <a:pt x="99" y="601"/>
                    <a:pt x="99" y="600"/>
                    <a:pt x="99" y="600"/>
                  </a:cubicBezTo>
                  <a:cubicBezTo>
                    <a:pt x="99" y="599"/>
                    <a:pt x="99" y="596"/>
                    <a:pt x="99" y="596"/>
                  </a:cubicBezTo>
                  <a:cubicBezTo>
                    <a:pt x="99" y="596"/>
                    <a:pt x="98" y="596"/>
                    <a:pt x="98" y="596"/>
                  </a:cubicBezTo>
                  <a:cubicBezTo>
                    <a:pt x="96" y="595"/>
                    <a:pt x="95" y="595"/>
                    <a:pt x="95" y="594"/>
                  </a:cubicBezTo>
                  <a:cubicBezTo>
                    <a:pt x="94" y="593"/>
                    <a:pt x="94" y="591"/>
                    <a:pt x="94" y="590"/>
                  </a:cubicBezTo>
                  <a:cubicBezTo>
                    <a:pt x="94" y="590"/>
                    <a:pt x="94" y="590"/>
                    <a:pt x="94" y="590"/>
                  </a:cubicBezTo>
                  <a:cubicBezTo>
                    <a:pt x="94" y="590"/>
                    <a:pt x="94" y="589"/>
                    <a:pt x="94" y="588"/>
                  </a:cubicBezTo>
                  <a:cubicBezTo>
                    <a:pt x="94" y="588"/>
                    <a:pt x="94" y="587"/>
                    <a:pt x="94" y="586"/>
                  </a:cubicBezTo>
                  <a:cubicBezTo>
                    <a:pt x="94" y="586"/>
                    <a:pt x="94" y="586"/>
                    <a:pt x="93" y="586"/>
                  </a:cubicBezTo>
                  <a:cubicBezTo>
                    <a:pt x="93" y="586"/>
                    <a:pt x="93" y="586"/>
                    <a:pt x="93" y="586"/>
                  </a:cubicBezTo>
                  <a:cubicBezTo>
                    <a:pt x="91" y="586"/>
                    <a:pt x="90" y="585"/>
                    <a:pt x="89" y="583"/>
                  </a:cubicBezTo>
                  <a:cubicBezTo>
                    <a:pt x="89" y="582"/>
                    <a:pt x="88" y="581"/>
                    <a:pt x="88" y="581"/>
                  </a:cubicBezTo>
                  <a:cubicBezTo>
                    <a:pt x="87" y="579"/>
                    <a:pt x="86" y="577"/>
                    <a:pt x="85" y="575"/>
                  </a:cubicBezTo>
                  <a:cubicBezTo>
                    <a:pt x="84" y="574"/>
                    <a:pt x="84" y="573"/>
                    <a:pt x="83" y="571"/>
                  </a:cubicBezTo>
                  <a:cubicBezTo>
                    <a:pt x="82" y="570"/>
                    <a:pt x="81" y="568"/>
                    <a:pt x="81" y="567"/>
                  </a:cubicBezTo>
                  <a:cubicBezTo>
                    <a:pt x="78" y="562"/>
                    <a:pt x="77" y="558"/>
                    <a:pt x="73" y="555"/>
                  </a:cubicBezTo>
                  <a:cubicBezTo>
                    <a:pt x="71" y="555"/>
                    <a:pt x="70" y="554"/>
                    <a:pt x="69" y="553"/>
                  </a:cubicBezTo>
                  <a:cubicBezTo>
                    <a:pt x="65" y="552"/>
                    <a:pt x="66" y="548"/>
                    <a:pt x="66" y="545"/>
                  </a:cubicBezTo>
                  <a:cubicBezTo>
                    <a:pt x="66" y="545"/>
                    <a:pt x="66" y="544"/>
                    <a:pt x="66" y="544"/>
                  </a:cubicBezTo>
                  <a:cubicBezTo>
                    <a:pt x="66" y="527"/>
                    <a:pt x="66" y="527"/>
                    <a:pt x="66" y="527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5"/>
                    <a:pt x="70" y="524"/>
                  </a:cubicBezTo>
                  <a:cubicBezTo>
                    <a:pt x="70" y="523"/>
                    <a:pt x="70" y="523"/>
                    <a:pt x="70" y="523"/>
                  </a:cubicBezTo>
                  <a:cubicBezTo>
                    <a:pt x="70" y="521"/>
                    <a:pt x="71" y="520"/>
                    <a:pt x="74" y="518"/>
                  </a:cubicBezTo>
                  <a:cubicBezTo>
                    <a:pt x="74" y="518"/>
                    <a:pt x="74" y="518"/>
                    <a:pt x="74" y="518"/>
                  </a:cubicBezTo>
                  <a:cubicBezTo>
                    <a:pt x="74" y="518"/>
                    <a:pt x="74" y="518"/>
                    <a:pt x="75" y="517"/>
                  </a:cubicBezTo>
                  <a:cubicBezTo>
                    <a:pt x="75" y="516"/>
                    <a:pt x="74" y="515"/>
                    <a:pt x="74" y="515"/>
                  </a:cubicBezTo>
                  <a:cubicBezTo>
                    <a:pt x="70" y="515"/>
                    <a:pt x="70" y="510"/>
                    <a:pt x="70" y="506"/>
                  </a:cubicBezTo>
                  <a:cubicBezTo>
                    <a:pt x="70" y="506"/>
                    <a:pt x="70" y="505"/>
                    <a:pt x="70" y="505"/>
                  </a:cubicBezTo>
                  <a:cubicBezTo>
                    <a:pt x="70" y="494"/>
                    <a:pt x="70" y="494"/>
                    <a:pt x="70" y="494"/>
                  </a:cubicBezTo>
                  <a:cubicBezTo>
                    <a:pt x="74" y="495"/>
                    <a:pt x="74" y="495"/>
                    <a:pt x="74" y="495"/>
                  </a:cubicBezTo>
                  <a:cubicBezTo>
                    <a:pt x="74" y="495"/>
                    <a:pt x="75" y="495"/>
                    <a:pt x="75" y="495"/>
                  </a:cubicBezTo>
                  <a:cubicBezTo>
                    <a:pt x="75" y="495"/>
                    <a:pt x="75" y="494"/>
                    <a:pt x="75" y="494"/>
                  </a:cubicBezTo>
                  <a:cubicBezTo>
                    <a:pt x="75" y="493"/>
                    <a:pt x="75" y="492"/>
                    <a:pt x="76" y="491"/>
                  </a:cubicBezTo>
                  <a:cubicBezTo>
                    <a:pt x="77" y="489"/>
                    <a:pt x="78" y="488"/>
                    <a:pt x="78" y="487"/>
                  </a:cubicBezTo>
                  <a:cubicBezTo>
                    <a:pt x="79" y="486"/>
                    <a:pt x="80" y="485"/>
                    <a:pt x="80" y="484"/>
                  </a:cubicBezTo>
                  <a:cubicBezTo>
                    <a:pt x="80" y="480"/>
                    <a:pt x="80" y="480"/>
                    <a:pt x="80" y="480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5" y="479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9" y="462"/>
                    <a:pt x="89" y="462"/>
                    <a:pt x="89" y="462"/>
                  </a:cubicBezTo>
                  <a:cubicBezTo>
                    <a:pt x="90" y="462"/>
                    <a:pt x="91" y="460"/>
                    <a:pt x="91" y="456"/>
                  </a:cubicBezTo>
                  <a:cubicBezTo>
                    <a:pt x="91" y="452"/>
                    <a:pt x="90" y="449"/>
                    <a:pt x="89" y="449"/>
                  </a:cubicBezTo>
                  <a:cubicBezTo>
                    <a:pt x="85" y="451"/>
                    <a:pt x="85" y="451"/>
                    <a:pt x="85" y="451"/>
                  </a:cubicBezTo>
                  <a:cubicBezTo>
                    <a:pt x="85" y="446"/>
                    <a:pt x="85" y="446"/>
                    <a:pt x="85" y="446"/>
                  </a:cubicBezTo>
                  <a:cubicBezTo>
                    <a:pt x="85" y="445"/>
                    <a:pt x="85" y="444"/>
                    <a:pt x="85" y="443"/>
                  </a:cubicBezTo>
                  <a:cubicBezTo>
                    <a:pt x="85" y="441"/>
                    <a:pt x="85" y="438"/>
                    <a:pt x="84" y="436"/>
                  </a:cubicBezTo>
                  <a:cubicBezTo>
                    <a:pt x="84" y="436"/>
                    <a:pt x="83" y="436"/>
                    <a:pt x="83" y="436"/>
                  </a:cubicBezTo>
                  <a:cubicBezTo>
                    <a:pt x="82" y="435"/>
                    <a:pt x="80" y="434"/>
                    <a:pt x="80" y="431"/>
                  </a:cubicBezTo>
                  <a:cubicBezTo>
                    <a:pt x="80" y="425"/>
                    <a:pt x="80" y="425"/>
                    <a:pt x="80" y="425"/>
                  </a:cubicBezTo>
                  <a:cubicBezTo>
                    <a:pt x="79" y="426"/>
                    <a:pt x="78" y="426"/>
                    <a:pt x="77" y="426"/>
                  </a:cubicBezTo>
                  <a:cubicBezTo>
                    <a:pt x="77" y="426"/>
                    <a:pt x="77" y="426"/>
                    <a:pt x="77" y="426"/>
                  </a:cubicBezTo>
                  <a:cubicBezTo>
                    <a:pt x="76" y="426"/>
                    <a:pt x="76" y="426"/>
                    <a:pt x="76" y="426"/>
                  </a:cubicBezTo>
                  <a:cubicBezTo>
                    <a:pt x="60" y="426"/>
                    <a:pt x="60" y="426"/>
                    <a:pt x="60" y="426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1" y="422"/>
                    <a:pt x="61" y="421"/>
                    <a:pt x="61" y="421"/>
                  </a:cubicBezTo>
                  <a:cubicBezTo>
                    <a:pt x="61" y="421"/>
                    <a:pt x="61" y="421"/>
                    <a:pt x="61" y="421"/>
                  </a:cubicBezTo>
                  <a:cubicBezTo>
                    <a:pt x="61" y="421"/>
                    <a:pt x="61" y="421"/>
                    <a:pt x="60" y="421"/>
                  </a:cubicBezTo>
                  <a:cubicBezTo>
                    <a:pt x="60" y="421"/>
                    <a:pt x="60" y="421"/>
                    <a:pt x="60" y="421"/>
                  </a:cubicBezTo>
                  <a:cubicBezTo>
                    <a:pt x="58" y="421"/>
                    <a:pt x="56" y="420"/>
                    <a:pt x="56" y="417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56" y="413"/>
                    <a:pt x="56" y="413"/>
                    <a:pt x="56" y="413"/>
                  </a:cubicBezTo>
                  <a:cubicBezTo>
                    <a:pt x="56" y="412"/>
                    <a:pt x="56" y="412"/>
                    <a:pt x="56" y="411"/>
                  </a:cubicBezTo>
                  <a:cubicBezTo>
                    <a:pt x="56" y="410"/>
                    <a:pt x="56" y="409"/>
                    <a:pt x="56" y="407"/>
                  </a:cubicBezTo>
                  <a:cubicBezTo>
                    <a:pt x="57" y="404"/>
                    <a:pt x="57" y="401"/>
                    <a:pt x="56" y="399"/>
                  </a:cubicBezTo>
                  <a:cubicBezTo>
                    <a:pt x="56" y="398"/>
                    <a:pt x="55" y="398"/>
                    <a:pt x="54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2" y="394"/>
                    <a:pt x="51" y="393"/>
                    <a:pt x="50" y="393"/>
                  </a:cubicBezTo>
                  <a:cubicBezTo>
                    <a:pt x="50" y="392"/>
                    <a:pt x="49" y="392"/>
                    <a:pt x="49" y="391"/>
                  </a:cubicBezTo>
                  <a:cubicBezTo>
                    <a:pt x="47" y="389"/>
                    <a:pt x="47" y="387"/>
                    <a:pt x="47" y="385"/>
                  </a:cubicBezTo>
                  <a:cubicBezTo>
                    <a:pt x="47" y="385"/>
                    <a:pt x="47" y="384"/>
                    <a:pt x="47" y="384"/>
                  </a:cubicBezTo>
                  <a:cubicBezTo>
                    <a:pt x="47" y="383"/>
                    <a:pt x="46" y="383"/>
                    <a:pt x="45" y="383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0"/>
                    <a:pt x="42" y="380"/>
                    <a:pt x="42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0" y="379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7" y="374"/>
                    <a:pt x="37" y="374"/>
                    <a:pt x="34" y="374"/>
                  </a:cubicBezTo>
                  <a:cubicBezTo>
                    <a:pt x="34" y="374"/>
                    <a:pt x="33" y="374"/>
                    <a:pt x="33" y="374"/>
                  </a:cubicBezTo>
                  <a:cubicBezTo>
                    <a:pt x="32" y="374"/>
                    <a:pt x="32" y="374"/>
                    <a:pt x="31" y="374"/>
                  </a:cubicBezTo>
                  <a:cubicBezTo>
                    <a:pt x="29" y="374"/>
                    <a:pt x="29" y="374"/>
                    <a:pt x="29" y="374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7" y="369"/>
                    <a:pt x="25" y="366"/>
                    <a:pt x="22" y="365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19" y="364"/>
                    <a:pt x="19" y="362"/>
                    <a:pt x="19" y="360"/>
                  </a:cubicBezTo>
                  <a:cubicBezTo>
                    <a:pt x="19" y="359"/>
                    <a:pt x="19" y="359"/>
                    <a:pt x="19" y="359"/>
                  </a:cubicBezTo>
                  <a:cubicBezTo>
                    <a:pt x="19" y="359"/>
                    <a:pt x="19" y="358"/>
                    <a:pt x="19" y="357"/>
                  </a:cubicBezTo>
                  <a:cubicBezTo>
                    <a:pt x="19" y="357"/>
                    <a:pt x="18" y="357"/>
                    <a:pt x="18" y="356"/>
                  </a:cubicBezTo>
                  <a:cubicBezTo>
                    <a:pt x="17" y="356"/>
                    <a:pt x="16" y="356"/>
                    <a:pt x="14" y="355"/>
                  </a:cubicBezTo>
                  <a:cubicBezTo>
                    <a:pt x="12" y="355"/>
                    <a:pt x="10" y="355"/>
                    <a:pt x="8" y="353"/>
                  </a:cubicBezTo>
                  <a:cubicBezTo>
                    <a:pt x="7" y="353"/>
                    <a:pt x="7" y="352"/>
                    <a:pt x="6" y="352"/>
                  </a:cubicBezTo>
                  <a:cubicBezTo>
                    <a:pt x="6" y="351"/>
                    <a:pt x="5" y="351"/>
                    <a:pt x="4" y="351"/>
                  </a:cubicBezTo>
                  <a:cubicBezTo>
                    <a:pt x="4" y="351"/>
                    <a:pt x="4" y="351"/>
                    <a:pt x="4" y="350"/>
                  </a:cubicBezTo>
                  <a:cubicBezTo>
                    <a:pt x="0" y="350"/>
                    <a:pt x="0" y="348"/>
                    <a:pt x="0" y="346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5" y="282"/>
                    <a:pt x="5" y="279"/>
                    <a:pt x="4" y="278"/>
                  </a:cubicBezTo>
                  <a:cubicBezTo>
                    <a:pt x="4" y="277"/>
                    <a:pt x="4" y="277"/>
                    <a:pt x="4" y="276"/>
                  </a:cubicBezTo>
                  <a:cubicBezTo>
                    <a:pt x="4" y="273"/>
                    <a:pt x="4" y="273"/>
                    <a:pt x="4" y="273"/>
                  </a:cubicBezTo>
                  <a:cubicBezTo>
                    <a:pt x="8" y="273"/>
                    <a:pt x="8" y="273"/>
                    <a:pt x="8" y="273"/>
                  </a:cubicBezTo>
                  <a:cubicBezTo>
                    <a:pt x="8" y="273"/>
                    <a:pt x="9" y="274"/>
                    <a:pt x="9" y="274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9" y="274"/>
                    <a:pt x="9" y="273"/>
                    <a:pt x="9" y="271"/>
                  </a:cubicBezTo>
                  <a:cubicBezTo>
                    <a:pt x="9" y="264"/>
                    <a:pt x="9" y="264"/>
                    <a:pt x="9" y="264"/>
                  </a:cubicBezTo>
                  <a:cubicBezTo>
                    <a:pt x="9" y="260"/>
                    <a:pt x="12" y="259"/>
                    <a:pt x="12" y="259"/>
                  </a:cubicBezTo>
                  <a:cubicBezTo>
                    <a:pt x="13" y="259"/>
                    <a:pt x="13" y="259"/>
                    <a:pt x="13" y="259"/>
                  </a:cubicBezTo>
                  <a:cubicBezTo>
                    <a:pt x="13" y="258"/>
                    <a:pt x="13" y="257"/>
                    <a:pt x="13" y="256"/>
                  </a:cubicBezTo>
                  <a:cubicBezTo>
                    <a:pt x="13" y="256"/>
                    <a:pt x="13" y="256"/>
                    <a:pt x="11" y="256"/>
                  </a:cubicBezTo>
                  <a:cubicBezTo>
                    <a:pt x="10" y="256"/>
                    <a:pt x="10" y="256"/>
                    <a:pt x="9" y="256"/>
                  </a:cubicBezTo>
                  <a:cubicBezTo>
                    <a:pt x="9" y="256"/>
                    <a:pt x="8" y="256"/>
                    <a:pt x="8" y="256"/>
                  </a:cubicBezTo>
                  <a:cubicBezTo>
                    <a:pt x="2" y="256"/>
                    <a:pt x="2" y="256"/>
                    <a:pt x="2" y="256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17" y="229"/>
                    <a:pt x="31" y="208"/>
                    <a:pt x="46" y="188"/>
                  </a:cubicBezTo>
                  <a:cubicBezTo>
                    <a:pt x="83" y="137"/>
                    <a:pt x="129" y="92"/>
                    <a:pt x="183" y="53"/>
                  </a:cubicBezTo>
                  <a:cubicBezTo>
                    <a:pt x="209" y="35"/>
                    <a:pt x="238" y="18"/>
                    <a:pt x="268" y="2"/>
                  </a:cubicBezTo>
                  <a:cubicBezTo>
                    <a:pt x="271" y="0"/>
                    <a:pt x="273" y="0"/>
                    <a:pt x="276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6" y="0"/>
                    <a:pt x="292" y="0"/>
                    <a:pt x="293" y="6"/>
                  </a:cubicBezTo>
                  <a:cubicBezTo>
                    <a:pt x="293" y="9"/>
                    <a:pt x="293" y="12"/>
                    <a:pt x="291" y="16"/>
                  </a:cubicBezTo>
                  <a:cubicBezTo>
                    <a:pt x="290" y="17"/>
                    <a:pt x="289" y="18"/>
                    <a:pt x="288" y="19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4" y="20"/>
                    <a:pt x="284" y="20"/>
                    <a:pt x="284" y="21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4" y="24"/>
                    <a:pt x="283" y="25"/>
                    <a:pt x="280" y="25"/>
                  </a:cubicBezTo>
                  <a:cubicBezTo>
                    <a:pt x="273" y="25"/>
                    <a:pt x="273" y="25"/>
                    <a:pt x="273" y="25"/>
                  </a:cubicBezTo>
                  <a:cubicBezTo>
                    <a:pt x="272" y="25"/>
                    <a:pt x="271" y="25"/>
                    <a:pt x="270" y="25"/>
                  </a:cubicBezTo>
                  <a:cubicBezTo>
                    <a:pt x="270" y="25"/>
                    <a:pt x="270" y="25"/>
                    <a:pt x="270" y="26"/>
                  </a:cubicBezTo>
                  <a:cubicBezTo>
                    <a:pt x="270" y="28"/>
                    <a:pt x="269" y="30"/>
                    <a:pt x="265" y="30"/>
                  </a:cubicBezTo>
                  <a:cubicBezTo>
                    <a:pt x="265" y="30"/>
                    <a:pt x="264" y="30"/>
                    <a:pt x="264" y="30"/>
                  </a:cubicBezTo>
                  <a:cubicBezTo>
                    <a:pt x="264" y="30"/>
                    <a:pt x="264" y="30"/>
                    <a:pt x="263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1" y="30"/>
                    <a:pt x="251" y="32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6" y="35"/>
                    <a:pt x="246" y="37"/>
                    <a:pt x="246" y="38"/>
                  </a:cubicBezTo>
                  <a:cubicBezTo>
                    <a:pt x="246" y="43"/>
                    <a:pt x="246" y="43"/>
                    <a:pt x="246" y="43"/>
                  </a:cubicBezTo>
                  <a:cubicBezTo>
                    <a:pt x="246" y="43"/>
                    <a:pt x="246" y="44"/>
                    <a:pt x="247" y="44"/>
                  </a:cubicBezTo>
                  <a:cubicBezTo>
                    <a:pt x="247" y="44"/>
                    <a:pt x="247" y="46"/>
                    <a:pt x="246" y="47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49"/>
                    <a:pt x="242" y="49"/>
                    <a:pt x="242" y="49"/>
                  </a:cubicBezTo>
                  <a:cubicBezTo>
                    <a:pt x="242" y="54"/>
                    <a:pt x="242" y="54"/>
                    <a:pt x="242" y="54"/>
                  </a:cubicBezTo>
                  <a:cubicBezTo>
                    <a:pt x="238" y="53"/>
                    <a:pt x="238" y="53"/>
                    <a:pt x="238" y="53"/>
                  </a:cubicBezTo>
                  <a:cubicBezTo>
                    <a:pt x="238" y="53"/>
                    <a:pt x="238" y="53"/>
                    <a:pt x="237" y="53"/>
                  </a:cubicBezTo>
                  <a:cubicBezTo>
                    <a:pt x="237" y="54"/>
                    <a:pt x="237" y="57"/>
                    <a:pt x="237" y="58"/>
                  </a:cubicBezTo>
                  <a:cubicBezTo>
                    <a:pt x="237" y="58"/>
                    <a:pt x="237" y="59"/>
                    <a:pt x="237" y="59"/>
                  </a:cubicBezTo>
                  <a:cubicBezTo>
                    <a:pt x="237" y="60"/>
                    <a:pt x="238" y="61"/>
                    <a:pt x="238" y="61"/>
                  </a:cubicBezTo>
                  <a:cubicBezTo>
                    <a:pt x="239" y="64"/>
                    <a:pt x="241" y="67"/>
                    <a:pt x="240" y="70"/>
                  </a:cubicBezTo>
                  <a:cubicBezTo>
                    <a:pt x="239" y="72"/>
                    <a:pt x="238" y="73"/>
                    <a:pt x="238" y="74"/>
                  </a:cubicBezTo>
                  <a:cubicBezTo>
                    <a:pt x="237" y="74"/>
                    <a:pt x="237" y="75"/>
                    <a:pt x="237" y="75"/>
                  </a:cubicBezTo>
                  <a:cubicBezTo>
                    <a:pt x="237" y="75"/>
                    <a:pt x="237" y="75"/>
                    <a:pt x="238" y="75"/>
                  </a:cubicBezTo>
                  <a:cubicBezTo>
                    <a:pt x="238" y="75"/>
                    <a:pt x="238" y="75"/>
                    <a:pt x="239" y="75"/>
                  </a:cubicBezTo>
                  <a:cubicBezTo>
                    <a:pt x="239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2"/>
                    <a:pt x="242" y="71"/>
                    <a:pt x="243" y="71"/>
                  </a:cubicBezTo>
                  <a:cubicBezTo>
                    <a:pt x="245" y="70"/>
                    <a:pt x="247" y="68"/>
                    <a:pt x="249" y="67"/>
                  </a:cubicBezTo>
                  <a:cubicBezTo>
                    <a:pt x="250" y="66"/>
                    <a:pt x="250" y="65"/>
                    <a:pt x="252" y="64"/>
                  </a:cubicBezTo>
                  <a:cubicBezTo>
                    <a:pt x="254" y="62"/>
                    <a:pt x="256" y="61"/>
                    <a:pt x="259" y="61"/>
                  </a:cubicBezTo>
                  <a:cubicBezTo>
                    <a:pt x="259" y="61"/>
                    <a:pt x="260" y="61"/>
                    <a:pt x="260" y="61"/>
                  </a:cubicBezTo>
                  <a:cubicBezTo>
                    <a:pt x="261" y="61"/>
                    <a:pt x="262" y="61"/>
                    <a:pt x="263" y="61"/>
                  </a:cubicBezTo>
                  <a:cubicBezTo>
                    <a:pt x="264" y="60"/>
                    <a:pt x="264" y="59"/>
                    <a:pt x="264" y="57"/>
                  </a:cubicBezTo>
                  <a:cubicBezTo>
                    <a:pt x="264" y="57"/>
                    <a:pt x="264" y="57"/>
                    <a:pt x="264" y="57"/>
                  </a:cubicBezTo>
                  <a:cubicBezTo>
                    <a:pt x="264" y="54"/>
                    <a:pt x="265" y="53"/>
                    <a:pt x="267" y="52"/>
                  </a:cubicBezTo>
                  <a:cubicBezTo>
                    <a:pt x="267" y="51"/>
                    <a:pt x="268" y="51"/>
                    <a:pt x="268" y="51"/>
                  </a:cubicBezTo>
                  <a:cubicBezTo>
                    <a:pt x="269" y="49"/>
                    <a:pt x="269" y="45"/>
                    <a:pt x="269" y="43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8" y="38"/>
                    <a:pt x="268" y="38"/>
                    <a:pt x="268" y="38"/>
                  </a:cubicBezTo>
                  <a:cubicBezTo>
                    <a:pt x="280" y="38"/>
                    <a:pt x="280" y="38"/>
                    <a:pt x="280" y="38"/>
                  </a:cubicBezTo>
                  <a:cubicBezTo>
                    <a:pt x="281" y="38"/>
                    <a:pt x="281" y="38"/>
                    <a:pt x="282" y="38"/>
                  </a:cubicBezTo>
                  <a:cubicBezTo>
                    <a:pt x="282" y="38"/>
                    <a:pt x="283" y="38"/>
                    <a:pt x="284" y="38"/>
                  </a:cubicBezTo>
                  <a:cubicBezTo>
                    <a:pt x="285" y="38"/>
                    <a:pt x="286" y="38"/>
                    <a:pt x="286" y="37"/>
                  </a:cubicBezTo>
                  <a:cubicBezTo>
                    <a:pt x="289" y="36"/>
                    <a:pt x="290" y="34"/>
                    <a:pt x="292" y="31"/>
                  </a:cubicBezTo>
                  <a:cubicBezTo>
                    <a:pt x="293" y="29"/>
                    <a:pt x="294" y="28"/>
                    <a:pt x="297" y="28"/>
                  </a:cubicBezTo>
                  <a:cubicBezTo>
                    <a:pt x="316" y="28"/>
                    <a:pt x="316" y="28"/>
                    <a:pt x="316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7" y="28"/>
                    <a:pt x="318" y="28"/>
                    <a:pt x="318" y="28"/>
                  </a:cubicBezTo>
                  <a:cubicBezTo>
                    <a:pt x="320" y="28"/>
                    <a:pt x="322" y="29"/>
                    <a:pt x="322" y="32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7" y="39"/>
                    <a:pt x="317" y="41"/>
                  </a:cubicBezTo>
                  <a:cubicBezTo>
                    <a:pt x="317" y="41"/>
                    <a:pt x="318" y="41"/>
                    <a:pt x="319" y="42"/>
                  </a:cubicBezTo>
                  <a:cubicBezTo>
                    <a:pt x="320" y="42"/>
                    <a:pt x="320" y="42"/>
                    <a:pt x="321" y="42"/>
                  </a:cubicBezTo>
                  <a:cubicBezTo>
                    <a:pt x="322" y="42"/>
                    <a:pt x="323" y="42"/>
                    <a:pt x="324" y="42"/>
                  </a:cubicBezTo>
                  <a:cubicBezTo>
                    <a:pt x="324" y="42"/>
                    <a:pt x="325" y="42"/>
                    <a:pt x="325" y="42"/>
                  </a:cubicBezTo>
                  <a:cubicBezTo>
                    <a:pt x="326" y="42"/>
                    <a:pt x="327" y="41"/>
                    <a:pt x="327" y="41"/>
                  </a:cubicBezTo>
                  <a:cubicBezTo>
                    <a:pt x="328" y="39"/>
                    <a:pt x="330" y="38"/>
                    <a:pt x="332" y="38"/>
                  </a:cubicBezTo>
                  <a:cubicBezTo>
                    <a:pt x="336" y="37"/>
                    <a:pt x="336" y="37"/>
                    <a:pt x="336" y="37"/>
                  </a:cubicBezTo>
                  <a:cubicBezTo>
                    <a:pt x="336" y="54"/>
                    <a:pt x="336" y="54"/>
                    <a:pt x="336" y="54"/>
                  </a:cubicBezTo>
                  <a:cubicBezTo>
                    <a:pt x="336" y="55"/>
                    <a:pt x="337" y="57"/>
                    <a:pt x="338" y="59"/>
                  </a:cubicBezTo>
                  <a:cubicBezTo>
                    <a:pt x="338" y="59"/>
                    <a:pt x="338" y="59"/>
                    <a:pt x="338" y="59"/>
                  </a:cubicBezTo>
                  <a:cubicBezTo>
                    <a:pt x="340" y="62"/>
                    <a:pt x="341" y="64"/>
                    <a:pt x="341" y="68"/>
                  </a:cubicBezTo>
                  <a:cubicBezTo>
                    <a:pt x="341" y="69"/>
                    <a:pt x="341" y="71"/>
                    <a:pt x="341" y="73"/>
                  </a:cubicBezTo>
                  <a:cubicBezTo>
                    <a:pt x="341" y="74"/>
                    <a:pt x="340" y="77"/>
                    <a:pt x="336" y="77"/>
                  </a:cubicBezTo>
                  <a:cubicBezTo>
                    <a:pt x="335" y="77"/>
                    <a:pt x="335" y="77"/>
                    <a:pt x="334" y="77"/>
                  </a:cubicBezTo>
                  <a:cubicBezTo>
                    <a:pt x="334" y="77"/>
                    <a:pt x="333" y="77"/>
                    <a:pt x="333" y="77"/>
                  </a:cubicBezTo>
                  <a:cubicBezTo>
                    <a:pt x="333" y="77"/>
                    <a:pt x="332" y="77"/>
                    <a:pt x="332" y="77"/>
                  </a:cubicBezTo>
                  <a:cubicBezTo>
                    <a:pt x="330" y="77"/>
                    <a:pt x="329" y="77"/>
                    <a:pt x="327" y="77"/>
                  </a:cubicBezTo>
                  <a:cubicBezTo>
                    <a:pt x="326" y="77"/>
                    <a:pt x="325" y="76"/>
                    <a:pt x="323" y="76"/>
                  </a:cubicBezTo>
                  <a:cubicBezTo>
                    <a:pt x="321" y="76"/>
                    <a:pt x="320" y="77"/>
                    <a:pt x="318" y="77"/>
                  </a:cubicBezTo>
                  <a:cubicBezTo>
                    <a:pt x="318" y="77"/>
                    <a:pt x="318" y="78"/>
                    <a:pt x="317" y="78"/>
                  </a:cubicBezTo>
                  <a:cubicBezTo>
                    <a:pt x="317" y="78"/>
                    <a:pt x="317" y="78"/>
                    <a:pt x="317" y="79"/>
                  </a:cubicBezTo>
                  <a:cubicBezTo>
                    <a:pt x="316" y="81"/>
                    <a:pt x="315" y="81"/>
                    <a:pt x="313" y="82"/>
                  </a:cubicBezTo>
                  <a:cubicBezTo>
                    <a:pt x="313" y="82"/>
                    <a:pt x="312" y="82"/>
                    <a:pt x="312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3" y="87"/>
                    <a:pt x="313" y="87"/>
                    <a:pt x="313" y="87"/>
                  </a:cubicBezTo>
                  <a:cubicBezTo>
                    <a:pt x="309" y="86"/>
                    <a:pt x="309" y="86"/>
                    <a:pt x="309" y="86"/>
                  </a:cubicBezTo>
                  <a:cubicBezTo>
                    <a:pt x="309" y="86"/>
                    <a:pt x="308" y="86"/>
                    <a:pt x="308" y="86"/>
                  </a:cubicBezTo>
                  <a:cubicBezTo>
                    <a:pt x="308" y="87"/>
                    <a:pt x="308" y="87"/>
                    <a:pt x="308" y="88"/>
                  </a:cubicBezTo>
                  <a:cubicBezTo>
                    <a:pt x="308" y="91"/>
                    <a:pt x="308" y="91"/>
                    <a:pt x="308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1" y="91"/>
                    <a:pt x="270" y="91"/>
                    <a:pt x="269" y="91"/>
                  </a:cubicBezTo>
                  <a:cubicBezTo>
                    <a:pt x="268" y="91"/>
                    <a:pt x="268" y="91"/>
                    <a:pt x="267" y="91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5" y="95"/>
                    <a:pt x="265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1" y="96"/>
                    <a:pt x="260" y="96"/>
                  </a:cubicBezTo>
                  <a:cubicBezTo>
                    <a:pt x="259" y="95"/>
                    <a:pt x="258" y="95"/>
                    <a:pt x="257" y="95"/>
                  </a:cubicBezTo>
                  <a:cubicBezTo>
                    <a:pt x="256" y="95"/>
                    <a:pt x="256" y="95"/>
                    <a:pt x="256" y="95"/>
                  </a:cubicBezTo>
                  <a:cubicBezTo>
                    <a:pt x="256" y="96"/>
                    <a:pt x="256" y="100"/>
                    <a:pt x="256" y="100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252" y="100"/>
                    <a:pt x="251" y="101"/>
                    <a:pt x="251" y="101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51" y="102"/>
                    <a:pt x="252" y="103"/>
                    <a:pt x="253" y="103"/>
                  </a:cubicBezTo>
                  <a:cubicBezTo>
                    <a:pt x="254" y="103"/>
                    <a:pt x="255" y="103"/>
                    <a:pt x="256" y="103"/>
                  </a:cubicBezTo>
                  <a:cubicBezTo>
                    <a:pt x="257" y="103"/>
                    <a:pt x="258" y="103"/>
                    <a:pt x="259" y="103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59" y="100"/>
                    <a:pt x="261" y="99"/>
                    <a:pt x="263" y="99"/>
                  </a:cubicBezTo>
                  <a:cubicBezTo>
                    <a:pt x="275" y="99"/>
                    <a:pt x="275" y="99"/>
                    <a:pt x="275" y="99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6"/>
                    <a:pt x="273" y="108"/>
                    <a:pt x="271" y="110"/>
                  </a:cubicBezTo>
                  <a:cubicBezTo>
                    <a:pt x="271" y="110"/>
                    <a:pt x="270" y="111"/>
                    <a:pt x="270" y="111"/>
                  </a:cubicBezTo>
                  <a:cubicBezTo>
                    <a:pt x="269" y="113"/>
                    <a:pt x="268" y="115"/>
                    <a:pt x="266" y="115"/>
                  </a:cubicBezTo>
                  <a:cubicBezTo>
                    <a:pt x="265" y="115"/>
                    <a:pt x="265" y="115"/>
                    <a:pt x="265" y="115"/>
                  </a:cubicBezTo>
                  <a:cubicBezTo>
                    <a:pt x="259" y="115"/>
                    <a:pt x="259" y="115"/>
                    <a:pt x="259" y="115"/>
                  </a:cubicBezTo>
                  <a:cubicBezTo>
                    <a:pt x="258" y="115"/>
                    <a:pt x="258" y="115"/>
                    <a:pt x="257" y="114"/>
                  </a:cubicBezTo>
                  <a:cubicBezTo>
                    <a:pt x="257" y="114"/>
                    <a:pt x="257" y="114"/>
                    <a:pt x="256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56" y="115"/>
                    <a:pt x="256" y="115"/>
                    <a:pt x="256" y="116"/>
                  </a:cubicBezTo>
                  <a:cubicBezTo>
                    <a:pt x="256" y="117"/>
                    <a:pt x="255" y="119"/>
                    <a:pt x="251" y="119"/>
                  </a:cubicBezTo>
                  <a:cubicBezTo>
                    <a:pt x="250" y="119"/>
                    <a:pt x="249" y="119"/>
                    <a:pt x="249" y="119"/>
                  </a:cubicBezTo>
                  <a:cubicBezTo>
                    <a:pt x="248" y="119"/>
                    <a:pt x="247" y="119"/>
                    <a:pt x="247" y="119"/>
                  </a:cubicBezTo>
                  <a:cubicBezTo>
                    <a:pt x="247" y="119"/>
                    <a:pt x="247" y="119"/>
                    <a:pt x="247" y="119"/>
                  </a:cubicBezTo>
                  <a:cubicBezTo>
                    <a:pt x="247" y="120"/>
                    <a:pt x="246" y="124"/>
                    <a:pt x="246" y="1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43" y="124"/>
                    <a:pt x="242" y="124"/>
                    <a:pt x="241" y="124"/>
                  </a:cubicBezTo>
                  <a:cubicBezTo>
                    <a:pt x="240" y="124"/>
                    <a:pt x="239" y="124"/>
                    <a:pt x="238" y="124"/>
                  </a:cubicBezTo>
                  <a:cubicBezTo>
                    <a:pt x="238" y="124"/>
                    <a:pt x="237" y="124"/>
                    <a:pt x="237" y="124"/>
                  </a:cubicBezTo>
                  <a:cubicBezTo>
                    <a:pt x="237" y="124"/>
                    <a:pt x="237" y="129"/>
                    <a:pt x="237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2" y="129"/>
                    <a:pt x="232" y="131"/>
                  </a:cubicBezTo>
                  <a:cubicBezTo>
                    <a:pt x="232" y="133"/>
                    <a:pt x="232" y="133"/>
                    <a:pt x="232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33"/>
                    <a:pt x="229" y="133"/>
                    <a:pt x="228" y="135"/>
                  </a:cubicBezTo>
                  <a:cubicBezTo>
                    <a:pt x="228" y="136"/>
                    <a:pt x="228" y="137"/>
                    <a:pt x="228" y="138"/>
                  </a:cubicBezTo>
                  <a:cubicBezTo>
                    <a:pt x="228" y="140"/>
                    <a:pt x="228" y="143"/>
                    <a:pt x="226" y="145"/>
                  </a:cubicBezTo>
                  <a:cubicBezTo>
                    <a:pt x="226" y="146"/>
                    <a:pt x="225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2" y="152"/>
                    <a:pt x="219" y="152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2"/>
                    <a:pt x="211" y="152"/>
                    <a:pt x="210" y="152"/>
                  </a:cubicBezTo>
                  <a:cubicBezTo>
                    <a:pt x="210" y="152"/>
                    <a:pt x="209" y="152"/>
                    <a:pt x="209" y="152"/>
                  </a:cubicBezTo>
                  <a:cubicBezTo>
                    <a:pt x="209" y="152"/>
                    <a:pt x="209" y="152"/>
                    <a:pt x="209" y="152"/>
                  </a:cubicBezTo>
                  <a:cubicBezTo>
                    <a:pt x="209" y="152"/>
                    <a:pt x="209" y="153"/>
                    <a:pt x="209" y="154"/>
                  </a:cubicBezTo>
                  <a:cubicBezTo>
                    <a:pt x="209" y="155"/>
                    <a:pt x="208" y="157"/>
                    <a:pt x="204" y="157"/>
                  </a:cubicBezTo>
                  <a:cubicBezTo>
                    <a:pt x="203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196" y="160"/>
                    <a:pt x="191" y="164"/>
                    <a:pt x="188" y="170"/>
                  </a:cubicBezTo>
                  <a:cubicBezTo>
                    <a:pt x="187" y="171"/>
                    <a:pt x="186" y="172"/>
                    <a:pt x="185" y="174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4"/>
                    <a:pt x="184" y="185"/>
                    <a:pt x="182" y="185"/>
                  </a:cubicBezTo>
                  <a:cubicBezTo>
                    <a:pt x="181" y="186"/>
                    <a:pt x="181" y="186"/>
                    <a:pt x="180" y="186"/>
                  </a:cubicBezTo>
                  <a:cubicBezTo>
                    <a:pt x="180" y="186"/>
                    <a:pt x="179" y="187"/>
                    <a:pt x="178" y="188"/>
                  </a:cubicBezTo>
                  <a:cubicBezTo>
                    <a:pt x="177" y="189"/>
                    <a:pt x="177" y="190"/>
                    <a:pt x="176" y="19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5" y="194"/>
                    <a:pt x="173" y="195"/>
                    <a:pt x="171" y="195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166" y="196"/>
                    <a:pt x="164" y="197"/>
                    <a:pt x="162" y="199"/>
                  </a:cubicBezTo>
                  <a:cubicBezTo>
                    <a:pt x="160" y="201"/>
                    <a:pt x="158" y="203"/>
                    <a:pt x="157" y="206"/>
                  </a:cubicBezTo>
                  <a:cubicBezTo>
                    <a:pt x="156" y="208"/>
                    <a:pt x="154" y="209"/>
                    <a:pt x="151" y="209"/>
                  </a:cubicBezTo>
                  <a:cubicBezTo>
                    <a:pt x="150" y="209"/>
                    <a:pt x="150" y="209"/>
                    <a:pt x="149" y="209"/>
                  </a:cubicBezTo>
                  <a:cubicBezTo>
                    <a:pt x="149" y="209"/>
                    <a:pt x="148" y="209"/>
                    <a:pt x="148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10"/>
                    <a:pt x="143" y="210"/>
                    <a:pt x="143" y="211"/>
                  </a:cubicBezTo>
                  <a:cubicBezTo>
                    <a:pt x="144" y="212"/>
                    <a:pt x="144" y="212"/>
                    <a:pt x="145" y="212"/>
                  </a:cubicBezTo>
                  <a:cubicBezTo>
                    <a:pt x="148" y="213"/>
                    <a:pt x="148" y="217"/>
                    <a:pt x="148" y="219"/>
                  </a:cubicBezTo>
                  <a:cubicBezTo>
                    <a:pt x="147" y="219"/>
                    <a:pt x="147" y="220"/>
                    <a:pt x="147" y="220"/>
                  </a:cubicBezTo>
                  <a:cubicBezTo>
                    <a:pt x="147" y="223"/>
                    <a:pt x="147" y="223"/>
                    <a:pt x="147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3" y="223"/>
                    <a:pt x="143" y="223"/>
                    <a:pt x="142" y="223"/>
                  </a:cubicBezTo>
                  <a:cubicBezTo>
                    <a:pt x="141" y="223"/>
                    <a:pt x="140" y="223"/>
                    <a:pt x="139" y="224"/>
                  </a:cubicBezTo>
                  <a:cubicBezTo>
                    <a:pt x="139" y="224"/>
                    <a:pt x="138" y="224"/>
                    <a:pt x="138" y="225"/>
                  </a:cubicBezTo>
                  <a:cubicBezTo>
                    <a:pt x="138" y="226"/>
                    <a:pt x="136" y="228"/>
                    <a:pt x="133" y="228"/>
                  </a:cubicBezTo>
                  <a:cubicBezTo>
                    <a:pt x="132" y="228"/>
                    <a:pt x="132" y="228"/>
                    <a:pt x="131" y="228"/>
                  </a:cubicBezTo>
                  <a:cubicBezTo>
                    <a:pt x="131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28" y="228"/>
                    <a:pt x="128" y="231"/>
                    <a:pt x="128" y="236"/>
                  </a:cubicBezTo>
                  <a:cubicBezTo>
                    <a:pt x="129" y="237"/>
                    <a:pt x="129" y="238"/>
                    <a:pt x="129" y="239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25" y="242"/>
                    <a:pt x="125" y="242"/>
                    <a:pt x="125" y="242"/>
                  </a:cubicBezTo>
                  <a:cubicBezTo>
                    <a:pt x="125" y="242"/>
                    <a:pt x="124" y="242"/>
                    <a:pt x="124" y="242"/>
                  </a:cubicBezTo>
                  <a:cubicBezTo>
                    <a:pt x="124" y="242"/>
                    <a:pt x="124" y="246"/>
                    <a:pt x="124" y="247"/>
                  </a:cubicBezTo>
                  <a:cubicBezTo>
                    <a:pt x="124" y="247"/>
                    <a:pt x="124" y="248"/>
                    <a:pt x="124" y="248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19" y="252"/>
                    <a:pt x="119" y="255"/>
                    <a:pt x="119" y="257"/>
                  </a:cubicBezTo>
                  <a:cubicBezTo>
                    <a:pt x="119" y="262"/>
                    <a:pt x="119" y="269"/>
                    <a:pt x="112" y="270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5" y="265"/>
                    <a:pt x="104" y="264"/>
                    <a:pt x="104" y="261"/>
                  </a:cubicBezTo>
                  <a:cubicBezTo>
                    <a:pt x="104" y="255"/>
                    <a:pt x="104" y="255"/>
                    <a:pt x="104" y="255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7" y="254"/>
                    <a:pt x="107" y="253"/>
                    <a:pt x="108" y="253"/>
                  </a:cubicBezTo>
                  <a:cubicBezTo>
                    <a:pt x="109" y="250"/>
                    <a:pt x="110" y="246"/>
                    <a:pt x="109" y="242"/>
                  </a:cubicBezTo>
                  <a:cubicBezTo>
                    <a:pt x="108" y="237"/>
                    <a:pt x="106" y="234"/>
                    <a:pt x="104" y="233"/>
                  </a:cubicBezTo>
                  <a:cubicBezTo>
                    <a:pt x="104" y="232"/>
                    <a:pt x="103" y="232"/>
                    <a:pt x="102" y="232"/>
                  </a:cubicBezTo>
                  <a:cubicBezTo>
                    <a:pt x="102" y="232"/>
                    <a:pt x="101" y="232"/>
                    <a:pt x="100" y="232"/>
                  </a:cubicBezTo>
                  <a:cubicBezTo>
                    <a:pt x="100" y="232"/>
                    <a:pt x="99" y="232"/>
                    <a:pt x="98" y="232"/>
                  </a:cubicBezTo>
                  <a:cubicBezTo>
                    <a:pt x="96" y="232"/>
                    <a:pt x="92" y="235"/>
                    <a:pt x="91" y="235"/>
                  </a:cubicBezTo>
                  <a:cubicBezTo>
                    <a:pt x="90" y="236"/>
                    <a:pt x="90" y="236"/>
                    <a:pt x="89" y="237"/>
                  </a:cubicBezTo>
                  <a:cubicBezTo>
                    <a:pt x="86" y="239"/>
                    <a:pt x="83" y="241"/>
                    <a:pt x="79" y="241"/>
                  </a:cubicBezTo>
                  <a:cubicBezTo>
                    <a:pt x="79" y="241"/>
                    <a:pt x="78" y="241"/>
                    <a:pt x="78" y="240"/>
                  </a:cubicBezTo>
                  <a:cubicBezTo>
                    <a:pt x="75" y="240"/>
                    <a:pt x="73" y="239"/>
                    <a:pt x="72" y="239"/>
                  </a:cubicBezTo>
                  <a:cubicBezTo>
                    <a:pt x="71" y="238"/>
                    <a:pt x="70" y="238"/>
                    <a:pt x="70" y="238"/>
                  </a:cubicBezTo>
                  <a:cubicBezTo>
                    <a:pt x="69" y="237"/>
                    <a:pt x="68" y="237"/>
                    <a:pt x="68" y="237"/>
                  </a:cubicBezTo>
                  <a:cubicBezTo>
                    <a:pt x="67" y="237"/>
                    <a:pt x="67" y="238"/>
                    <a:pt x="67" y="239"/>
                  </a:cubicBezTo>
                  <a:cubicBezTo>
                    <a:pt x="67" y="240"/>
                    <a:pt x="67" y="240"/>
                    <a:pt x="67" y="241"/>
                  </a:cubicBezTo>
                  <a:cubicBezTo>
                    <a:pt x="66" y="246"/>
                    <a:pt x="62" y="248"/>
                    <a:pt x="59" y="251"/>
                  </a:cubicBezTo>
                  <a:cubicBezTo>
                    <a:pt x="57" y="252"/>
                    <a:pt x="56" y="253"/>
                    <a:pt x="55" y="254"/>
                  </a:cubicBezTo>
                  <a:cubicBezTo>
                    <a:pt x="54" y="255"/>
                    <a:pt x="54" y="256"/>
                    <a:pt x="53" y="257"/>
                  </a:cubicBezTo>
                  <a:cubicBezTo>
                    <a:pt x="53" y="260"/>
                    <a:pt x="51" y="261"/>
                    <a:pt x="50" y="261"/>
                  </a:cubicBezTo>
                  <a:cubicBezTo>
                    <a:pt x="49" y="261"/>
                    <a:pt x="49" y="261"/>
                    <a:pt x="49" y="261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4"/>
                    <a:pt x="48" y="265"/>
                  </a:cubicBezTo>
                  <a:cubicBezTo>
                    <a:pt x="48" y="266"/>
                    <a:pt x="48" y="267"/>
                    <a:pt x="48" y="267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4" y="271"/>
                    <a:pt x="44" y="274"/>
                    <a:pt x="44" y="275"/>
                  </a:cubicBezTo>
                  <a:cubicBezTo>
                    <a:pt x="44" y="276"/>
                    <a:pt x="44" y="276"/>
                    <a:pt x="44" y="276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40" y="280"/>
                    <a:pt x="40" y="280"/>
                    <a:pt x="40" y="280"/>
                  </a:cubicBezTo>
                  <a:cubicBezTo>
                    <a:pt x="40" y="279"/>
                    <a:pt x="40" y="279"/>
                    <a:pt x="39" y="279"/>
                  </a:cubicBezTo>
                  <a:cubicBezTo>
                    <a:pt x="39" y="280"/>
                    <a:pt x="39" y="283"/>
                    <a:pt x="39" y="288"/>
                  </a:cubicBezTo>
                  <a:cubicBezTo>
                    <a:pt x="39" y="289"/>
                    <a:pt x="39" y="290"/>
                    <a:pt x="39" y="291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4" y="294"/>
                    <a:pt x="34" y="297"/>
                    <a:pt x="34" y="299"/>
                  </a:cubicBezTo>
                  <a:cubicBezTo>
                    <a:pt x="34" y="299"/>
                    <a:pt x="34" y="300"/>
                    <a:pt x="34" y="300"/>
                  </a:cubicBezTo>
                  <a:cubicBezTo>
                    <a:pt x="34" y="304"/>
                    <a:pt x="34" y="304"/>
                    <a:pt x="34" y="304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5"/>
                  </a:cubicBezTo>
                  <a:cubicBezTo>
                    <a:pt x="29" y="309"/>
                    <a:pt x="29" y="309"/>
                    <a:pt x="29" y="309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11"/>
                  </a:cubicBezTo>
                  <a:cubicBezTo>
                    <a:pt x="25" y="311"/>
                    <a:pt x="25" y="312"/>
                    <a:pt x="25" y="313"/>
                  </a:cubicBezTo>
                  <a:cubicBezTo>
                    <a:pt x="25" y="314"/>
                    <a:pt x="25" y="315"/>
                    <a:pt x="25" y="316"/>
                  </a:cubicBezTo>
                  <a:cubicBezTo>
                    <a:pt x="25" y="316"/>
                    <a:pt x="25" y="316"/>
                    <a:pt x="25" y="316"/>
                  </a:cubicBezTo>
                  <a:cubicBezTo>
                    <a:pt x="25" y="316"/>
                    <a:pt x="25" y="316"/>
                    <a:pt x="26" y="316"/>
                  </a:cubicBezTo>
                  <a:cubicBezTo>
                    <a:pt x="28" y="316"/>
                    <a:pt x="30" y="317"/>
                    <a:pt x="30" y="320"/>
                  </a:cubicBezTo>
                  <a:cubicBezTo>
                    <a:pt x="30" y="324"/>
                    <a:pt x="30" y="324"/>
                    <a:pt x="30" y="324"/>
                  </a:cubicBezTo>
                  <a:cubicBezTo>
                    <a:pt x="30" y="324"/>
                    <a:pt x="30" y="325"/>
                    <a:pt x="30" y="325"/>
                  </a:cubicBezTo>
                  <a:cubicBezTo>
                    <a:pt x="29" y="326"/>
                    <a:pt x="29" y="327"/>
                    <a:pt x="30" y="328"/>
                  </a:cubicBezTo>
                  <a:cubicBezTo>
                    <a:pt x="32" y="327"/>
                    <a:pt x="35" y="325"/>
                    <a:pt x="37" y="323"/>
                  </a:cubicBezTo>
                  <a:cubicBezTo>
                    <a:pt x="37" y="322"/>
                    <a:pt x="38" y="321"/>
                    <a:pt x="39" y="321"/>
                  </a:cubicBezTo>
                  <a:cubicBezTo>
                    <a:pt x="39" y="320"/>
                    <a:pt x="39" y="320"/>
                    <a:pt x="39" y="320"/>
                  </a:cubicBezTo>
                  <a:cubicBezTo>
                    <a:pt x="41" y="319"/>
                    <a:pt x="42" y="317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6"/>
                    <a:pt x="46" y="316"/>
                    <a:pt x="47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7" y="316"/>
                    <a:pt x="47" y="315"/>
                    <a:pt x="47" y="314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2" y="310"/>
                  </a:cubicBezTo>
                  <a:cubicBezTo>
                    <a:pt x="52" y="306"/>
                    <a:pt x="54" y="303"/>
                    <a:pt x="58" y="302"/>
                  </a:cubicBezTo>
                  <a:cubicBezTo>
                    <a:pt x="60" y="302"/>
                    <a:pt x="62" y="301"/>
                    <a:pt x="64" y="301"/>
                  </a:cubicBezTo>
                  <a:cubicBezTo>
                    <a:pt x="65" y="301"/>
                    <a:pt x="67" y="302"/>
                    <a:pt x="68" y="302"/>
                  </a:cubicBezTo>
                  <a:cubicBezTo>
                    <a:pt x="72" y="302"/>
                    <a:pt x="72" y="302"/>
                    <a:pt x="72" y="302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72" y="306"/>
                    <a:pt x="72" y="307"/>
                    <a:pt x="72" y="308"/>
                  </a:cubicBezTo>
                  <a:cubicBezTo>
                    <a:pt x="72" y="310"/>
                    <a:pt x="72" y="313"/>
                    <a:pt x="72" y="316"/>
                  </a:cubicBezTo>
                  <a:cubicBezTo>
                    <a:pt x="71" y="325"/>
                    <a:pt x="66" y="327"/>
                    <a:pt x="62" y="327"/>
                  </a:cubicBezTo>
                  <a:cubicBezTo>
                    <a:pt x="61" y="327"/>
                    <a:pt x="61" y="327"/>
                    <a:pt x="60" y="327"/>
                  </a:cubicBezTo>
                  <a:cubicBezTo>
                    <a:pt x="59" y="327"/>
                    <a:pt x="59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30"/>
                    <a:pt x="58" y="332"/>
                    <a:pt x="58" y="335"/>
                  </a:cubicBezTo>
                  <a:cubicBezTo>
                    <a:pt x="58" y="336"/>
                    <a:pt x="58" y="337"/>
                    <a:pt x="58" y="338"/>
                  </a:cubicBezTo>
                  <a:cubicBezTo>
                    <a:pt x="58" y="342"/>
                    <a:pt x="58" y="342"/>
                    <a:pt x="58" y="342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3" y="341"/>
                    <a:pt x="53" y="345"/>
                    <a:pt x="53" y="346"/>
                  </a:cubicBezTo>
                  <a:cubicBezTo>
                    <a:pt x="53" y="346"/>
                    <a:pt x="53" y="347"/>
                    <a:pt x="53" y="347"/>
                  </a:cubicBezTo>
                  <a:cubicBezTo>
                    <a:pt x="53" y="348"/>
                    <a:pt x="54" y="349"/>
                    <a:pt x="58" y="349"/>
                  </a:cubicBezTo>
                  <a:cubicBezTo>
                    <a:pt x="58" y="349"/>
                    <a:pt x="59" y="349"/>
                    <a:pt x="59" y="349"/>
                  </a:cubicBezTo>
                  <a:cubicBezTo>
                    <a:pt x="60" y="349"/>
                    <a:pt x="62" y="349"/>
                    <a:pt x="63" y="349"/>
                  </a:cubicBezTo>
                  <a:cubicBezTo>
                    <a:pt x="63" y="349"/>
                    <a:pt x="63" y="349"/>
                    <a:pt x="63" y="349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65" y="349"/>
                    <a:pt x="66" y="349"/>
                    <a:pt x="67" y="349"/>
                  </a:cubicBezTo>
                  <a:cubicBezTo>
                    <a:pt x="71" y="349"/>
                    <a:pt x="72" y="351"/>
                    <a:pt x="72" y="352"/>
                  </a:cubicBezTo>
                  <a:cubicBezTo>
                    <a:pt x="72" y="354"/>
                    <a:pt x="72" y="356"/>
                    <a:pt x="72" y="358"/>
                  </a:cubicBezTo>
                  <a:cubicBezTo>
                    <a:pt x="72" y="360"/>
                    <a:pt x="72" y="362"/>
                    <a:pt x="72" y="364"/>
                  </a:cubicBezTo>
                  <a:cubicBezTo>
                    <a:pt x="73" y="367"/>
                    <a:pt x="74" y="368"/>
                    <a:pt x="74" y="368"/>
                  </a:cubicBezTo>
                  <a:cubicBezTo>
                    <a:pt x="76" y="368"/>
                    <a:pt x="76" y="368"/>
                    <a:pt x="76" y="368"/>
                  </a:cubicBezTo>
                  <a:cubicBezTo>
                    <a:pt x="77" y="370"/>
                    <a:pt x="77" y="370"/>
                    <a:pt x="77" y="370"/>
                  </a:cubicBezTo>
                  <a:cubicBezTo>
                    <a:pt x="77" y="372"/>
                    <a:pt x="78" y="376"/>
                    <a:pt x="76" y="380"/>
                  </a:cubicBezTo>
                  <a:cubicBezTo>
                    <a:pt x="74" y="383"/>
                    <a:pt x="70" y="384"/>
                    <a:pt x="67" y="385"/>
                  </a:cubicBezTo>
                  <a:cubicBezTo>
                    <a:pt x="65" y="385"/>
                    <a:pt x="64" y="386"/>
                    <a:pt x="63" y="386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8"/>
                    <a:pt x="63" y="389"/>
                    <a:pt x="63" y="390"/>
                  </a:cubicBezTo>
                  <a:cubicBezTo>
                    <a:pt x="63" y="391"/>
                    <a:pt x="64" y="393"/>
                    <a:pt x="65" y="394"/>
                  </a:cubicBezTo>
                  <a:cubicBezTo>
                    <a:pt x="65" y="394"/>
                    <a:pt x="65" y="395"/>
                    <a:pt x="65" y="395"/>
                  </a:cubicBezTo>
                  <a:cubicBezTo>
                    <a:pt x="66" y="396"/>
                    <a:pt x="67" y="398"/>
                    <a:pt x="67" y="400"/>
                  </a:cubicBezTo>
                  <a:cubicBezTo>
                    <a:pt x="67" y="400"/>
                    <a:pt x="68" y="401"/>
                    <a:pt x="68" y="401"/>
                  </a:cubicBezTo>
                  <a:cubicBezTo>
                    <a:pt x="69" y="401"/>
                    <a:pt x="72" y="401"/>
                    <a:pt x="72" y="405"/>
                  </a:cubicBezTo>
                  <a:cubicBezTo>
                    <a:pt x="72" y="405"/>
                    <a:pt x="72" y="405"/>
                    <a:pt x="72" y="406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4" y="406"/>
                    <a:pt x="75" y="406"/>
                    <a:pt x="76" y="407"/>
                  </a:cubicBezTo>
                  <a:cubicBezTo>
                    <a:pt x="77" y="406"/>
                    <a:pt x="79" y="405"/>
                    <a:pt x="83" y="403"/>
                  </a:cubicBezTo>
                  <a:cubicBezTo>
                    <a:pt x="83" y="403"/>
                    <a:pt x="84" y="403"/>
                    <a:pt x="84" y="403"/>
                  </a:cubicBezTo>
                  <a:cubicBezTo>
                    <a:pt x="85" y="402"/>
                    <a:pt x="87" y="402"/>
                    <a:pt x="88" y="402"/>
                  </a:cubicBezTo>
                  <a:cubicBezTo>
                    <a:pt x="90" y="402"/>
                    <a:pt x="93" y="402"/>
                    <a:pt x="95" y="406"/>
                  </a:cubicBezTo>
                  <a:cubicBezTo>
                    <a:pt x="95" y="407"/>
                    <a:pt x="95" y="407"/>
                    <a:pt x="96" y="408"/>
                  </a:cubicBezTo>
                  <a:cubicBezTo>
                    <a:pt x="96" y="409"/>
                    <a:pt x="96" y="409"/>
                    <a:pt x="97" y="410"/>
                  </a:cubicBezTo>
                  <a:cubicBezTo>
                    <a:pt x="97" y="410"/>
                    <a:pt x="97" y="410"/>
                    <a:pt x="97" y="410"/>
                  </a:cubicBezTo>
                  <a:cubicBezTo>
                    <a:pt x="98" y="411"/>
                    <a:pt x="99" y="412"/>
                    <a:pt x="99" y="413"/>
                  </a:cubicBezTo>
                  <a:cubicBezTo>
                    <a:pt x="100" y="414"/>
                    <a:pt x="100" y="414"/>
                    <a:pt x="100" y="415"/>
                  </a:cubicBezTo>
                  <a:cubicBezTo>
                    <a:pt x="101" y="415"/>
                    <a:pt x="101" y="415"/>
                    <a:pt x="101" y="415"/>
                  </a:cubicBezTo>
                  <a:cubicBezTo>
                    <a:pt x="101" y="415"/>
                    <a:pt x="102" y="415"/>
                    <a:pt x="103" y="415"/>
                  </a:cubicBezTo>
                  <a:cubicBezTo>
                    <a:pt x="103" y="415"/>
                    <a:pt x="104" y="415"/>
                    <a:pt x="105" y="415"/>
                  </a:cubicBezTo>
                  <a:cubicBezTo>
                    <a:pt x="105" y="415"/>
                    <a:pt x="106" y="415"/>
                    <a:pt x="106" y="415"/>
                  </a:cubicBezTo>
                  <a:cubicBezTo>
                    <a:pt x="108" y="414"/>
                    <a:pt x="110" y="413"/>
                    <a:pt x="111" y="412"/>
                  </a:cubicBezTo>
                  <a:cubicBezTo>
                    <a:pt x="111" y="412"/>
                    <a:pt x="108" y="411"/>
                    <a:pt x="108" y="411"/>
                  </a:cubicBezTo>
                  <a:cubicBezTo>
                    <a:pt x="108" y="408"/>
                    <a:pt x="108" y="408"/>
                    <a:pt x="108" y="408"/>
                  </a:cubicBezTo>
                  <a:cubicBezTo>
                    <a:pt x="108" y="408"/>
                    <a:pt x="108" y="408"/>
                    <a:pt x="108" y="407"/>
                  </a:cubicBezTo>
                  <a:cubicBezTo>
                    <a:pt x="108" y="406"/>
                    <a:pt x="107" y="406"/>
                    <a:pt x="106" y="405"/>
                  </a:cubicBezTo>
                  <a:cubicBezTo>
                    <a:pt x="105" y="404"/>
                    <a:pt x="104" y="402"/>
                    <a:pt x="104" y="400"/>
                  </a:cubicBezTo>
                  <a:cubicBezTo>
                    <a:pt x="103" y="396"/>
                    <a:pt x="103" y="396"/>
                    <a:pt x="103" y="396"/>
                  </a:cubicBezTo>
                  <a:cubicBezTo>
                    <a:pt x="107" y="396"/>
                    <a:pt x="107" y="396"/>
                    <a:pt x="107" y="396"/>
                  </a:cubicBezTo>
                  <a:cubicBezTo>
                    <a:pt x="108" y="396"/>
                    <a:pt x="108" y="396"/>
                    <a:pt x="108" y="396"/>
                  </a:cubicBezTo>
                  <a:cubicBezTo>
                    <a:pt x="109" y="396"/>
                    <a:pt x="111" y="396"/>
                    <a:pt x="112" y="396"/>
                  </a:cubicBezTo>
                  <a:cubicBezTo>
                    <a:pt x="115" y="396"/>
                    <a:pt x="117" y="396"/>
                    <a:pt x="118" y="395"/>
                  </a:cubicBezTo>
                  <a:cubicBezTo>
                    <a:pt x="118" y="391"/>
                    <a:pt x="121" y="391"/>
                    <a:pt x="122" y="391"/>
                  </a:cubicBezTo>
                  <a:cubicBezTo>
                    <a:pt x="124" y="391"/>
                    <a:pt x="124" y="391"/>
                    <a:pt x="124" y="391"/>
                  </a:cubicBezTo>
                  <a:cubicBezTo>
                    <a:pt x="125" y="391"/>
                    <a:pt x="126" y="391"/>
                    <a:pt x="127" y="391"/>
                  </a:cubicBezTo>
                  <a:cubicBezTo>
                    <a:pt x="127" y="391"/>
                    <a:pt x="127" y="391"/>
                    <a:pt x="127" y="391"/>
                  </a:cubicBezTo>
                  <a:cubicBezTo>
                    <a:pt x="127" y="391"/>
                    <a:pt x="127" y="391"/>
                    <a:pt x="127" y="390"/>
                  </a:cubicBezTo>
                  <a:cubicBezTo>
                    <a:pt x="126" y="387"/>
                    <a:pt x="126" y="387"/>
                    <a:pt x="126" y="387"/>
                  </a:cubicBezTo>
                  <a:cubicBezTo>
                    <a:pt x="130" y="387"/>
                    <a:pt x="130" y="387"/>
                    <a:pt x="130" y="387"/>
                  </a:cubicBezTo>
                  <a:cubicBezTo>
                    <a:pt x="134" y="387"/>
                    <a:pt x="139" y="387"/>
                    <a:pt x="141" y="390"/>
                  </a:cubicBezTo>
                  <a:cubicBezTo>
                    <a:pt x="141" y="390"/>
                    <a:pt x="141" y="390"/>
                    <a:pt x="141" y="390"/>
                  </a:cubicBezTo>
                  <a:cubicBezTo>
                    <a:pt x="141" y="388"/>
                    <a:pt x="143" y="386"/>
                    <a:pt x="145" y="386"/>
                  </a:cubicBezTo>
                  <a:cubicBezTo>
                    <a:pt x="145" y="386"/>
                    <a:pt x="145" y="386"/>
                    <a:pt x="145" y="386"/>
                  </a:cubicBezTo>
                  <a:cubicBezTo>
                    <a:pt x="146" y="386"/>
                    <a:pt x="147" y="386"/>
                    <a:pt x="147" y="386"/>
                  </a:cubicBezTo>
                  <a:cubicBezTo>
                    <a:pt x="148" y="386"/>
                    <a:pt x="149" y="386"/>
                    <a:pt x="151" y="387"/>
                  </a:cubicBezTo>
                  <a:cubicBezTo>
                    <a:pt x="153" y="387"/>
                    <a:pt x="156" y="388"/>
                    <a:pt x="158" y="389"/>
                  </a:cubicBezTo>
                  <a:cubicBezTo>
                    <a:pt x="160" y="390"/>
                    <a:pt x="162" y="391"/>
                    <a:pt x="164" y="392"/>
                  </a:cubicBezTo>
                  <a:cubicBezTo>
                    <a:pt x="166" y="394"/>
                    <a:pt x="168" y="395"/>
                    <a:pt x="170" y="396"/>
                  </a:cubicBezTo>
                  <a:cubicBezTo>
                    <a:pt x="173" y="397"/>
                    <a:pt x="175" y="397"/>
                    <a:pt x="178" y="397"/>
                  </a:cubicBezTo>
                  <a:cubicBezTo>
                    <a:pt x="180" y="397"/>
                    <a:pt x="183" y="397"/>
                    <a:pt x="186" y="396"/>
                  </a:cubicBezTo>
                  <a:cubicBezTo>
                    <a:pt x="191" y="395"/>
                    <a:pt x="191" y="395"/>
                    <a:pt x="191" y="395"/>
                  </a:cubicBezTo>
                  <a:cubicBezTo>
                    <a:pt x="190" y="400"/>
                    <a:pt x="190" y="400"/>
                    <a:pt x="190" y="400"/>
                  </a:cubicBezTo>
                  <a:cubicBezTo>
                    <a:pt x="189" y="401"/>
                    <a:pt x="193" y="404"/>
                    <a:pt x="195" y="405"/>
                  </a:cubicBezTo>
                  <a:cubicBezTo>
                    <a:pt x="196" y="406"/>
                    <a:pt x="196" y="406"/>
                    <a:pt x="197" y="406"/>
                  </a:cubicBezTo>
                  <a:cubicBezTo>
                    <a:pt x="197" y="406"/>
                    <a:pt x="197" y="406"/>
                    <a:pt x="197" y="406"/>
                  </a:cubicBezTo>
                  <a:cubicBezTo>
                    <a:pt x="197" y="406"/>
                    <a:pt x="198" y="405"/>
                    <a:pt x="198" y="405"/>
                  </a:cubicBezTo>
                  <a:cubicBezTo>
                    <a:pt x="198" y="404"/>
                    <a:pt x="198" y="404"/>
                    <a:pt x="198" y="404"/>
                  </a:cubicBezTo>
                  <a:cubicBezTo>
                    <a:pt x="198" y="402"/>
                    <a:pt x="199" y="401"/>
                    <a:pt x="202" y="401"/>
                  </a:cubicBezTo>
                  <a:cubicBezTo>
                    <a:pt x="209" y="401"/>
                    <a:pt x="209" y="401"/>
                    <a:pt x="209" y="401"/>
                  </a:cubicBezTo>
                  <a:cubicBezTo>
                    <a:pt x="209" y="404"/>
                    <a:pt x="209" y="404"/>
                    <a:pt x="209" y="404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11" y="405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3" y="411"/>
                    <a:pt x="213" y="411"/>
                    <a:pt x="213" y="411"/>
                  </a:cubicBezTo>
                  <a:cubicBezTo>
                    <a:pt x="211" y="412"/>
                    <a:pt x="210" y="413"/>
                    <a:pt x="209" y="414"/>
                  </a:cubicBezTo>
                  <a:cubicBezTo>
                    <a:pt x="211" y="414"/>
                    <a:pt x="213" y="414"/>
                    <a:pt x="214" y="414"/>
                  </a:cubicBezTo>
                  <a:cubicBezTo>
                    <a:pt x="217" y="414"/>
                    <a:pt x="217" y="414"/>
                    <a:pt x="217" y="414"/>
                  </a:cubicBezTo>
                  <a:cubicBezTo>
                    <a:pt x="219" y="414"/>
                    <a:pt x="221" y="414"/>
                    <a:pt x="224" y="415"/>
                  </a:cubicBezTo>
                  <a:cubicBezTo>
                    <a:pt x="225" y="415"/>
                    <a:pt x="229" y="416"/>
                    <a:pt x="231" y="419"/>
                  </a:cubicBezTo>
                  <a:cubicBezTo>
                    <a:pt x="232" y="421"/>
                    <a:pt x="232" y="422"/>
                    <a:pt x="232" y="423"/>
                  </a:cubicBezTo>
                  <a:cubicBezTo>
                    <a:pt x="232" y="424"/>
                    <a:pt x="232" y="424"/>
                    <a:pt x="232" y="424"/>
                  </a:cubicBezTo>
                  <a:cubicBezTo>
                    <a:pt x="232" y="424"/>
                    <a:pt x="233" y="424"/>
                    <a:pt x="234" y="424"/>
                  </a:cubicBezTo>
                  <a:cubicBezTo>
                    <a:pt x="236" y="425"/>
                    <a:pt x="237" y="427"/>
                    <a:pt x="238" y="429"/>
                  </a:cubicBezTo>
                  <a:cubicBezTo>
                    <a:pt x="238" y="430"/>
                    <a:pt x="238" y="430"/>
                    <a:pt x="238" y="431"/>
                  </a:cubicBezTo>
                  <a:cubicBezTo>
                    <a:pt x="239" y="432"/>
                    <a:pt x="240" y="432"/>
                    <a:pt x="241" y="433"/>
                  </a:cubicBezTo>
                  <a:cubicBezTo>
                    <a:pt x="243" y="434"/>
                    <a:pt x="245" y="434"/>
                    <a:pt x="248" y="434"/>
                  </a:cubicBezTo>
                  <a:cubicBezTo>
                    <a:pt x="249" y="434"/>
                    <a:pt x="250" y="434"/>
                    <a:pt x="252" y="434"/>
                  </a:cubicBezTo>
                  <a:cubicBezTo>
                    <a:pt x="256" y="433"/>
                    <a:pt x="256" y="433"/>
                    <a:pt x="256" y="433"/>
                  </a:cubicBezTo>
                  <a:cubicBezTo>
                    <a:pt x="256" y="437"/>
                    <a:pt x="256" y="437"/>
                    <a:pt x="256" y="437"/>
                  </a:cubicBezTo>
                  <a:cubicBezTo>
                    <a:pt x="256" y="437"/>
                    <a:pt x="256" y="438"/>
                    <a:pt x="264" y="438"/>
                  </a:cubicBezTo>
                  <a:cubicBezTo>
                    <a:pt x="266" y="438"/>
                    <a:pt x="266" y="438"/>
                    <a:pt x="266" y="438"/>
                  </a:cubicBezTo>
                  <a:cubicBezTo>
                    <a:pt x="268" y="438"/>
                    <a:pt x="270" y="441"/>
                    <a:pt x="272" y="443"/>
                  </a:cubicBezTo>
                  <a:cubicBezTo>
                    <a:pt x="273" y="443"/>
                    <a:pt x="273" y="444"/>
                    <a:pt x="274" y="445"/>
                  </a:cubicBezTo>
                  <a:cubicBezTo>
                    <a:pt x="275" y="446"/>
                    <a:pt x="276" y="446"/>
                    <a:pt x="278" y="447"/>
                  </a:cubicBezTo>
                  <a:cubicBezTo>
                    <a:pt x="278" y="448"/>
                    <a:pt x="279" y="448"/>
                    <a:pt x="280" y="449"/>
                  </a:cubicBezTo>
                  <a:cubicBezTo>
                    <a:pt x="282" y="450"/>
                    <a:pt x="285" y="452"/>
                    <a:pt x="287" y="455"/>
                  </a:cubicBezTo>
                  <a:cubicBezTo>
                    <a:pt x="288" y="456"/>
                    <a:pt x="288" y="458"/>
                    <a:pt x="289" y="459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1"/>
                    <a:pt x="289" y="461"/>
                    <a:pt x="289" y="462"/>
                  </a:cubicBezTo>
                  <a:cubicBezTo>
                    <a:pt x="289" y="462"/>
                    <a:pt x="289" y="462"/>
                    <a:pt x="289" y="463"/>
                  </a:cubicBezTo>
                  <a:cubicBezTo>
                    <a:pt x="291" y="464"/>
                    <a:pt x="294" y="466"/>
                    <a:pt x="296" y="469"/>
                  </a:cubicBezTo>
                  <a:cubicBezTo>
                    <a:pt x="296" y="470"/>
                    <a:pt x="297" y="471"/>
                    <a:pt x="297" y="472"/>
                  </a:cubicBezTo>
                  <a:cubicBezTo>
                    <a:pt x="297" y="472"/>
                    <a:pt x="297" y="472"/>
                    <a:pt x="297" y="472"/>
                  </a:cubicBezTo>
                  <a:cubicBezTo>
                    <a:pt x="298" y="472"/>
                    <a:pt x="298" y="472"/>
                    <a:pt x="299" y="471"/>
                  </a:cubicBezTo>
                  <a:cubicBezTo>
                    <a:pt x="299" y="471"/>
                    <a:pt x="300" y="471"/>
                    <a:pt x="300" y="471"/>
                  </a:cubicBezTo>
                  <a:cubicBezTo>
                    <a:pt x="301" y="471"/>
                    <a:pt x="301" y="471"/>
                    <a:pt x="301" y="471"/>
                  </a:cubicBezTo>
                  <a:cubicBezTo>
                    <a:pt x="302" y="472"/>
                    <a:pt x="302" y="472"/>
                    <a:pt x="302" y="472"/>
                  </a:cubicBezTo>
                  <a:cubicBezTo>
                    <a:pt x="302" y="472"/>
                    <a:pt x="303" y="473"/>
                    <a:pt x="304" y="473"/>
                  </a:cubicBezTo>
                  <a:cubicBezTo>
                    <a:pt x="307" y="475"/>
                    <a:pt x="311" y="477"/>
                    <a:pt x="314" y="481"/>
                  </a:cubicBezTo>
                  <a:cubicBezTo>
                    <a:pt x="316" y="483"/>
                    <a:pt x="317" y="486"/>
                    <a:pt x="317" y="489"/>
                  </a:cubicBezTo>
                  <a:cubicBezTo>
                    <a:pt x="317" y="490"/>
                    <a:pt x="317" y="491"/>
                    <a:pt x="317" y="492"/>
                  </a:cubicBezTo>
                  <a:cubicBezTo>
                    <a:pt x="318" y="494"/>
                    <a:pt x="317" y="495"/>
                    <a:pt x="317" y="495"/>
                  </a:cubicBezTo>
                  <a:cubicBezTo>
                    <a:pt x="316" y="496"/>
                    <a:pt x="315" y="497"/>
                    <a:pt x="314" y="497"/>
                  </a:cubicBezTo>
                  <a:cubicBezTo>
                    <a:pt x="313" y="497"/>
                    <a:pt x="313" y="497"/>
                    <a:pt x="312" y="497"/>
                  </a:cubicBezTo>
                  <a:cubicBezTo>
                    <a:pt x="303" y="497"/>
                    <a:pt x="303" y="497"/>
                    <a:pt x="303" y="497"/>
                  </a:cubicBezTo>
                  <a:cubicBezTo>
                    <a:pt x="302" y="497"/>
                    <a:pt x="302" y="497"/>
                    <a:pt x="302" y="498"/>
                  </a:cubicBezTo>
                  <a:cubicBezTo>
                    <a:pt x="301" y="501"/>
                    <a:pt x="297" y="501"/>
                    <a:pt x="296" y="501"/>
                  </a:cubicBezTo>
                  <a:cubicBezTo>
                    <a:pt x="295" y="501"/>
                    <a:pt x="295" y="501"/>
                    <a:pt x="295" y="501"/>
                  </a:cubicBezTo>
                  <a:cubicBezTo>
                    <a:pt x="295" y="501"/>
                    <a:pt x="294" y="501"/>
                    <a:pt x="294" y="501"/>
                  </a:cubicBezTo>
                  <a:cubicBezTo>
                    <a:pt x="293" y="502"/>
                    <a:pt x="293" y="502"/>
                    <a:pt x="293" y="502"/>
                  </a:cubicBezTo>
                  <a:cubicBezTo>
                    <a:pt x="293" y="502"/>
                    <a:pt x="293" y="502"/>
                    <a:pt x="294" y="503"/>
                  </a:cubicBezTo>
                  <a:cubicBezTo>
                    <a:pt x="294" y="503"/>
                    <a:pt x="295" y="504"/>
                    <a:pt x="295" y="504"/>
                  </a:cubicBezTo>
                  <a:cubicBezTo>
                    <a:pt x="296" y="505"/>
                    <a:pt x="298" y="505"/>
                    <a:pt x="299" y="505"/>
                  </a:cubicBezTo>
                  <a:cubicBezTo>
                    <a:pt x="300" y="505"/>
                    <a:pt x="302" y="505"/>
                    <a:pt x="303" y="505"/>
                  </a:cubicBezTo>
                  <a:cubicBezTo>
                    <a:pt x="304" y="505"/>
                    <a:pt x="304" y="505"/>
                    <a:pt x="304" y="505"/>
                  </a:cubicBezTo>
                  <a:cubicBezTo>
                    <a:pt x="306" y="504"/>
                    <a:pt x="307" y="504"/>
                    <a:pt x="309" y="504"/>
                  </a:cubicBezTo>
                  <a:cubicBezTo>
                    <a:pt x="315" y="504"/>
                    <a:pt x="315" y="504"/>
                    <a:pt x="315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2" y="504"/>
                    <a:pt x="332" y="504"/>
                  </a:cubicBezTo>
                  <a:cubicBezTo>
                    <a:pt x="334" y="504"/>
                    <a:pt x="336" y="506"/>
                    <a:pt x="336" y="508"/>
                  </a:cubicBezTo>
                  <a:cubicBezTo>
                    <a:pt x="336" y="508"/>
                    <a:pt x="336" y="509"/>
                    <a:pt x="336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40" y="509"/>
                    <a:pt x="340" y="511"/>
                    <a:pt x="341" y="512"/>
                  </a:cubicBezTo>
                  <a:cubicBezTo>
                    <a:pt x="341" y="512"/>
                    <a:pt x="341" y="512"/>
                    <a:pt x="341" y="513"/>
                  </a:cubicBezTo>
                  <a:cubicBezTo>
                    <a:pt x="341" y="513"/>
                    <a:pt x="342" y="513"/>
                    <a:pt x="343" y="513"/>
                  </a:cubicBezTo>
                  <a:cubicBezTo>
                    <a:pt x="344" y="514"/>
                    <a:pt x="346" y="514"/>
                    <a:pt x="348" y="514"/>
                  </a:cubicBezTo>
                  <a:cubicBezTo>
                    <a:pt x="349" y="514"/>
                    <a:pt x="350" y="514"/>
                    <a:pt x="351" y="514"/>
                  </a:cubicBezTo>
                  <a:cubicBezTo>
                    <a:pt x="354" y="514"/>
                    <a:pt x="355" y="517"/>
                    <a:pt x="355" y="519"/>
                  </a:cubicBezTo>
                  <a:cubicBezTo>
                    <a:pt x="356" y="519"/>
                    <a:pt x="356" y="519"/>
                    <a:pt x="357" y="519"/>
                  </a:cubicBezTo>
                  <a:cubicBezTo>
                    <a:pt x="361" y="519"/>
                    <a:pt x="361" y="519"/>
                    <a:pt x="361" y="519"/>
                  </a:cubicBezTo>
                  <a:cubicBezTo>
                    <a:pt x="362" y="519"/>
                    <a:pt x="362" y="519"/>
                    <a:pt x="363" y="518"/>
                  </a:cubicBezTo>
                  <a:cubicBezTo>
                    <a:pt x="365" y="518"/>
                    <a:pt x="368" y="518"/>
                    <a:pt x="370" y="518"/>
                  </a:cubicBezTo>
                  <a:cubicBezTo>
                    <a:pt x="374" y="518"/>
                    <a:pt x="378" y="518"/>
                    <a:pt x="379" y="521"/>
                  </a:cubicBezTo>
                  <a:cubicBezTo>
                    <a:pt x="379" y="522"/>
                    <a:pt x="380" y="523"/>
                    <a:pt x="382" y="523"/>
                  </a:cubicBezTo>
                  <a:cubicBezTo>
                    <a:pt x="383" y="523"/>
                    <a:pt x="384" y="523"/>
                    <a:pt x="386" y="523"/>
                  </a:cubicBezTo>
                  <a:cubicBezTo>
                    <a:pt x="387" y="523"/>
                    <a:pt x="390" y="523"/>
                    <a:pt x="390" y="523"/>
                  </a:cubicBezTo>
                  <a:cubicBezTo>
                    <a:pt x="391" y="523"/>
                    <a:pt x="391" y="523"/>
                    <a:pt x="391" y="523"/>
                  </a:cubicBezTo>
                  <a:cubicBezTo>
                    <a:pt x="392" y="523"/>
                    <a:pt x="393" y="523"/>
                    <a:pt x="394" y="523"/>
                  </a:cubicBezTo>
                  <a:cubicBezTo>
                    <a:pt x="395" y="523"/>
                    <a:pt x="396" y="523"/>
                    <a:pt x="397" y="523"/>
                  </a:cubicBezTo>
                  <a:cubicBezTo>
                    <a:pt x="397" y="523"/>
                    <a:pt x="397" y="523"/>
                    <a:pt x="397" y="523"/>
                  </a:cubicBezTo>
                  <a:cubicBezTo>
                    <a:pt x="398" y="523"/>
                    <a:pt x="398" y="523"/>
                    <a:pt x="398" y="523"/>
                  </a:cubicBezTo>
                  <a:cubicBezTo>
                    <a:pt x="400" y="523"/>
                    <a:pt x="402" y="524"/>
                    <a:pt x="402" y="526"/>
                  </a:cubicBezTo>
                  <a:cubicBezTo>
                    <a:pt x="402" y="527"/>
                    <a:pt x="403" y="528"/>
                    <a:pt x="403" y="528"/>
                  </a:cubicBezTo>
                  <a:cubicBezTo>
                    <a:pt x="404" y="530"/>
                    <a:pt x="407" y="531"/>
                    <a:pt x="409" y="533"/>
                  </a:cubicBezTo>
                  <a:cubicBezTo>
                    <a:pt x="412" y="533"/>
                    <a:pt x="412" y="533"/>
                    <a:pt x="412" y="533"/>
                  </a:cubicBezTo>
                  <a:cubicBezTo>
                    <a:pt x="413" y="533"/>
                    <a:pt x="415" y="533"/>
                    <a:pt x="416" y="536"/>
                  </a:cubicBezTo>
                  <a:cubicBezTo>
                    <a:pt x="416" y="536"/>
                    <a:pt x="416" y="536"/>
                    <a:pt x="417" y="536"/>
                  </a:cubicBezTo>
                  <a:cubicBezTo>
                    <a:pt x="417" y="537"/>
                    <a:pt x="418" y="538"/>
                    <a:pt x="418" y="539"/>
                  </a:cubicBezTo>
                  <a:cubicBezTo>
                    <a:pt x="420" y="541"/>
                    <a:pt x="423" y="542"/>
                    <a:pt x="429" y="542"/>
                  </a:cubicBezTo>
                  <a:cubicBezTo>
                    <a:pt x="430" y="542"/>
                    <a:pt x="432" y="542"/>
                    <a:pt x="433" y="542"/>
                  </a:cubicBezTo>
                  <a:cubicBezTo>
                    <a:pt x="434" y="542"/>
                    <a:pt x="436" y="542"/>
                    <a:pt x="437" y="542"/>
                  </a:cubicBezTo>
                  <a:cubicBezTo>
                    <a:pt x="441" y="542"/>
                    <a:pt x="441" y="542"/>
                    <a:pt x="441" y="542"/>
                  </a:cubicBezTo>
                  <a:cubicBezTo>
                    <a:pt x="440" y="546"/>
                    <a:pt x="440" y="546"/>
                    <a:pt x="440" y="546"/>
                  </a:cubicBezTo>
                  <a:cubicBezTo>
                    <a:pt x="440" y="546"/>
                    <a:pt x="440" y="546"/>
                    <a:pt x="440" y="547"/>
                  </a:cubicBezTo>
                  <a:cubicBezTo>
                    <a:pt x="440" y="547"/>
                    <a:pt x="440" y="547"/>
                    <a:pt x="440" y="547"/>
                  </a:cubicBezTo>
                  <a:cubicBezTo>
                    <a:pt x="440" y="547"/>
                    <a:pt x="440" y="547"/>
                    <a:pt x="442" y="547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5" y="568"/>
                    <a:pt x="445" y="568"/>
                    <a:pt x="445" y="568"/>
                  </a:cubicBezTo>
                  <a:cubicBezTo>
                    <a:pt x="441" y="567"/>
                    <a:pt x="441" y="567"/>
                    <a:pt x="441" y="567"/>
                  </a:cubicBezTo>
                  <a:cubicBezTo>
                    <a:pt x="441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8"/>
                  </a:cubicBezTo>
                  <a:cubicBezTo>
                    <a:pt x="439" y="572"/>
                    <a:pt x="439" y="574"/>
                    <a:pt x="440" y="575"/>
                  </a:cubicBezTo>
                  <a:cubicBezTo>
                    <a:pt x="440" y="575"/>
                    <a:pt x="441" y="575"/>
                    <a:pt x="442" y="575"/>
                  </a:cubicBezTo>
                  <a:cubicBezTo>
                    <a:pt x="444" y="575"/>
                    <a:pt x="444" y="575"/>
                    <a:pt x="444" y="575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579"/>
                    <a:pt x="445" y="579"/>
                    <a:pt x="445" y="579"/>
                  </a:cubicBezTo>
                  <a:cubicBezTo>
                    <a:pt x="445" y="581"/>
                    <a:pt x="445" y="585"/>
                    <a:pt x="442" y="586"/>
                  </a:cubicBezTo>
                  <a:cubicBezTo>
                    <a:pt x="441" y="587"/>
                    <a:pt x="440" y="587"/>
                    <a:pt x="439" y="588"/>
                  </a:cubicBezTo>
                  <a:cubicBezTo>
                    <a:pt x="435" y="591"/>
                    <a:pt x="431" y="594"/>
                    <a:pt x="428" y="599"/>
                  </a:cubicBezTo>
                  <a:cubicBezTo>
                    <a:pt x="427" y="600"/>
                    <a:pt x="426" y="601"/>
                    <a:pt x="426" y="602"/>
                  </a:cubicBezTo>
                  <a:cubicBezTo>
                    <a:pt x="424" y="605"/>
                    <a:pt x="423" y="605"/>
                    <a:pt x="422" y="605"/>
                  </a:cubicBezTo>
                  <a:cubicBezTo>
                    <a:pt x="422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6"/>
                    <a:pt x="421" y="606"/>
                  </a:cubicBezTo>
                  <a:cubicBezTo>
                    <a:pt x="422" y="610"/>
                    <a:pt x="422" y="610"/>
                    <a:pt x="422" y="610"/>
                  </a:cubicBezTo>
                  <a:cubicBezTo>
                    <a:pt x="418" y="610"/>
                    <a:pt x="418" y="610"/>
                    <a:pt x="418" y="610"/>
                  </a:cubicBezTo>
                  <a:cubicBezTo>
                    <a:pt x="418" y="610"/>
                    <a:pt x="417" y="610"/>
                    <a:pt x="417" y="612"/>
                  </a:cubicBezTo>
                  <a:cubicBezTo>
                    <a:pt x="417" y="612"/>
                    <a:pt x="417" y="613"/>
                    <a:pt x="417" y="613"/>
                  </a:cubicBezTo>
                  <a:cubicBezTo>
                    <a:pt x="417" y="614"/>
                    <a:pt x="417" y="615"/>
                    <a:pt x="416" y="616"/>
                  </a:cubicBezTo>
                  <a:cubicBezTo>
                    <a:pt x="416" y="617"/>
                    <a:pt x="415" y="619"/>
                    <a:pt x="411" y="619"/>
                  </a:cubicBezTo>
                  <a:cubicBezTo>
                    <a:pt x="410" y="619"/>
                    <a:pt x="410" y="619"/>
                    <a:pt x="409" y="619"/>
                  </a:cubicBezTo>
                  <a:cubicBezTo>
                    <a:pt x="409" y="619"/>
                    <a:pt x="409" y="619"/>
                    <a:pt x="408" y="619"/>
                  </a:cubicBezTo>
                  <a:cubicBezTo>
                    <a:pt x="402" y="619"/>
                    <a:pt x="402" y="619"/>
                    <a:pt x="402" y="619"/>
                  </a:cubicBezTo>
                  <a:cubicBezTo>
                    <a:pt x="402" y="620"/>
                    <a:pt x="402" y="620"/>
                    <a:pt x="402" y="620"/>
                  </a:cubicBezTo>
                  <a:cubicBezTo>
                    <a:pt x="402" y="620"/>
                    <a:pt x="402" y="621"/>
                    <a:pt x="402" y="622"/>
                  </a:cubicBezTo>
                  <a:cubicBezTo>
                    <a:pt x="402" y="623"/>
                    <a:pt x="402" y="626"/>
                    <a:pt x="402" y="627"/>
                  </a:cubicBezTo>
                  <a:cubicBezTo>
                    <a:pt x="402" y="627"/>
                    <a:pt x="403" y="627"/>
                    <a:pt x="404" y="627"/>
                  </a:cubicBezTo>
                  <a:cubicBezTo>
                    <a:pt x="407" y="627"/>
                    <a:pt x="407" y="627"/>
                    <a:pt x="407" y="627"/>
                  </a:cubicBezTo>
                  <a:cubicBezTo>
                    <a:pt x="407" y="630"/>
                    <a:pt x="407" y="630"/>
                    <a:pt x="407" y="630"/>
                  </a:cubicBezTo>
                  <a:cubicBezTo>
                    <a:pt x="407" y="649"/>
                    <a:pt x="407" y="649"/>
                    <a:pt x="407" y="649"/>
                  </a:cubicBezTo>
                  <a:cubicBezTo>
                    <a:pt x="407" y="652"/>
                    <a:pt x="407" y="654"/>
                    <a:pt x="407" y="657"/>
                  </a:cubicBezTo>
                  <a:cubicBezTo>
                    <a:pt x="407" y="662"/>
                    <a:pt x="406" y="668"/>
                    <a:pt x="407" y="673"/>
                  </a:cubicBezTo>
                  <a:cubicBezTo>
                    <a:pt x="407" y="676"/>
                    <a:pt x="406" y="680"/>
                    <a:pt x="399" y="680"/>
                  </a:cubicBezTo>
                  <a:cubicBezTo>
                    <a:pt x="398" y="681"/>
                    <a:pt x="396" y="681"/>
                    <a:pt x="395" y="683"/>
                  </a:cubicBezTo>
                  <a:cubicBezTo>
                    <a:pt x="393" y="685"/>
                    <a:pt x="392" y="687"/>
                    <a:pt x="391" y="690"/>
                  </a:cubicBezTo>
                  <a:cubicBezTo>
                    <a:pt x="391" y="692"/>
                    <a:pt x="390" y="694"/>
                    <a:pt x="389" y="696"/>
                  </a:cubicBezTo>
                  <a:cubicBezTo>
                    <a:pt x="388" y="698"/>
                    <a:pt x="387" y="699"/>
                    <a:pt x="384" y="699"/>
                  </a:cubicBezTo>
                  <a:cubicBezTo>
                    <a:pt x="382" y="699"/>
                    <a:pt x="382" y="699"/>
                    <a:pt x="382" y="699"/>
                  </a:cubicBezTo>
                  <a:cubicBezTo>
                    <a:pt x="382" y="699"/>
                    <a:pt x="381" y="699"/>
                    <a:pt x="380" y="700"/>
                  </a:cubicBezTo>
                  <a:cubicBezTo>
                    <a:pt x="380" y="700"/>
                    <a:pt x="379" y="700"/>
                    <a:pt x="378" y="701"/>
                  </a:cubicBezTo>
                  <a:cubicBezTo>
                    <a:pt x="377" y="702"/>
                    <a:pt x="376" y="702"/>
                    <a:pt x="375" y="703"/>
                  </a:cubicBezTo>
                  <a:cubicBezTo>
                    <a:pt x="374" y="704"/>
                    <a:pt x="372" y="704"/>
                    <a:pt x="371" y="704"/>
                  </a:cubicBezTo>
                  <a:cubicBezTo>
                    <a:pt x="370" y="704"/>
                    <a:pt x="370" y="704"/>
                    <a:pt x="369" y="704"/>
                  </a:cubicBezTo>
                  <a:cubicBezTo>
                    <a:pt x="369" y="705"/>
                    <a:pt x="369" y="707"/>
                    <a:pt x="369" y="708"/>
                  </a:cubicBezTo>
                  <a:cubicBezTo>
                    <a:pt x="369" y="709"/>
                    <a:pt x="369" y="710"/>
                    <a:pt x="369" y="710"/>
                  </a:cubicBezTo>
                  <a:cubicBezTo>
                    <a:pt x="369" y="714"/>
                    <a:pt x="369" y="714"/>
                    <a:pt x="369" y="714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4"/>
                  </a:cubicBezTo>
                  <a:cubicBezTo>
                    <a:pt x="365" y="714"/>
                    <a:pt x="365" y="714"/>
                    <a:pt x="365" y="714"/>
                  </a:cubicBezTo>
                  <a:cubicBezTo>
                    <a:pt x="364" y="717"/>
                    <a:pt x="363" y="718"/>
                    <a:pt x="360" y="718"/>
                  </a:cubicBezTo>
                  <a:cubicBezTo>
                    <a:pt x="355" y="718"/>
                    <a:pt x="355" y="718"/>
                    <a:pt x="355" y="718"/>
                  </a:cubicBezTo>
                  <a:cubicBezTo>
                    <a:pt x="354" y="718"/>
                    <a:pt x="352" y="718"/>
                    <a:pt x="350" y="718"/>
                  </a:cubicBezTo>
                  <a:cubicBezTo>
                    <a:pt x="349" y="718"/>
                    <a:pt x="347" y="718"/>
                    <a:pt x="345" y="718"/>
                  </a:cubicBezTo>
                  <a:cubicBezTo>
                    <a:pt x="342" y="718"/>
                    <a:pt x="340" y="718"/>
                    <a:pt x="338" y="719"/>
                  </a:cubicBezTo>
                  <a:cubicBezTo>
                    <a:pt x="334" y="719"/>
                    <a:pt x="333" y="722"/>
                    <a:pt x="332" y="724"/>
                  </a:cubicBezTo>
                  <a:cubicBezTo>
                    <a:pt x="331" y="725"/>
                    <a:pt x="331" y="725"/>
                    <a:pt x="331" y="725"/>
                  </a:cubicBezTo>
                  <a:cubicBezTo>
                    <a:pt x="331" y="727"/>
                    <a:pt x="330" y="729"/>
                    <a:pt x="328" y="731"/>
                  </a:cubicBezTo>
                  <a:cubicBezTo>
                    <a:pt x="327" y="732"/>
                    <a:pt x="327" y="733"/>
                    <a:pt x="327" y="734"/>
                  </a:cubicBezTo>
                  <a:cubicBezTo>
                    <a:pt x="327" y="738"/>
                    <a:pt x="327" y="738"/>
                    <a:pt x="327" y="738"/>
                  </a:cubicBezTo>
                  <a:cubicBezTo>
                    <a:pt x="323" y="737"/>
                    <a:pt x="323" y="737"/>
                    <a:pt x="323" y="737"/>
                  </a:cubicBezTo>
                  <a:cubicBezTo>
                    <a:pt x="323" y="737"/>
                    <a:pt x="322" y="737"/>
                    <a:pt x="322" y="737"/>
                  </a:cubicBezTo>
                  <a:cubicBezTo>
                    <a:pt x="322" y="737"/>
                    <a:pt x="322" y="737"/>
                    <a:pt x="322" y="739"/>
                  </a:cubicBezTo>
                  <a:cubicBezTo>
                    <a:pt x="322" y="766"/>
                    <a:pt x="322" y="766"/>
                    <a:pt x="322" y="766"/>
                  </a:cubicBezTo>
                  <a:cubicBezTo>
                    <a:pt x="322" y="770"/>
                    <a:pt x="322" y="773"/>
                    <a:pt x="320" y="776"/>
                  </a:cubicBezTo>
                  <a:cubicBezTo>
                    <a:pt x="318" y="782"/>
                    <a:pt x="313" y="785"/>
                    <a:pt x="309" y="787"/>
                  </a:cubicBezTo>
                  <a:cubicBezTo>
                    <a:pt x="307" y="788"/>
                    <a:pt x="307" y="788"/>
                    <a:pt x="307" y="788"/>
                  </a:cubicBezTo>
                  <a:cubicBezTo>
                    <a:pt x="306" y="789"/>
                    <a:pt x="305" y="789"/>
                    <a:pt x="304" y="789"/>
                  </a:cubicBezTo>
                  <a:cubicBezTo>
                    <a:pt x="304" y="789"/>
                    <a:pt x="303" y="789"/>
                    <a:pt x="303" y="789"/>
                  </a:cubicBezTo>
                  <a:cubicBezTo>
                    <a:pt x="303" y="789"/>
                    <a:pt x="303" y="789"/>
                    <a:pt x="303" y="789"/>
                  </a:cubicBezTo>
                  <a:cubicBezTo>
                    <a:pt x="303" y="791"/>
                    <a:pt x="303" y="794"/>
                    <a:pt x="303" y="797"/>
                  </a:cubicBezTo>
                  <a:cubicBezTo>
                    <a:pt x="303" y="798"/>
                    <a:pt x="303" y="799"/>
                    <a:pt x="303" y="800"/>
                  </a:cubicBezTo>
                  <a:cubicBezTo>
                    <a:pt x="303" y="804"/>
                    <a:pt x="303" y="804"/>
                    <a:pt x="303" y="804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8" y="803"/>
                    <a:pt x="298" y="805"/>
                  </a:cubicBezTo>
                  <a:cubicBezTo>
                    <a:pt x="298" y="808"/>
                    <a:pt x="298" y="808"/>
                    <a:pt x="298" y="808"/>
                  </a:cubicBezTo>
                  <a:cubicBezTo>
                    <a:pt x="279" y="808"/>
                    <a:pt x="279" y="808"/>
                    <a:pt x="279" y="808"/>
                  </a:cubicBezTo>
                  <a:cubicBezTo>
                    <a:pt x="280" y="809"/>
                    <a:pt x="280" y="809"/>
                    <a:pt x="280" y="810"/>
                  </a:cubicBezTo>
                  <a:cubicBezTo>
                    <a:pt x="280" y="810"/>
                    <a:pt x="281" y="811"/>
                    <a:pt x="284" y="811"/>
                  </a:cubicBezTo>
                  <a:cubicBezTo>
                    <a:pt x="284" y="811"/>
                    <a:pt x="285" y="811"/>
                    <a:pt x="285" y="811"/>
                  </a:cubicBezTo>
                  <a:cubicBezTo>
                    <a:pt x="289" y="810"/>
                    <a:pt x="289" y="810"/>
                    <a:pt x="289" y="810"/>
                  </a:cubicBezTo>
                  <a:cubicBezTo>
                    <a:pt x="289" y="814"/>
                    <a:pt x="289" y="814"/>
                    <a:pt x="289" y="814"/>
                  </a:cubicBezTo>
                  <a:cubicBezTo>
                    <a:pt x="289" y="815"/>
                    <a:pt x="290" y="817"/>
                    <a:pt x="291" y="819"/>
                  </a:cubicBezTo>
                  <a:cubicBezTo>
                    <a:pt x="293" y="822"/>
                    <a:pt x="295" y="826"/>
                    <a:pt x="293" y="831"/>
                  </a:cubicBezTo>
                  <a:cubicBezTo>
                    <a:pt x="291" y="834"/>
                    <a:pt x="288" y="836"/>
                    <a:pt x="283" y="836"/>
                  </a:cubicBezTo>
                  <a:cubicBezTo>
                    <a:pt x="283" y="836"/>
                    <a:pt x="282" y="836"/>
                    <a:pt x="282" y="836"/>
                  </a:cubicBezTo>
                  <a:cubicBezTo>
                    <a:pt x="281" y="836"/>
                    <a:pt x="281" y="836"/>
                    <a:pt x="281" y="836"/>
                  </a:cubicBezTo>
                  <a:cubicBezTo>
                    <a:pt x="280" y="836"/>
                    <a:pt x="280" y="836"/>
                    <a:pt x="280" y="836"/>
                  </a:cubicBezTo>
                  <a:cubicBezTo>
                    <a:pt x="280" y="836"/>
                    <a:pt x="280" y="837"/>
                    <a:pt x="279" y="838"/>
                  </a:cubicBezTo>
                  <a:cubicBezTo>
                    <a:pt x="279" y="842"/>
                    <a:pt x="279" y="842"/>
                    <a:pt x="279" y="842"/>
                  </a:cubicBezTo>
                  <a:cubicBezTo>
                    <a:pt x="275" y="841"/>
                    <a:pt x="275" y="841"/>
                    <a:pt x="275" y="841"/>
                  </a:cubicBezTo>
                  <a:cubicBezTo>
                    <a:pt x="274" y="840"/>
                    <a:pt x="271" y="839"/>
                    <a:pt x="270" y="839"/>
                  </a:cubicBezTo>
                  <a:cubicBezTo>
                    <a:pt x="268" y="839"/>
                    <a:pt x="268" y="839"/>
                    <a:pt x="268" y="840"/>
                  </a:cubicBezTo>
                  <a:cubicBezTo>
                    <a:pt x="267" y="840"/>
                    <a:pt x="266" y="842"/>
                    <a:pt x="266" y="844"/>
                  </a:cubicBezTo>
                  <a:cubicBezTo>
                    <a:pt x="266" y="845"/>
                    <a:pt x="266" y="845"/>
                    <a:pt x="266" y="845"/>
                  </a:cubicBezTo>
                  <a:cubicBezTo>
                    <a:pt x="265" y="848"/>
                    <a:pt x="264" y="853"/>
                    <a:pt x="259" y="854"/>
                  </a:cubicBezTo>
                  <a:cubicBezTo>
                    <a:pt x="259" y="855"/>
                    <a:pt x="258" y="855"/>
                    <a:pt x="257" y="855"/>
                  </a:cubicBezTo>
                  <a:cubicBezTo>
                    <a:pt x="257" y="855"/>
                    <a:pt x="256" y="855"/>
                    <a:pt x="256" y="855"/>
                  </a:cubicBezTo>
                  <a:cubicBezTo>
                    <a:pt x="256" y="855"/>
                    <a:pt x="256" y="856"/>
                    <a:pt x="256" y="856"/>
                  </a:cubicBezTo>
                  <a:cubicBezTo>
                    <a:pt x="256" y="857"/>
                    <a:pt x="257" y="857"/>
                    <a:pt x="257" y="858"/>
                  </a:cubicBezTo>
                  <a:cubicBezTo>
                    <a:pt x="258" y="858"/>
                    <a:pt x="258" y="858"/>
                    <a:pt x="258" y="858"/>
                  </a:cubicBezTo>
                  <a:cubicBezTo>
                    <a:pt x="261" y="859"/>
                    <a:pt x="261" y="859"/>
                    <a:pt x="261" y="859"/>
                  </a:cubicBezTo>
                  <a:cubicBezTo>
                    <a:pt x="261" y="861"/>
                    <a:pt x="261" y="861"/>
                    <a:pt x="261" y="861"/>
                  </a:cubicBezTo>
                  <a:cubicBezTo>
                    <a:pt x="261" y="862"/>
                    <a:pt x="261" y="862"/>
                    <a:pt x="261" y="863"/>
                  </a:cubicBezTo>
                  <a:cubicBezTo>
                    <a:pt x="261" y="863"/>
                    <a:pt x="262" y="864"/>
                    <a:pt x="262" y="865"/>
                  </a:cubicBezTo>
                  <a:cubicBezTo>
                    <a:pt x="264" y="867"/>
                    <a:pt x="265" y="869"/>
                    <a:pt x="265" y="872"/>
                  </a:cubicBezTo>
                  <a:cubicBezTo>
                    <a:pt x="265" y="873"/>
                    <a:pt x="265" y="874"/>
                    <a:pt x="265" y="876"/>
                  </a:cubicBezTo>
                  <a:cubicBezTo>
                    <a:pt x="265" y="879"/>
                    <a:pt x="265" y="883"/>
                    <a:pt x="265" y="886"/>
                  </a:cubicBezTo>
                  <a:cubicBezTo>
                    <a:pt x="266" y="886"/>
                    <a:pt x="266" y="886"/>
                    <a:pt x="267" y="886"/>
                  </a:cubicBezTo>
                  <a:cubicBezTo>
                    <a:pt x="268" y="887"/>
                    <a:pt x="269" y="887"/>
                    <a:pt x="269" y="888"/>
                  </a:cubicBezTo>
                  <a:cubicBezTo>
                    <a:pt x="270" y="889"/>
                    <a:pt x="270" y="891"/>
                    <a:pt x="270" y="891"/>
                  </a:cubicBezTo>
                  <a:cubicBezTo>
                    <a:pt x="270" y="892"/>
                    <a:pt x="270" y="892"/>
                    <a:pt x="270" y="892"/>
                  </a:cubicBezTo>
                  <a:cubicBezTo>
                    <a:pt x="270" y="899"/>
                    <a:pt x="270" y="899"/>
                    <a:pt x="270" y="899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1"/>
                    <a:pt x="271" y="901"/>
                    <a:pt x="272" y="901"/>
                  </a:cubicBezTo>
                  <a:cubicBezTo>
                    <a:pt x="273" y="901"/>
                    <a:pt x="276" y="902"/>
                    <a:pt x="278" y="904"/>
                  </a:cubicBezTo>
                  <a:cubicBezTo>
                    <a:pt x="279" y="906"/>
                    <a:pt x="280" y="908"/>
                    <a:pt x="280" y="910"/>
                  </a:cubicBezTo>
                  <a:cubicBezTo>
                    <a:pt x="280" y="911"/>
                    <a:pt x="280" y="912"/>
                    <a:pt x="279" y="914"/>
                  </a:cubicBezTo>
                  <a:cubicBezTo>
                    <a:pt x="279" y="916"/>
                    <a:pt x="279" y="916"/>
                    <a:pt x="279" y="916"/>
                  </a:cubicBezTo>
                  <a:cubicBezTo>
                    <a:pt x="276" y="916"/>
                    <a:pt x="276" y="916"/>
                    <a:pt x="276" y="916"/>
                  </a:cubicBezTo>
                  <a:cubicBezTo>
                    <a:pt x="276" y="916"/>
                    <a:pt x="275" y="916"/>
                    <a:pt x="275" y="916"/>
                  </a:cubicBezTo>
                  <a:cubicBezTo>
                    <a:pt x="275" y="916"/>
                    <a:pt x="274" y="916"/>
                    <a:pt x="274" y="916"/>
                  </a:cubicBezTo>
                  <a:cubicBezTo>
                    <a:pt x="274" y="917"/>
                    <a:pt x="274" y="917"/>
                    <a:pt x="274" y="917"/>
                  </a:cubicBezTo>
                  <a:cubicBezTo>
                    <a:pt x="275" y="917"/>
                    <a:pt x="275" y="918"/>
                    <a:pt x="276" y="919"/>
                  </a:cubicBezTo>
                  <a:cubicBezTo>
                    <a:pt x="277" y="921"/>
                    <a:pt x="278" y="922"/>
                    <a:pt x="279" y="924"/>
                  </a:cubicBezTo>
                  <a:cubicBezTo>
                    <a:pt x="280" y="926"/>
                    <a:pt x="279" y="927"/>
                    <a:pt x="279" y="928"/>
                  </a:cubicBezTo>
                  <a:cubicBezTo>
                    <a:pt x="277" y="930"/>
                    <a:pt x="274" y="931"/>
                    <a:pt x="272" y="93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7318378" y="4158815"/>
              <a:ext cx="123597" cy="216294"/>
            </a:xfrm>
            <a:custGeom>
              <a:avLst/>
              <a:gdLst>
                <a:gd name="T0" fmla="*/ 8 w 42"/>
                <a:gd name="T1" fmla="*/ 74 h 74"/>
                <a:gd name="T2" fmla="*/ 4 w 42"/>
                <a:gd name="T3" fmla="*/ 74 h 74"/>
                <a:gd name="T4" fmla="*/ 1 w 42"/>
                <a:gd name="T5" fmla="*/ 73 h 74"/>
                <a:gd name="T6" fmla="*/ 2 w 42"/>
                <a:gd name="T7" fmla="*/ 70 h 74"/>
                <a:gd name="T8" fmla="*/ 1 w 42"/>
                <a:gd name="T9" fmla="*/ 63 h 74"/>
                <a:gd name="T10" fmla="*/ 3 w 42"/>
                <a:gd name="T11" fmla="*/ 47 h 74"/>
                <a:gd name="T12" fmla="*/ 6 w 42"/>
                <a:gd name="T13" fmla="*/ 45 h 74"/>
                <a:gd name="T14" fmla="*/ 6 w 42"/>
                <a:gd name="T15" fmla="*/ 44 h 74"/>
                <a:gd name="T16" fmla="*/ 9 w 42"/>
                <a:gd name="T17" fmla="*/ 32 h 74"/>
                <a:gd name="T18" fmla="*/ 11 w 42"/>
                <a:gd name="T19" fmla="*/ 30 h 74"/>
                <a:gd name="T20" fmla="*/ 11 w 42"/>
                <a:gd name="T21" fmla="*/ 30 h 74"/>
                <a:gd name="T22" fmla="*/ 13 w 42"/>
                <a:gd name="T23" fmla="*/ 22 h 74"/>
                <a:gd name="T24" fmla="*/ 16 w 42"/>
                <a:gd name="T25" fmla="*/ 21 h 74"/>
                <a:gd name="T26" fmla="*/ 16 w 42"/>
                <a:gd name="T27" fmla="*/ 20 h 74"/>
                <a:gd name="T28" fmla="*/ 19 w 42"/>
                <a:gd name="T29" fmla="*/ 12 h 74"/>
                <a:gd name="T30" fmla="*/ 24 w 42"/>
                <a:gd name="T31" fmla="*/ 7 h 74"/>
                <a:gd name="T32" fmla="*/ 30 w 42"/>
                <a:gd name="T33" fmla="*/ 0 h 74"/>
                <a:gd name="T34" fmla="*/ 36 w 42"/>
                <a:gd name="T35" fmla="*/ 1 h 74"/>
                <a:gd name="T36" fmla="*/ 36 w 42"/>
                <a:gd name="T37" fmla="*/ 3 h 74"/>
                <a:gd name="T38" fmla="*/ 39 w 42"/>
                <a:gd name="T39" fmla="*/ 1 h 74"/>
                <a:gd name="T40" fmla="*/ 40 w 42"/>
                <a:gd name="T41" fmla="*/ 5 h 74"/>
                <a:gd name="T42" fmla="*/ 29 w 42"/>
                <a:gd name="T43" fmla="*/ 29 h 74"/>
                <a:gd name="T44" fmla="*/ 27 w 42"/>
                <a:gd name="T45" fmla="*/ 30 h 74"/>
                <a:gd name="T46" fmla="*/ 27 w 42"/>
                <a:gd name="T47" fmla="*/ 30 h 74"/>
                <a:gd name="T48" fmla="*/ 27 w 42"/>
                <a:gd name="T49" fmla="*/ 32 h 74"/>
                <a:gd name="T50" fmla="*/ 27 w 42"/>
                <a:gd name="T51" fmla="*/ 34 h 74"/>
                <a:gd name="T52" fmla="*/ 23 w 42"/>
                <a:gd name="T53" fmla="*/ 40 h 74"/>
                <a:gd name="T54" fmla="*/ 22 w 42"/>
                <a:gd name="T55" fmla="*/ 41 h 74"/>
                <a:gd name="T56" fmla="*/ 22 w 42"/>
                <a:gd name="T57" fmla="*/ 43 h 74"/>
                <a:gd name="T58" fmla="*/ 22 w 42"/>
                <a:gd name="T59" fmla="*/ 45 h 74"/>
                <a:gd name="T60" fmla="*/ 22 w 42"/>
                <a:gd name="T61" fmla="*/ 47 h 74"/>
                <a:gd name="T62" fmla="*/ 22 w 42"/>
                <a:gd name="T63" fmla="*/ 52 h 74"/>
                <a:gd name="T64" fmla="*/ 21 w 42"/>
                <a:gd name="T65" fmla="*/ 58 h 74"/>
                <a:gd name="T66" fmla="*/ 20 w 42"/>
                <a:gd name="T67" fmla="*/ 60 h 74"/>
                <a:gd name="T68" fmla="*/ 19 w 42"/>
                <a:gd name="T69" fmla="*/ 63 h 74"/>
                <a:gd name="T70" fmla="*/ 8 w 42"/>
                <a:gd name="T7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74">
                  <a:moveTo>
                    <a:pt x="8" y="74"/>
                  </a:moveTo>
                  <a:cubicBezTo>
                    <a:pt x="6" y="74"/>
                    <a:pt x="5" y="74"/>
                    <a:pt x="4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69"/>
                    <a:pt x="2" y="65"/>
                    <a:pt x="1" y="63"/>
                  </a:cubicBezTo>
                  <a:cubicBezTo>
                    <a:pt x="1" y="57"/>
                    <a:pt x="0" y="50"/>
                    <a:pt x="3" y="47"/>
                  </a:cubicBezTo>
                  <a:cubicBezTo>
                    <a:pt x="4" y="46"/>
                    <a:pt x="5" y="45"/>
                    <a:pt x="6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0"/>
                    <a:pt x="5" y="35"/>
                    <a:pt x="9" y="32"/>
                  </a:cubicBezTo>
                  <a:cubicBezTo>
                    <a:pt x="10" y="31"/>
                    <a:pt x="11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8"/>
                    <a:pt x="10" y="24"/>
                    <a:pt x="13" y="22"/>
                  </a:cubicBezTo>
                  <a:cubicBezTo>
                    <a:pt x="14" y="22"/>
                    <a:pt x="15" y="21"/>
                    <a:pt x="16" y="21"/>
                  </a:cubicBezTo>
                  <a:cubicBezTo>
                    <a:pt x="16" y="21"/>
                    <a:pt x="16" y="20"/>
                    <a:pt x="16" y="20"/>
                  </a:cubicBezTo>
                  <a:cubicBezTo>
                    <a:pt x="16" y="17"/>
                    <a:pt x="17" y="14"/>
                    <a:pt x="19" y="12"/>
                  </a:cubicBezTo>
                  <a:cubicBezTo>
                    <a:pt x="21" y="10"/>
                    <a:pt x="23" y="8"/>
                    <a:pt x="24" y="7"/>
                  </a:cubicBezTo>
                  <a:cubicBezTo>
                    <a:pt x="28" y="4"/>
                    <a:pt x="30" y="3"/>
                    <a:pt x="30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2"/>
                    <a:pt x="36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14"/>
                    <a:pt x="36" y="25"/>
                    <a:pt x="29" y="29"/>
                  </a:cubicBezTo>
                  <a:cubicBezTo>
                    <a:pt x="28" y="30"/>
                    <a:pt x="28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cubicBezTo>
                    <a:pt x="27" y="37"/>
                    <a:pt x="25" y="40"/>
                    <a:pt x="23" y="40"/>
                  </a:cubicBezTo>
                  <a:cubicBezTo>
                    <a:pt x="22" y="40"/>
                    <a:pt x="22" y="41"/>
                    <a:pt x="22" y="41"/>
                  </a:cubicBezTo>
                  <a:cubicBezTo>
                    <a:pt x="22" y="41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50"/>
                    <a:pt x="22" y="52"/>
                  </a:cubicBezTo>
                  <a:cubicBezTo>
                    <a:pt x="22" y="54"/>
                    <a:pt x="22" y="56"/>
                    <a:pt x="21" y="58"/>
                  </a:cubicBezTo>
                  <a:cubicBezTo>
                    <a:pt x="21" y="59"/>
                    <a:pt x="21" y="59"/>
                    <a:pt x="20" y="60"/>
                  </a:cubicBezTo>
                  <a:cubicBezTo>
                    <a:pt x="20" y="61"/>
                    <a:pt x="19" y="62"/>
                    <a:pt x="19" y="63"/>
                  </a:cubicBezTo>
                  <a:cubicBezTo>
                    <a:pt x="18" y="67"/>
                    <a:pt x="15" y="74"/>
                    <a:pt x="8" y="7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7412312" y="4150164"/>
              <a:ext cx="25955" cy="40787"/>
            </a:xfrm>
            <a:custGeom>
              <a:avLst/>
              <a:gdLst>
                <a:gd name="T0" fmla="*/ 2 w 9"/>
                <a:gd name="T1" fmla="*/ 9 h 14"/>
                <a:gd name="T2" fmla="*/ 0 w 9"/>
                <a:gd name="T3" fmla="*/ 6 h 14"/>
                <a:gd name="T4" fmla="*/ 2 w 9"/>
                <a:gd name="T5" fmla="*/ 0 h 14"/>
                <a:gd name="T6" fmla="*/ 9 w 9"/>
                <a:gd name="T7" fmla="*/ 8 h 14"/>
                <a:gd name="T8" fmla="*/ 7 w 9"/>
                <a:gd name="T9" fmla="*/ 11 h 14"/>
                <a:gd name="T10" fmla="*/ 3 w 9"/>
                <a:gd name="T11" fmla="*/ 14 h 14"/>
                <a:gd name="T12" fmla="*/ 2 w 9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2" y="9"/>
                  </a:moveTo>
                  <a:cubicBezTo>
                    <a:pt x="2" y="8"/>
                    <a:pt x="1" y="7"/>
                    <a:pt x="0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3"/>
                    <a:pt x="9" y="5"/>
                    <a:pt x="9" y="8"/>
                  </a:cubicBezTo>
                  <a:cubicBezTo>
                    <a:pt x="9" y="9"/>
                    <a:pt x="8" y="11"/>
                    <a:pt x="7" y="11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6374098" y="2283851"/>
              <a:ext cx="40787" cy="29663"/>
            </a:xfrm>
            <a:custGeom>
              <a:avLst/>
              <a:gdLst>
                <a:gd name="T0" fmla="*/ 14 w 14"/>
                <a:gd name="T1" fmla="*/ 10 h 10"/>
                <a:gd name="T2" fmla="*/ 11 w 14"/>
                <a:gd name="T3" fmla="*/ 4 h 10"/>
                <a:gd name="T4" fmla="*/ 10 w 14"/>
                <a:gd name="T5" fmla="*/ 0 h 10"/>
                <a:gd name="T6" fmla="*/ 3 w 14"/>
                <a:gd name="T7" fmla="*/ 0 h 10"/>
                <a:gd name="T8" fmla="*/ 0 w 14"/>
                <a:gd name="T9" fmla="*/ 0 h 10"/>
                <a:gd name="T10" fmla="*/ 0 w 14"/>
                <a:gd name="T11" fmla="*/ 4 h 10"/>
                <a:gd name="T12" fmla="*/ 0 w 14"/>
                <a:gd name="T13" fmla="*/ 7 h 10"/>
                <a:gd name="T14" fmla="*/ 1 w 14"/>
                <a:gd name="T15" fmla="*/ 10 h 10"/>
                <a:gd name="T16" fmla="*/ 14 w 14"/>
                <a:gd name="T17" fmla="*/ 10 h 10"/>
                <a:gd name="T18" fmla="*/ 14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4" y="10"/>
                  </a:moveTo>
                  <a:cubicBezTo>
                    <a:pt x="14" y="7"/>
                    <a:pt x="12" y="6"/>
                    <a:pt x="11" y="4"/>
                  </a:cubicBezTo>
                  <a:cubicBezTo>
                    <a:pt x="10" y="3"/>
                    <a:pt x="10" y="2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6" y="10"/>
                    <a:pt x="10" y="10"/>
                    <a:pt x="14" y="10"/>
                  </a:cubicBezTo>
                  <a:cubicBezTo>
                    <a:pt x="14" y="6"/>
                    <a:pt x="11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6374098" y="2311043"/>
              <a:ext cx="111237" cy="113709"/>
            </a:xfrm>
            <a:custGeom>
              <a:avLst/>
              <a:gdLst>
                <a:gd name="T0" fmla="*/ 5 w 38"/>
                <a:gd name="T1" fmla="*/ 29 h 39"/>
                <a:gd name="T2" fmla="*/ 10 w 38"/>
                <a:gd name="T3" fmla="*/ 34 h 39"/>
                <a:gd name="T4" fmla="*/ 14 w 38"/>
                <a:gd name="T5" fmla="*/ 38 h 39"/>
                <a:gd name="T6" fmla="*/ 26 w 38"/>
                <a:gd name="T7" fmla="*/ 37 h 39"/>
                <a:gd name="T8" fmla="*/ 30 w 38"/>
                <a:gd name="T9" fmla="*/ 35 h 39"/>
                <a:gd name="T10" fmla="*/ 34 w 38"/>
                <a:gd name="T11" fmla="*/ 33 h 39"/>
                <a:gd name="T12" fmla="*/ 37 w 38"/>
                <a:gd name="T13" fmla="*/ 23 h 39"/>
                <a:gd name="T14" fmla="*/ 34 w 38"/>
                <a:gd name="T15" fmla="*/ 13 h 39"/>
                <a:gd name="T16" fmla="*/ 35 w 38"/>
                <a:gd name="T17" fmla="*/ 11 h 39"/>
                <a:gd name="T18" fmla="*/ 38 w 38"/>
                <a:gd name="T19" fmla="*/ 9 h 39"/>
                <a:gd name="T20" fmla="*/ 38 w 38"/>
                <a:gd name="T21" fmla="*/ 5 h 39"/>
                <a:gd name="T22" fmla="*/ 36 w 38"/>
                <a:gd name="T23" fmla="*/ 5 h 39"/>
                <a:gd name="T24" fmla="*/ 32 w 38"/>
                <a:gd name="T25" fmla="*/ 3 h 39"/>
                <a:gd name="T26" fmla="*/ 22 w 38"/>
                <a:gd name="T27" fmla="*/ 1 h 39"/>
                <a:gd name="T28" fmla="*/ 19 w 38"/>
                <a:gd name="T29" fmla="*/ 1 h 39"/>
                <a:gd name="T30" fmla="*/ 19 w 38"/>
                <a:gd name="T31" fmla="*/ 3 h 39"/>
                <a:gd name="T32" fmla="*/ 18 w 38"/>
                <a:gd name="T33" fmla="*/ 7 h 39"/>
                <a:gd name="T34" fmla="*/ 10 w 38"/>
                <a:gd name="T35" fmla="*/ 10 h 39"/>
                <a:gd name="T36" fmla="*/ 5 w 38"/>
                <a:gd name="T37" fmla="*/ 15 h 39"/>
                <a:gd name="T38" fmla="*/ 1 w 38"/>
                <a:gd name="T39" fmla="*/ 15 h 39"/>
                <a:gd name="T40" fmla="*/ 0 w 38"/>
                <a:gd name="T41" fmla="*/ 17 h 39"/>
                <a:gd name="T42" fmla="*/ 0 w 38"/>
                <a:gd name="T43" fmla="*/ 24 h 39"/>
                <a:gd name="T44" fmla="*/ 5 w 38"/>
                <a:gd name="T45" fmla="*/ 29 h 39"/>
                <a:gd name="T46" fmla="*/ 5 w 38"/>
                <a:gd name="T47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39">
                  <a:moveTo>
                    <a:pt x="5" y="29"/>
                  </a:moveTo>
                  <a:cubicBezTo>
                    <a:pt x="8" y="29"/>
                    <a:pt x="11" y="30"/>
                    <a:pt x="10" y="34"/>
                  </a:cubicBezTo>
                  <a:cubicBezTo>
                    <a:pt x="9" y="37"/>
                    <a:pt x="11" y="38"/>
                    <a:pt x="14" y="38"/>
                  </a:cubicBezTo>
                  <a:cubicBezTo>
                    <a:pt x="18" y="38"/>
                    <a:pt x="23" y="39"/>
                    <a:pt x="26" y="37"/>
                  </a:cubicBezTo>
                  <a:cubicBezTo>
                    <a:pt x="28" y="36"/>
                    <a:pt x="28" y="35"/>
                    <a:pt x="30" y="35"/>
                  </a:cubicBezTo>
                  <a:cubicBezTo>
                    <a:pt x="31" y="34"/>
                    <a:pt x="33" y="34"/>
                    <a:pt x="34" y="33"/>
                  </a:cubicBezTo>
                  <a:cubicBezTo>
                    <a:pt x="38" y="31"/>
                    <a:pt x="38" y="27"/>
                    <a:pt x="37" y="23"/>
                  </a:cubicBezTo>
                  <a:cubicBezTo>
                    <a:pt x="36" y="20"/>
                    <a:pt x="33" y="16"/>
                    <a:pt x="34" y="13"/>
                  </a:cubicBezTo>
                  <a:cubicBezTo>
                    <a:pt x="34" y="12"/>
                    <a:pt x="35" y="12"/>
                    <a:pt x="35" y="11"/>
                  </a:cubicBezTo>
                  <a:cubicBezTo>
                    <a:pt x="37" y="10"/>
                    <a:pt x="38" y="11"/>
                    <a:pt x="38" y="9"/>
                  </a:cubicBezTo>
                  <a:cubicBezTo>
                    <a:pt x="38" y="8"/>
                    <a:pt x="38" y="7"/>
                    <a:pt x="38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29" y="0"/>
                    <a:pt x="25" y="1"/>
                    <a:pt x="22" y="1"/>
                  </a:cubicBezTo>
                  <a:cubicBezTo>
                    <a:pt x="21" y="1"/>
                    <a:pt x="19" y="0"/>
                    <a:pt x="19" y="1"/>
                  </a:cubicBezTo>
                  <a:cubicBezTo>
                    <a:pt x="19" y="2"/>
                    <a:pt x="19" y="3"/>
                    <a:pt x="19" y="3"/>
                  </a:cubicBezTo>
                  <a:cubicBezTo>
                    <a:pt x="19" y="5"/>
                    <a:pt x="18" y="6"/>
                    <a:pt x="18" y="7"/>
                  </a:cubicBezTo>
                  <a:cubicBezTo>
                    <a:pt x="17" y="11"/>
                    <a:pt x="13" y="10"/>
                    <a:pt x="10" y="10"/>
                  </a:cubicBezTo>
                  <a:cubicBezTo>
                    <a:pt x="9" y="13"/>
                    <a:pt x="9" y="16"/>
                    <a:pt x="5" y="15"/>
                  </a:cubicBezTo>
                  <a:cubicBezTo>
                    <a:pt x="4" y="15"/>
                    <a:pt x="3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20"/>
                    <a:pt x="0" y="22"/>
                    <a:pt x="0" y="24"/>
                  </a:cubicBezTo>
                  <a:cubicBezTo>
                    <a:pt x="3" y="25"/>
                    <a:pt x="6" y="25"/>
                    <a:pt x="5" y="29"/>
                  </a:cubicBezTo>
                  <a:cubicBezTo>
                    <a:pt x="8" y="29"/>
                    <a:pt x="6" y="25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6496459" y="2333290"/>
              <a:ext cx="72922" cy="61798"/>
            </a:xfrm>
            <a:custGeom>
              <a:avLst/>
              <a:gdLst>
                <a:gd name="T0" fmla="*/ 10 w 25"/>
                <a:gd name="T1" fmla="*/ 16 h 21"/>
                <a:gd name="T2" fmla="*/ 15 w 25"/>
                <a:gd name="T3" fmla="*/ 21 h 21"/>
                <a:gd name="T4" fmla="*/ 24 w 25"/>
                <a:gd name="T5" fmla="*/ 18 h 21"/>
                <a:gd name="T6" fmla="*/ 24 w 25"/>
                <a:gd name="T7" fmla="*/ 7 h 21"/>
                <a:gd name="T8" fmla="*/ 20 w 25"/>
                <a:gd name="T9" fmla="*/ 2 h 21"/>
                <a:gd name="T10" fmla="*/ 2 w 25"/>
                <a:gd name="T11" fmla="*/ 4 h 21"/>
                <a:gd name="T12" fmla="*/ 2 w 25"/>
                <a:gd name="T13" fmla="*/ 7 h 21"/>
                <a:gd name="T14" fmla="*/ 5 w 25"/>
                <a:gd name="T15" fmla="*/ 9 h 21"/>
                <a:gd name="T16" fmla="*/ 10 w 25"/>
                <a:gd name="T17" fmla="*/ 16 h 21"/>
                <a:gd name="T18" fmla="*/ 10 w 25"/>
                <a:gd name="T1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">
                  <a:moveTo>
                    <a:pt x="10" y="16"/>
                  </a:moveTo>
                  <a:cubicBezTo>
                    <a:pt x="14" y="16"/>
                    <a:pt x="15" y="18"/>
                    <a:pt x="15" y="21"/>
                  </a:cubicBezTo>
                  <a:cubicBezTo>
                    <a:pt x="18" y="21"/>
                    <a:pt x="22" y="21"/>
                    <a:pt x="24" y="18"/>
                  </a:cubicBezTo>
                  <a:cubicBezTo>
                    <a:pt x="25" y="15"/>
                    <a:pt x="24" y="10"/>
                    <a:pt x="24" y="7"/>
                  </a:cubicBezTo>
                  <a:cubicBezTo>
                    <a:pt x="21" y="7"/>
                    <a:pt x="19" y="6"/>
                    <a:pt x="20" y="2"/>
                  </a:cubicBezTo>
                  <a:cubicBezTo>
                    <a:pt x="15" y="2"/>
                    <a:pt x="5" y="0"/>
                    <a:pt x="2" y="4"/>
                  </a:cubicBezTo>
                  <a:cubicBezTo>
                    <a:pt x="1" y="5"/>
                    <a:pt x="0" y="7"/>
                    <a:pt x="2" y="7"/>
                  </a:cubicBezTo>
                  <a:cubicBezTo>
                    <a:pt x="3" y="8"/>
                    <a:pt x="4" y="8"/>
                    <a:pt x="5" y="9"/>
                  </a:cubicBezTo>
                  <a:cubicBezTo>
                    <a:pt x="8" y="11"/>
                    <a:pt x="10" y="13"/>
                    <a:pt x="10" y="16"/>
                  </a:cubicBezTo>
                  <a:cubicBezTo>
                    <a:pt x="14" y="15"/>
                    <a:pt x="9" y="11"/>
                    <a:pt x="10" y="1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6496459" y="2409920"/>
              <a:ext cx="72922" cy="40787"/>
            </a:xfrm>
            <a:custGeom>
              <a:avLst/>
              <a:gdLst>
                <a:gd name="T0" fmla="*/ 10 w 25"/>
                <a:gd name="T1" fmla="*/ 14 h 14"/>
                <a:gd name="T2" fmla="*/ 21 w 25"/>
                <a:gd name="T3" fmla="*/ 14 h 14"/>
                <a:gd name="T4" fmla="*/ 23 w 25"/>
                <a:gd name="T5" fmla="*/ 14 h 14"/>
                <a:gd name="T6" fmla="*/ 24 w 25"/>
                <a:gd name="T7" fmla="*/ 13 h 14"/>
                <a:gd name="T8" fmla="*/ 24 w 25"/>
                <a:gd name="T9" fmla="*/ 8 h 14"/>
                <a:gd name="T10" fmla="*/ 21 w 25"/>
                <a:gd name="T11" fmla="*/ 4 h 14"/>
                <a:gd name="T12" fmla="*/ 15 w 25"/>
                <a:gd name="T13" fmla="*/ 2 h 14"/>
                <a:gd name="T14" fmla="*/ 15 w 25"/>
                <a:gd name="T15" fmla="*/ 0 h 14"/>
                <a:gd name="T16" fmla="*/ 9 w 25"/>
                <a:gd name="T17" fmla="*/ 0 h 14"/>
                <a:gd name="T18" fmla="*/ 4 w 25"/>
                <a:gd name="T19" fmla="*/ 0 h 14"/>
                <a:gd name="T20" fmla="*/ 2 w 25"/>
                <a:gd name="T21" fmla="*/ 0 h 14"/>
                <a:gd name="T22" fmla="*/ 1 w 25"/>
                <a:gd name="T23" fmla="*/ 2 h 14"/>
                <a:gd name="T24" fmla="*/ 1 w 25"/>
                <a:gd name="T25" fmla="*/ 7 h 14"/>
                <a:gd name="T26" fmla="*/ 1 w 25"/>
                <a:gd name="T27" fmla="*/ 9 h 14"/>
                <a:gd name="T28" fmla="*/ 4 w 25"/>
                <a:gd name="T29" fmla="*/ 9 h 14"/>
                <a:gd name="T30" fmla="*/ 9 w 25"/>
                <a:gd name="T31" fmla="*/ 9 h 14"/>
                <a:gd name="T32" fmla="*/ 10 w 25"/>
                <a:gd name="T33" fmla="*/ 10 h 14"/>
                <a:gd name="T34" fmla="*/ 10 w 25"/>
                <a:gd name="T35" fmla="*/ 14 h 14"/>
                <a:gd name="T36" fmla="*/ 10 w 25"/>
                <a:gd name="T3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4">
                  <a:moveTo>
                    <a:pt x="10" y="14"/>
                  </a:moveTo>
                  <a:cubicBezTo>
                    <a:pt x="14" y="14"/>
                    <a:pt x="17" y="14"/>
                    <a:pt x="21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4" y="14"/>
                    <a:pt x="25" y="14"/>
                    <a:pt x="24" y="13"/>
                  </a:cubicBezTo>
                  <a:cubicBezTo>
                    <a:pt x="24" y="11"/>
                    <a:pt x="24" y="9"/>
                    <a:pt x="24" y="8"/>
                  </a:cubicBezTo>
                  <a:cubicBezTo>
                    <a:pt x="24" y="6"/>
                    <a:pt x="23" y="4"/>
                    <a:pt x="21" y="4"/>
                  </a:cubicBezTo>
                  <a:cubicBezTo>
                    <a:pt x="18" y="4"/>
                    <a:pt x="16" y="5"/>
                    <a:pt x="15" y="2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1" y="0"/>
                    <a:pt x="1" y="2"/>
                  </a:cubicBezTo>
                  <a:cubicBezTo>
                    <a:pt x="1" y="4"/>
                    <a:pt x="1" y="5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6" y="9"/>
                    <a:pt x="7" y="9"/>
                    <a:pt x="9" y="9"/>
                  </a:cubicBezTo>
                  <a:cubicBezTo>
                    <a:pt x="10" y="9"/>
                    <a:pt x="11" y="9"/>
                    <a:pt x="10" y="10"/>
                  </a:cubicBezTo>
                  <a:cubicBezTo>
                    <a:pt x="10" y="11"/>
                    <a:pt x="10" y="13"/>
                    <a:pt x="10" y="14"/>
                  </a:cubicBezTo>
                  <a:cubicBezTo>
                    <a:pt x="13" y="14"/>
                    <a:pt x="10" y="12"/>
                    <a:pt x="10" y="1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5712855" y="2184974"/>
              <a:ext cx="304048" cy="212587"/>
            </a:xfrm>
            <a:custGeom>
              <a:avLst/>
              <a:gdLst>
                <a:gd name="T0" fmla="*/ 5 w 104"/>
                <a:gd name="T1" fmla="*/ 6 h 73"/>
                <a:gd name="T2" fmla="*/ 5 w 104"/>
                <a:gd name="T3" fmla="*/ 10 h 73"/>
                <a:gd name="T4" fmla="*/ 6 w 104"/>
                <a:gd name="T5" fmla="*/ 11 h 73"/>
                <a:gd name="T6" fmla="*/ 10 w 104"/>
                <a:gd name="T7" fmla="*/ 14 h 73"/>
                <a:gd name="T8" fmla="*/ 14 w 104"/>
                <a:gd name="T9" fmla="*/ 25 h 73"/>
                <a:gd name="T10" fmla="*/ 14 w 104"/>
                <a:gd name="T11" fmla="*/ 37 h 73"/>
                <a:gd name="T12" fmla="*/ 11 w 104"/>
                <a:gd name="T13" fmla="*/ 39 h 73"/>
                <a:gd name="T14" fmla="*/ 9 w 104"/>
                <a:gd name="T15" fmla="*/ 40 h 73"/>
                <a:gd name="T16" fmla="*/ 7 w 104"/>
                <a:gd name="T17" fmla="*/ 43 h 73"/>
                <a:gd name="T18" fmla="*/ 0 w 104"/>
                <a:gd name="T19" fmla="*/ 48 h 73"/>
                <a:gd name="T20" fmla="*/ 0 w 104"/>
                <a:gd name="T21" fmla="*/ 55 h 73"/>
                <a:gd name="T22" fmla="*/ 1 w 104"/>
                <a:gd name="T23" fmla="*/ 59 h 73"/>
                <a:gd name="T24" fmla="*/ 4 w 104"/>
                <a:gd name="T25" fmla="*/ 62 h 73"/>
                <a:gd name="T26" fmla="*/ 14 w 104"/>
                <a:gd name="T27" fmla="*/ 72 h 73"/>
                <a:gd name="T28" fmla="*/ 29 w 104"/>
                <a:gd name="T29" fmla="*/ 72 h 73"/>
                <a:gd name="T30" fmla="*/ 37 w 104"/>
                <a:gd name="T31" fmla="*/ 69 h 73"/>
                <a:gd name="T32" fmla="*/ 39 w 104"/>
                <a:gd name="T33" fmla="*/ 61 h 73"/>
                <a:gd name="T34" fmla="*/ 41 w 104"/>
                <a:gd name="T35" fmla="*/ 58 h 73"/>
                <a:gd name="T36" fmla="*/ 42 w 104"/>
                <a:gd name="T37" fmla="*/ 57 h 73"/>
                <a:gd name="T38" fmla="*/ 43 w 104"/>
                <a:gd name="T39" fmla="*/ 55 h 73"/>
                <a:gd name="T40" fmla="*/ 53 w 104"/>
                <a:gd name="T41" fmla="*/ 53 h 73"/>
                <a:gd name="T42" fmla="*/ 60 w 104"/>
                <a:gd name="T43" fmla="*/ 53 h 73"/>
                <a:gd name="T44" fmla="*/ 62 w 104"/>
                <a:gd name="T45" fmla="*/ 50 h 73"/>
                <a:gd name="T46" fmla="*/ 65 w 104"/>
                <a:gd name="T47" fmla="*/ 48 h 73"/>
                <a:gd name="T48" fmla="*/ 68 w 104"/>
                <a:gd name="T49" fmla="*/ 48 h 73"/>
                <a:gd name="T50" fmla="*/ 71 w 104"/>
                <a:gd name="T51" fmla="*/ 47 h 73"/>
                <a:gd name="T52" fmla="*/ 78 w 104"/>
                <a:gd name="T53" fmla="*/ 40 h 73"/>
                <a:gd name="T54" fmla="*/ 84 w 104"/>
                <a:gd name="T55" fmla="*/ 39 h 73"/>
                <a:gd name="T56" fmla="*/ 87 w 104"/>
                <a:gd name="T57" fmla="*/ 39 h 73"/>
                <a:gd name="T58" fmla="*/ 90 w 104"/>
                <a:gd name="T59" fmla="*/ 38 h 73"/>
                <a:gd name="T60" fmla="*/ 93 w 104"/>
                <a:gd name="T61" fmla="*/ 34 h 73"/>
                <a:gd name="T62" fmla="*/ 97 w 104"/>
                <a:gd name="T63" fmla="*/ 31 h 73"/>
                <a:gd name="T64" fmla="*/ 95 w 104"/>
                <a:gd name="T65" fmla="*/ 27 h 73"/>
                <a:gd name="T66" fmla="*/ 95 w 104"/>
                <a:gd name="T67" fmla="*/ 19 h 73"/>
                <a:gd name="T68" fmla="*/ 99 w 104"/>
                <a:gd name="T69" fmla="*/ 13 h 73"/>
                <a:gd name="T70" fmla="*/ 103 w 104"/>
                <a:gd name="T71" fmla="*/ 11 h 73"/>
                <a:gd name="T72" fmla="*/ 104 w 104"/>
                <a:gd name="T73" fmla="*/ 6 h 73"/>
                <a:gd name="T74" fmla="*/ 104 w 104"/>
                <a:gd name="T75" fmla="*/ 4 h 73"/>
                <a:gd name="T76" fmla="*/ 103 w 104"/>
                <a:gd name="T77" fmla="*/ 1 h 73"/>
                <a:gd name="T78" fmla="*/ 97 w 104"/>
                <a:gd name="T79" fmla="*/ 1 h 73"/>
                <a:gd name="T80" fmla="*/ 85 w 104"/>
                <a:gd name="T81" fmla="*/ 0 h 73"/>
                <a:gd name="T82" fmla="*/ 5 w 104"/>
                <a:gd name="T83" fmla="*/ 6 h 73"/>
                <a:gd name="T84" fmla="*/ 5 w 104"/>
                <a:gd name="T85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73">
                  <a:moveTo>
                    <a:pt x="5" y="6"/>
                  </a:moveTo>
                  <a:cubicBezTo>
                    <a:pt x="5" y="7"/>
                    <a:pt x="5" y="8"/>
                    <a:pt x="5" y="10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8" y="12"/>
                    <a:pt x="9" y="13"/>
                    <a:pt x="10" y="14"/>
                  </a:cubicBezTo>
                  <a:cubicBezTo>
                    <a:pt x="14" y="17"/>
                    <a:pt x="14" y="20"/>
                    <a:pt x="14" y="25"/>
                  </a:cubicBezTo>
                  <a:cubicBezTo>
                    <a:pt x="14" y="29"/>
                    <a:pt x="15" y="33"/>
                    <a:pt x="14" y="37"/>
                  </a:cubicBezTo>
                  <a:cubicBezTo>
                    <a:pt x="13" y="38"/>
                    <a:pt x="12" y="39"/>
                    <a:pt x="11" y="39"/>
                  </a:cubicBezTo>
                  <a:cubicBezTo>
                    <a:pt x="10" y="39"/>
                    <a:pt x="10" y="39"/>
                    <a:pt x="9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6" y="45"/>
                    <a:pt x="3" y="48"/>
                    <a:pt x="0" y="48"/>
                  </a:cubicBezTo>
                  <a:cubicBezTo>
                    <a:pt x="0" y="51"/>
                    <a:pt x="0" y="53"/>
                    <a:pt x="0" y="55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2" y="60"/>
                    <a:pt x="3" y="61"/>
                    <a:pt x="4" y="62"/>
                  </a:cubicBezTo>
                  <a:cubicBezTo>
                    <a:pt x="8" y="65"/>
                    <a:pt x="11" y="69"/>
                    <a:pt x="14" y="72"/>
                  </a:cubicBezTo>
                  <a:cubicBezTo>
                    <a:pt x="19" y="72"/>
                    <a:pt x="24" y="72"/>
                    <a:pt x="29" y="72"/>
                  </a:cubicBezTo>
                  <a:cubicBezTo>
                    <a:pt x="32" y="72"/>
                    <a:pt x="37" y="73"/>
                    <a:pt x="37" y="69"/>
                  </a:cubicBezTo>
                  <a:cubicBezTo>
                    <a:pt x="38" y="66"/>
                    <a:pt x="38" y="63"/>
                    <a:pt x="39" y="61"/>
                  </a:cubicBezTo>
                  <a:cubicBezTo>
                    <a:pt x="39" y="60"/>
                    <a:pt x="40" y="58"/>
                    <a:pt x="41" y="58"/>
                  </a:cubicBezTo>
                  <a:cubicBezTo>
                    <a:pt x="42" y="58"/>
                    <a:pt x="42" y="58"/>
                    <a:pt x="42" y="57"/>
                  </a:cubicBezTo>
                  <a:cubicBezTo>
                    <a:pt x="43" y="56"/>
                    <a:pt x="43" y="56"/>
                    <a:pt x="43" y="55"/>
                  </a:cubicBezTo>
                  <a:cubicBezTo>
                    <a:pt x="44" y="52"/>
                    <a:pt x="50" y="53"/>
                    <a:pt x="53" y="53"/>
                  </a:cubicBezTo>
                  <a:cubicBezTo>
                    <a:pt x="55" y="53"/>
                    <a:pt x="58" y="53"/>
                    <a:pt x="60" y="53"/>
                  </a:cubicBezTo>
                  <a:cubicBezTo>
                    <a:pt x="62" y="53"/>
                    <a:pt x="61" y="51"/>
                    <a:pt x="62" y="50"/>
                  </a:cubicBezTo>
                  <a:cubicBezTo>
                    <a:pt x="63" y="49"/>
                    <a:pt x="64" y="48"/>
                    <a:pt x="65" y="48"/>
                  </a:cubicBezTo>
                  <a:cubicBezTo>
                    <a:pt x="66" y="48"/>
                    <a:pt x="67" y="48"/>
                    <a:pt x="68" y="48"/>
                  </a:cubicBezTo>
                  <a:cubicBezTo>
                    <a:pt x="70" y="48"/>
                    <a:pt x="71" y="49"/>
                    <a:pt x="71" y="47"/>
                  </a:cubicBezTo>
                  <a:cubicBezTo>
                    <a:pt x="73" y="44"/>
                    <a:pt x="75" y="41"/>
                    <a:pt x="78" y="40"/>
                  </a:cubicBezTo>
                  <a:cubicBezTo>
                    <a:pt x="80" y="39"/>
                    <a:pt x="82" y="39"/>
                    <a:pt x="84" y="39"/>
                  </a:cubicBezTo>
                  <a:cubicBezTo>
                    <a:pt x="85" y="39"/>
                    <a:pt x="86" y="39"/>
                    <a:pt x="87" y="39"/>
                  </a:cubicBezTo>
                  <a:cubicBezTo>
                    <a:pt x="89" y="39"/>
                    <a:pt x="89" y="39"/>
                    <a:pt x="90" y="38"/>
                  </a:cubicBezTo>
                  <a:cubicBezTo>
                    <a:pt x="90" y="36"/>
                    <a:pt x="91" y="34"/>
                    <a:pt x="93" y="34"/>
                  </a:cubicBezTo>
                  <a:cubicBezTo>
                    <a:pt x="95" y="34"/>
                    <a:pt x="98" y="34"/>
                    <a:pt x="97" y="31"/>
                  </a:cubicBezTo>
                  <a:cubicBezTo>
                    <a:pt x="96" y="30"/>
                    <a:pt x="95" y="29"/>
                    <a:pt x="95" y="27"/>
                  </a:cubicBezTo>
                  <a:cubicBezTo>
                    <a:pt x="94" y="25"/>
                    <a:pt x="94" y="21"/>
                    <a:pt x="95" y="19"/>
                  </a:cubicBezTo>
                  <a:cubicBezTo>
                    <a:pt x="96" y="17"/>
                    <a:pt x="97" y="14"/>
                    <a:pt x="99" y="13"/>
                  </a:cubicBezTo>
                  <a:cubicBezTo>
                    <a:pt x="100" y="12"/>
                    <a:pt x="101" y="11"/>
                    <a:pt x="103" y="11"/>
                  </a:cubicBezTo>
                  <a:cubicBezTo>
                    <a:pt x="104" y="10"/>
                    <a:pt x="104" y="8"/>
                    <a:pt x="104" y="6"/>
                  </a:cubicBezTo>
                  <a:cubicBezTo>
                    <a:pt x="104" y="5"/>
                    <a:pt x="104" y="4"/>
                    <a:pt x="104" y="4"/>
                  </a:cubicBezTo>
                  <a:cubicBezTo>
                    <a:pt x="104" y="2"/>
                    <a:pt x="104" y="1"/>
                    <a:pt x="103" y="1"/>
                  </a:cubicBezTo>
                  <a:cubicBezTo>
                    <a:pt x="101" y="1"/>
                    <a:pt x="99" y="1"/>
                    <a:pt x="97" y="1"/>
                  </a:cubicBezTo>
                  <a:cubicBezTo>
                    <a:pt x="93" y="1"/>
                    <a:pt x="89" y="0"/>
                    <a:pt x="85" y="0"/>
                  </a:cubicBezTo>
                  <a:cubicBezTo>
                    <a:pt x="58" y="0"/>
                    <a:pt x="32" y="6"/>
                    <a:pt x="5" y="6"/>
                  </a:cubicBezTo>
                  <a:cubicBezTo>
                    <a:pt x="5" y="8"/>
                    <a:pt x="39" y="5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6265333" y="2313515"/>
              <a:ext cx="1202597" cy="2333508"/>
            </a:xfrm>
            <a:custGeom>
              <a:avLst/>
              <a:gdLst>
                <a:gd name="T0" fmla="*/ 382 w 411"/>
                <a:gd name="T1" fmla="*/ 360 h 798"/>
                <a:gd name="T2" fmla="*/ 358 w 411"/>
                <a:gd name="T3" fmla="*/ 312 h 798"/>
                <a:gd name="T4" fmla="*/ 321 w 411"/>
                <a:gd name="T5" fmla="*/ 256 h 798"/>
                <a:gd name="T6" fmla="*/ 325 w 411"/>
                <a:gd name="T7" fmla="*/ 240 h 798"/>
                <a:gd name="T8" fmla="*/ 352 w 411"/>
                <a:gd name="T9" fmla="*/ 276 h 798"/>
                <a:gd name="T10" fmla="*/ 368 w 411"/>
                <a:gd name="T11" fmla="*/ 308 h 798"/>
                <a:gd name="T12" fmla="*/ 386 w 411"/>
                <a:gd name="T13" fmla="*/ 343 h 798"/>
                <a:gd name="T14" fmla="*/ 384 w 411"/>
                <a:gd name="T15" fmla="*/ 273 h 798"/>
                <a:gd name="T16" fmla="*/ 367 w 411"/>
                <a:gd name="T17" fmla="*/ 240 h 798"/>
                <a:gd name="T18" fmla="*/ 353 w 411"/>
                <a:gd name="T19" fmla="*/ 215 h 798"/>
                <a:gd name="T20" fmla="*/ 335 w 411"/>
                <a:gd name="T21" fmla="*/ 184 h 798"/>
                <a:gd name="T22" fmla="*/ 305 w 411"/>
                <a:gd name="T23" fmla="*/ 147 h 798"/>
                <a:gd name="T24" fmla="*/ 229 w 411"/>
                <a:gd name="T25" fmla="*/ 76 h 798"/>
                <a:gd name="T26" fmla="*/ 189 w 411"/>
                <a:gd name="T27" fmla="*/ 44 h 798"/>
                <a:gd name="T28" fmla="*/ 114 w 411"/>
                <a:gd name="T29" fmla="*/ 5 h 798"/>
                <a:gd name="T30" fmla="*/ 118 w 411"/>
                <a:gd name="T31" fmla="*/ 38 h 798"/>
                <a:gd name="T32" fmla="*/ 112 w 411"/>
                <a:gd name="T33" fmla="*/ 56 h 798"/>
                <a:gd name="T34" fmla="*/ 76 w 411"/>
                <a:gd name="T35" fmla="*/ 74 h 798"/>
                <a:gd name="T36" fmla="*/ 125 w 411"/>
                <a:gd name="T37" fmla="*/ 127 h 798"/>
                <a:gd name="T38" fmla="*/ 154 w 411"/>
                <a:gd name="T39" fmla="*/ 135 h 798"/>
                <a:gd name="T40" fmla="*/ 189 w 411"/>
                <a:gd name="T41" fmla="*/ 166 h 798"/>
                <a:gd name="T42" fmla="*/ 146 w 411"/>
                <a:gd name="T43" fmla="*/ 109 h 798"/>
                <a:gd name="T44" fmla="*/ 179 w 411"/>
                <a:gd name="T45" fmla="*/ 122 h 798"/>
                <a:gd name="T46" fmla="*/ 215 w 411"/>
                <a:gd name="T47" fmla="*/ 152 h 798"/>
                <a:gd name="T48" fmla="*/ 212 w 411"/>
                <a:gd name="T49" fmla="*/ 113 h 798"/>
                <a:gd name="T50" fmla="*/ 246 w 411"/>
                <a:gd name="T51" fmla="*/ 118 h 798"/>
                <a:gd name="T52" fmla="*/ 252 w 411"/>
                <a:gd name="T53" fmla="*/ 136 h 798"/>
                <a:gd name="T54" fmla="*/ 259 w 411"/>
                <a:gd name="T55" fmla="*/ 169 h 798"/>
                <a:gd name="T56" fmla="*/ 289 w 411"/>
                <a:gd name="T57" fmla="*/ 188 h 798"/>
                <a:gd name="T58" fmla="*/ 266 w 411"/>
                <a:gd name="T59" fmla="*/ 212 h 798"/>
                <a:gd name="T60" fmla="*/ 202 w 411"/>
                <a:gd name="T61" fmla="*/ 198 h 798"/>
                <a:gd name="T62" fmla="*/ 174 w 411"/>
                <a:gd name="T63" fmla="*/ 171 h 798"/>
                <a:gd name="T64" fmla="*/ 85 w 411"/>
                <a:gd name="T65" fmla="*/ 179 h 798"/>
                <a:gd name="T66" fmla="*/ 56 w 411"/>
                <a:gd name="T67" fmla="*/ 208 h 798"/>
                <a:gd name="T68" fmla="*/ 26 w 411"/>
                <a:gd name="T69" fmla="*/ 238 h 798"/>
                <a:gd name="T70" fmla="*/ 3 w 411"/>
                <a:gd name="T71" fmla="*/ 290 h 798"/>
                <a:gd name="T72" fmla="*/ 12 w 411"/>
                <a:gd name="T73" fmla="*/ 321 h 798"/>
                <a:gd name="T74" fmla="*/ 12 w 411"/>
                <a:gd name="T75" fmla="*/ 366 h 798"/>
                <a:gd name="T76" fmla="*/ 61 w 411"/>
                <a:gd name="T77" fmla="*/ 423 h 798"/>
                <a:gd name="T78" fmla="*/ 90 w 411"/>
                <a:gd name="T79" fmla="*/ 448 h 798"/>
                <a:gd name="T80" fmla="*/ 119 w 411"/>
                <a:gd name="T81" fmla="*/ 443 h 798"/>
                <a:gd name="T82" fmla="*/ 152 w 411"/>
                <a:gd name="T83" fmla="*/ 435 h 798"/>
                <a:gd name="T84" fmla="*/ 212 w 411"/>
                <a:gd name="T85" fmla="*/ 448 h 798"/>
                <a:gd name="T86" fmla="*/ 226 w 411"/>
                <a:gd name="T87" fmla="*/ 497 h 798"/>
                <a:gd name="T88" fmla="*/ 250 w 411"/>
                <a:gd name="T89" fmla="*/ 540 h 798"/>
                <a:gd name="T90" fmla="*/ 255 w 411"/>
                <a:gd name="T91" fmla="*/ 587 h 798"/>
                <a:gd name="T92" fmla="*/ 235 w 411"/>
                <a:gd name="T93" fmla="*/ 632 h 798"/>
                <a:gd name="T94" fmla="*/ 231 w 411"/>
                <a:gd name="T95" fmla="*/ 689 h 798"/>
                <a:gd name="T96" fmla="*/ 239 w 411"/>
                <a:gd name="T97" fmla="*/ 761 h 798"/>
                <a:gd name="T98" fmla="*/ 247 w 411"/>
                <a:gd name="T99" fmla="*/ 791 h 798"/>
                <a:gd name="T100" fmla="*/ 317 w 411"/>
                <a:gd name="T101" fmla="*/ 754 h 798"/>
                <a:gd name="T102" fmla="*/ 321 w 411"/>
                <a:gd name="T103" fmla="*/ 719 h 798"/>
                <a:gd name="T104" fmla="*/ 350 w 411"/>
                <a:gd name="T105" fmla="*/ 666 h 798"/>
                <a:gd name="T106" fmla="*/ 382 w 411"/>
                <a:gd name="T107" fmla="*/ 617 h 798"/>
                <a:gd name="T108" fmla="*/ 396 w 411"/>
                <a:gd name="T109" fmla="*/ 514 h 798"/>
                <a:gd name="T110" fmla="*/ 403 w 411"/>
                <a:gd name="T111" fmla="*/ 458 h 798"/>
                <a:gd name="T112" fmla="*/ 396 w 411"/>
                <a:gd name="T113" fmla="*/ 391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798">
                  <a:moveTo>
                    <a:pt x="396" y="391"/>
                  </a:moveTo>
                  <a:cubicBezTo>
                    <a:pt x="396" y="388"/>
                    <a:pt x="396" y="385"/>
                    <a:pt x="396" y="382"/>
                  </a:cubicBezTo>
                  <a:cubicBezTo>
                    <a:pt x="396" y="380"/>
                    <a:pt x="396" y="379"/>
                    <a:pt x="396" y="377"/>
                  </a:cubicBezTo>
                  <a:cubicBezTo>
                    <a:pt x="395" y="377"/>
                    <a:pt x="394" y="377"/>
                    <a:pt x="393" y="376"/>
                  </a:cubicBezTo>
                  <a:cubicBezTo>
                    <a:pt x="391" y="376"/>
                    <a:pt x="391" y="374"/>
                    <a:pt x="391" y="372"/>
                  </a:cubicBezTo>
                  <a:cubicBezTo>
                    <a:pt x="391" y="370"/>
                    <a:pt x="390" y="368"/>
                    <a:pt x="389" y="367"/>
                  </a:cubicBezTo>
                  <a:cubicBezTo>
                    <a:pt x="388" y="366"/>
                    <a:pt x="387" y="363"/>
                    <a:pt x="386" y="363"/>
                  </a:cubicBezTo>
                  <a:cubicBezTo>
                    <a:pt x="384" y="363"/>
                    <a:pt x="382" y="362"/>
                    <a:pt x="382" y="360"/>
                  </a:cubicBezTo>
                  <a:cubicBezTo>
                    <a:pt x="381" y="359"/>
                    <a:pt x="383" y="353"/>
                    <a:pt x="381" y="353"/>
                  </a:cubicBezTo>
                  <a:cubicBezTo>
                    <a:pt x="379" y="353"/>
                    <a:pt x="377" y="353"/>
                    <a:pt x="377" y="351"/>
                  </a:cubicBezTo>
                  <a:cubicBezTo>
                    <a:pt x="377" y="350"/>
                    <a:pt x="377" y="349"/>
                    <a:pt x="377" y="348"/>
                  </a:cubicBezTo>
                  <a:cubicBezTo>
                    <a:pt x="376" y="347"/>
                    <a:pt x="376" y="347"/>
                    <a:pt x="376" y="346"/>
                  </a:cubicBezTo>
                  <a:cubicBezTo>
                    <a:pt x="375" y="345"/>
                    <a:pt x="374" y="344"/>
                    <a:pt x="373" y="343"/>
                  </a:cubicBezTo>
                  <a:cubicBezTo>
                    <a:pt x="371" y="340"/>
                    <a:pt x="369" y="338"/>
                    <a:pt x="367" y="336"/>
                  </a:cubicBezTo>
                  <a:cubicBezTo>
                    <a:pt x="362" y="330"/>
                    <a:pt x="361" y="323"/>
                    <a:pt x="363" y="316"/>
                  </a:cubicBezTo>
                  <a:cubicBezTo>
                    <a:pt x="360" y="315"/>
                    <a:pt x="358" y="315"/>
                    <a:pt x="358" y="312"/>
                  </a:cubicBezTo>
                  <a:cubicBezTo>
                    <a:pt x="358" y="309"/>
                    <a:pt x="356" y="306"/>
                    <a:pt x="354" y="304"/>
                  </a:cubicBezTo>
                  <a:cubicBezTo>
                    <a:pt x="352" y="302"/>
                    <a:pt x="350" y="300"/>
                    <a:pt x="349" y="298"/>
                  </a:cubicBezTo>
                  <a:cubicBezTo>
                    <a:pt x="348" y="295"/>
                    <a:pt x="343" y="297"/>
                    <a:pt x="344" y="293"/>
                  </a:cubicBezTo>
                  <a:cubicBezTo>
                    <a:pt x="344" y="291"/>
                    <a:pt x="344" y="289"/>
                    <a:pt x="344" y="287"/>
                  </a:cubicBezTo>
                  <a:cubicBezTo>
                    <a:pt x="343" y="287"/>
                    <a:pt x="341" y="287"/>
                    <a:pt x="340" y="286"/>
                  </a:cubicBezTo>
                  <a:cubicBezTo>
                    <a:pt x="339" y="286"/>
                    <a:pt x="339" y="284"/>
                    <a:pt x="339" y="283"/>
                  </a:cubicBezTo>
                  <a:cubicBezTo>
                    <a:pt x="338" y="281"/>
                    <a:pt x="336" y="279"/>
                    <a:pt x="335" y="278"/>
                  </a:cubicBezTo>
                  <a:cubicBezTo>
                    <a:pt x="330" y="271"/>
                    <a:pt x="325" y="263"/>
                    <a:pt x="321" y="256"/>
                  </a:cubicBezTo>
                  <a:cubicBezTo>
                    <a:pt x="316" y="249"/>
                    <a:pt x="312" y="243"/>
                    <a:pt x="306" y="236"/>
                  </a:cubicBezTo>
                  <a:cubicBezTo>
                    <a:pt x="305" y="234"/>
                    <a:pt x="299" y="230"/>
                    <a:pt x="303" y="228"/>
                  </a:cubicBezTo>
                  <a:cubicBezTo>
                    <a:pt x="305" y="226"/>
                    <a:pt x="307" y="229"/>
                    <a:pt x="308" y="231"/>
                  </a:cubicBezTo>
                  <a:cubicBezTo>
                    <a:pt x="309" y="232"/>
                    <a:pt x="310" y="233"/>
                    <a:pt x="310" y="234"/>
                  </a:cubicBezTo>
                  <a:cubicBezTo>
                    <a:pt x="311" y="235"/>
                    <a:pt x="310" y="235"/>
                    <a:pt x="312" y="235"/>
                  </a:cubicBezTo>
                  <a:cubicBezTo>
                    <a:pt x="313" y="235"/>
                    <a:pt x="314" y="235"/>
                    <a:pt x="316" y="235"/>
                  </a:cubicBezTo>
                  <a:cubicBezTo>
                    <a:pt x="316" y="233"/>
                    <a:pt x="318" y="231"/>
                    <a:pt x="320" y="233"/>
                  </a:cubicBezTo>
                  <a:cubicBezTo>
                    <a:pt x="322" y="235"/>
                    <a:pt x="324" y="238"/>
                    <a:pt x="325" y="240"/>
                  </a:cubicBezTo>
                  <a:cubicBezTo>
                    <a:pt x="328" y="240"/>
                    <a:pt x="330" y="241"/>
                    <a:pt x="330" y="245"/>
                  </a:cubicBezTo>
                  <a:cubicBezTo>
                    <a:pt x="332" y="245"/>
                    <a:pt x="335" y="246"/>
                    <a:pt x="335" y="249"/>
                  </a:cubicBezTo>
                  <a:cubicBezTo>
                    <a:pt x="334" y="251"/>
                    <a:pt x="334" y="253"/>
                    <a:pt x="334" y="256"/>
                  </a:cubicBezTo>
                  <a:cubicBezTo>
                    <a:pt x="334" y="257"/>
                    <a:pt x="334" y="258"/>
                    <a:pt x="334" y="259"/>
                  </a:cubicBezTo>
                  <a:cubicBezTo>
                    <a:pt x="335" y="259"/>
                    <a:pt x="336" y="259"/>
                    <a:pt x="336" y="259"/>
                  </a:cubicBezTo>
                  <a:cubicBezTo>
                    <a:pt x="340" y="260"/>
                    <a:pt x="339" y="263"/>
                    <a:pt x="339" y="266"/>
                  </a:cubicBezTo>
                  <a:cubicBezTo>
                    <a:pt x="340" y="270"/>
                    <a:pt x="344" y="268"/>
                    <a:pt x="346" y="269"/>
                  </a:cubicBezTo>
                  <a:cubicBezTo>
                    <a:pt x="349" y="271"/>
                    <a:pt x="351" y="273"/>
                    <a:pt x="352" y="276"/>
                  </a:cubicBezTo>
                  <a:cubicBezTo>
                    <a:pt x="353" y="278"/>
                    <a:pt x="353" y="279"/>
                    <a:pt x="353" y="281"/>
                  </a:cubicBezTo>
                  <a:cubicBezTo>
                    <a:pt x="353" y="283"/>
                    <a:pt x="355" y="283"/>
                    <a:pt x="357" y="283"/>
                  </a:cubicBezTo>
                  <a:cubicBezTo>
                    <a:pt x="360" y="285"/>
                    <a:pt x="357" y="292"/>
                    <a:pt x="359" y="292"/>
                  </a:cubicBezTo>
                  <a:cubicBezTo>
                    <a:pt x="363" y="293"/>
                    <a:pt x="363" y="294"/>
                    <a:pt x="363" y="298"/>
                  </a:cubicBezTo>
                  <a:cubicBezTo>
                    <a:pt x="363" y="299"/>
                    <a:pt x="363" y="300"/>
                    <a:pt x="363" y="300"/>
                  </a:cubicBezTo>
                  <a:cubicBezTo>
                    <a:pt x="363" y="302"/>
                    <a:pt x="363" y="301"/>
                    <a:pt x="364" y="302"/>
                  </a:cubicBezTo>
                  <a:cubicBezTo>
                    <a:pt x="365" y="302"/>
                    <a:pt x="367" y="302"/>
                    <a:pt x="367" y="303"/>
                  </a:cubicBezTo>
                  <a:cubicBezTo>
                    <a:pt x="368" y="305"/>
                    <a:pt x="367" y="306"/>
                    <a:pt x="368" y="308"/>
                  </a:cubicBezTo>
                  <a:cubicBezTo>
                    <a:pt x="368" y="309"/>
                    <a:pt x="369" y="310"/>
                    <a:pt x="370" y="312"/>
                  </a:cubicBezTo>
                  <a:cubicBezTo>
                    <a:pt x="371" y="313"/>
                    <a:pt x="371" y="314"/>
                    <a:pt x="372" y="315"/>
                  </a:cubicBezTo>
                  <a:cubicBezTo>
                    <a:pt x="372" y="316"/>
                    <a:pt x="374" y="316"/>
                    <a:pt x="375" y="316"/>
                  </a:cubicBezTo>
                  <a:cubicBezTo>
                    <a:pt x="378" y="318"/>
                    <a:pt x="375" y="325"/>
                    <a:pt x="378" y="325"/>
                  </a:cubicBezTo>
                  <a:cubicBezTo>
                    <a:pt x="382" y="326"/>
                    <a:pt x="382" y="327"/>
                    <a:pt x="382" y="331"/>
                  </a:cubicBezTo>
                  <a:cubicBezTo>
                    <a:pt x="382" y="333"/>
                    <a:pt x="382" y="336"/>
                    <a:pt x="382" y="338"/>
                  </a:cubicBezTo>
                  <a:cubicBezTo>
                    <a:pt x="382" y="340"/>
                    <a:pt x="383" y="339"/>
                    <a:pt x="385" y="340"/>
                  </a:cubicBezTo>
                  <a:cubicBezTo>
                    <a:pt x="386" y="340"/>
                    <a:pt x="387" y="342"/>
                    <a:pt x="386" y="343"/>
                  </a:cubicBezTo>
                  <a:cubicBezTo>
                    <a:pt x="386" y="345"/>
                    <a:pt x="387" y="346"/>
                    <a:pt x="388" y="348"/>
                  </a:cubicBezTo>
                  <a:cubicBezTo>
                    <a:pt x="390" y="350"/>
                    <a:pt x="393" y="352"/>
                    <a:pt x="396" y="353"/>
                  </a:cubicBezTo>
                  <a:cubicBezTo>
                    <a:pt x="392" y="340"/>
                    <a:pt x="388" y="327"/>
                    <a:pt x="386" y="314"/>
                  </a:cubicBezTo>
                  <a:cubicBezTo>
                    <a:pt x="385" y="307"/>
                    <a:pt x="384" y="300"/>
                    <a:pt x="384" y="293"/>
                  </a:cubicBezTo>
                  <a:cubicBezTo>
                    <a:pt x="384" y="290"/>
                    <a:pt x="384" y="287"/>
                    <a:pt x="384" y="284"/>
                  </a:cubicBezTo>
                  <a:cubicBezTo>
                    <a:pt x="385" y="281"/>
                    <a:pt x="386" y="279"/>
                    <a:pt x="386" y="276"/>
                  </a:cubicBezTo>
                  <a:cubicBezTo>
                    <a:pt x="386" y="274"/>
                    <a:pt x="387" y="273"/>
                    <a:pt x="386" y="273"/>
                  </a:cubicBezTo>
                  <a:cubicBezTo>
                    <a:pt x="385" y="273"/>
                    <a:pt x="384" y="273"/>
                    <a:pt x="384" y="273"/>
                  </a:cubicBezTo>
                  <a:cubicBezTo>
                    <a:pt x="382" y="272"/>
                    <a:pt x="382" y="272"/>
                    <a:pt x="381" y="270"/>
                  </a:cubicBezTo>
                  <a:cubicBezTo>
                    <a:pt x="381" y="268"/>
                    <a:pt x="382" y="266"/>
                    <a:pt x="382" y="264"/>
                  </a:cubicBezTo>
                  <a:cubicBezTo>
                    <a:pt x="380" y="264"/>
                    <a:pt x="378" y="264"/>
                    <a:pt x="377" y="262"/>
                  </a:cubicBezTo>
                  <a:cubicBezTo>
                    <a:pt x="376" y="261"/>
                    <a:pt x="377" y="259"/>
                    <a:pt x="377" y="258"/>
                  </a:cubicBezTo>
                  <a:cubicBezTo>
                    <a:pt x="377" y="257"/>
                    <a:pt x="377" y="256"/>
                    <a:pt x="377" y="254"/>
                  </a:cubicBezTo>
                  <a:cubicBezTo>
                    <a:pt x="376" y="254"/>
                    <a:pt x="375" y="254"/>
                    <a:pt x="375" y="254"/>
                  </a:cubicBezTo>
                  <a:cubicBezTo>
                    <a:pt x="371" y="253"/>
                    <a:pt x="372" y="248"/>
                    <a:pt x="372" y="245"/>
                  </a:cubicBezTo>
                  <a:cubicBezTo>
                    <a:pt x="369" y="245"/>
                    <a:pt x="367" y="244"/>
                    <a:pt x="367" y="240"/>
                  </a:cubicBezTo>
                  <a:cubicBezTo>
                    <a:pt x="367" y="239"/>
                    <a:pt x="367" y="238"/>
                    <a:pt x="367" y="237"/>
                  </a:cubicBezTo>
                  <a:cubicBezTo>
                    <a:pt x="367" y="235"/>
                    <a:pt x="367" y="236"/>
                    <a:pt x="366" y="235"/>
                  </a:cubicBezTo>
                  <a:cubicBezTo>
                    <a:pt x="365" y="235"/>
                    <a:pt x="363" y="235"/>
                    <a:pt x="363" y="233"/>
                  </a:cubicBezTo>
                  <a:cubicBezTo>
                    <a:pt x="362" y="232"/>
                    <a:pt x="363" y="230"/>
                    <a:pt x="362" y="228"/>
                  </a:cubicBezTo>
                  <a:cubicBezTo>
                    <a:pt x="362" y="227"/>
                    <a:pt x="361" y="226"/>
                    <a:pt x="360" y="225"/>
                  </a:cubicBezTo>
                  <a:cubicBezTo>
                    <a:pt x="359" y="224"/>
                    <a:pt x="358" y="223"/>
                    <a:pt x="358" y="221"/>
                  </a:cubicBezTo>
                  <a:cubicBezTo>
                    <a:pt x="357" y="221"/>
                    <a:pt x="355" y="221"/>
                    <a:pt x="354" y="220"/>
                  </a:cubicBezTo>
                  <a:cubicBezTo>
                    <a:pt x="353" y="219"/>
                    <a:pt x="353" y="217"/>
                    <a:pt x="353" y="215"/>
                  </a:cubicBezTo>
                  <a:cubicBezTo>
                    <a:pt x="353" y="214"/>
                    <a:pt x="353" y="213"/>
                    <a:pt x="353" y="212"/>
                  </a:cubicBezTo>
                  <a:cubicBezTo>
                    <a:pt x="353" y="212"/>
                    <a:pt x="352" y="212"/>
                    <a:pt x="351" y="212"/>
                  </a:cubicBezTo>
                  <a:cubicBezTo>
                    <a:pt x="347" y="211"/>
                    <a:pt x="349" y="207"/>
                    <a:pt x="348" y="204"/>
                  </a:cubicBezTo>
                  <a:cubicBezTo>
                    <a:pt x="347" y="203"/>
                    <a:pt x="346" y="202"/>
                    <a:pt x="345" y="201"/>
                  </a:cubicBezTo>
                  <a:cubicBezTo>
                    <a:pt x="345" y="200"/>
                    <a:pt x="344" y="198"/>
                    <a:pt x="343" y="198"/>
                  </a:cubicBezTo>
                  <a:cubicBezTo>
                    <a:pt x="342" y="198"/>
                    <a:pt x="341" y="197"/>
                    <a:pt x="340" y="196"/>
                  </a:cubicBezTo>
                  <a:cubicBezTo>
                    <a:pt x="338" y="195"/>
                    <a:pt x="339" y="193"/>
                    <a:pt x="339" y="191"/>
                  </a:cubicBezTo>
                  <a:cubicBezTo>
                    <a:pt x="338" y="189"/>
                    <a:pt x="336" y="187"/>
                    <a:pt x="335" y="184"/>
                  </a:cubicBezTo>
                  <a:cubicBezTo>
                    <a:pt x="334" y="183"/>
                    <a:pt x="332" y="182"/>
                    <a:pt x="331" y="182"/>
                  </a:cubicBezTo>
                  <a:cubicBezTo>
                    <a:pt x="329" y="181"/>
                    <a:pt x="328" y="180"/>
                    <a:pt x="327" y="178"/>
                  </a:cubicBezTo>
                  <a:cubicBezTo>
                    <a:pt x="325" y="175"/>
                    <a:pt x="325" y="172"/>
                    <a:pt x="323" y="169"/>
                  </a:cubicBezTo>
                  <a:cubicBezTo>
                    <a:pt x="322" y="168"/>
                    <a:pt x="321" y="167"/>
                    <a:pt x="321" y="166"/>
                  </a:cubicBezTo>
                  <a:cubicBezTo>
                    <a:pt x="320" y="165"/>
                    <a:pt x="321" y="165"/>
                    <a:pt x="319" y="164"/>
                  </a:cubicBezTo>
                  <a:cubicBezTo>
                    <a:pt x="318" y="164"/>
                    <a:pt x="317" y="163"/>
                    <a:pt x="316" y="163"/>
                  </a:cubicBezTo>
                  <a:cubicBezTo>
                    <a:pt x="313" y="161"/>
                    <a:pt x="311" y="159"/>
                    <a:pt x="309" y="156"/>
                  </a:cubicBezTo>
                  <a:cubicBezTo>
                    <a:pt x="307" y="153"/>
                    <a:pt x="306" y="150"/>
                    <a:pt x="305" y="147"/>
                  </a:cubicBezTo>
                  <a:cubicBezTo>
                    <a:pt x="302" y="142"/>
                    <a:pt x="296" y="140"/>
                    <a:pt x="293" y="135"/>
                  </a:cubicBezTo>
                  <a:cubicBezTo>
                    <a:pt x="292" y="134"/>
                    <a:pt x="292" y="132"/>
                    <a:pt x="291" y="131"/>
                  </a:cubicBezTo>
                  <a:cubicBezTo>
                    <a:pt x="289" y="130"/>
                    <a:pt x="288" y="129"/>
                    <a:pt x="286" y="127"/>
                  </a:cubicBezTo>
                  <a:cubicBezTo>
                    <a:pt x="282" y="125"/>
                    <a:pt x="279" y="122"/>
                    <a:pt x="276" y="119"/>
                  </a:cubicBezTo>
                  <a:cubicBezTo>
                    <a:pt x="270" y="113"/>
                    <a:pt x="264" y="106"/>
                    <a:pt x="259" y="99"/>
                  </a:cubicBezTo>
                  <a:cubicBezTo>
                    <a:pt x="253" y="97"/>
                    <a:pt x="249" y="91"/>
                    <a:pt x="245" y="87"/>
                  </a:cubicBezTo>
                  <a:cubicBezTo>
                    <a:pt x="243" y="84"/>
                    <a:pt x="241" y="82"/>
                    <a:pt x="238" y="81"/>
                  </a:cubicBezTo>
                  <a:cubicBezTo>
                    <a:pt x="235" y="79"/>
                    <a:pt x="232" y="78"/>
                    <a:pt x="229" y="76"/>
                  </a:cubicBezTo>
                  <a:cubicBezTo>
                    <a:pt x="226" y="74"/>
                    <a:pt x="224" y="71"/>
                    <a:pt x="222" y="68"/>
                  </a:cubicBezTo>
                  <a:cubicBezTo>
                    <a:pt x="222" y="67"/>
                    <a:pt x="222" y="67"/>
                    <a:pt x="221" y="66"/>
                  </a:cubicBezTo>
                  <a:cubicBezTo>
                    <a:pt x="220" y="66"/>
                    <a:pt x="219" y="66"/>
                    <a:pt x="218" y="66"/>
                  </a:cubicBezTo>
                  <a:cubicBezTo>
                    <a:pt x="216" y="66"/>
                    <a:pt x="214" y="64"/>
                    <a:pt x="212" y="63"/>
                  </a:cubicBezTo>
                  <a:cubicBezTo>
                    <a:pt x="209" y="62"/>
                    <a:pt x="207" y="59"/>
                    <a:pt x="205" y="56"/>
                  </a:cubicBezTo>
                  <a:cubicBezTo>
                    <a:pt x="204" y="55"/>
                    <a:pt x="203" y="53"/>
                    <a:pt x="202" y="52"/>
                  </a:cubicBezTo>
                  <a:cubicBezTo>
                    <a:pt x="200" y="52"/>
                    <a:pt x="198" y="52"/>
                    <a:pt x="195" y="50"/>
                  </a:cubicBezTo>
                  <a:cubicBezTo>
                    <a:pt x="193" y="49"/>
                    <a:pt x="190" y="47"/>
                    <a:pt x="189" y="44"/>
                  </a:cubicBezTo>
                  <a:cubicBezTo>
                    <a:pt x="188" y="42"/>
                    <a:pt x="189" y="42"/>
                    <a:pt x="187" y="42"/>
                  </a:cubicBezTo>
                  <a:cubicBezTo>
                    <a:pt x="186" y="42"/>
                    <a:pt x="185" y="42"/>
                    <a:pt x="184" y="42"/>
                  </a:cubicBezTo>
                  <a:cubicBezTo>
                    <a:pt x="182" y="40"/>
                    <a:pt x="180" y="39"/>
                    <a:pt x="179" y="37"/>
                  </a:cubicBezTo>
                  <a:cubicBezTo>
                    <a:pt x="173" y="32"/>
                    <a:pt x="166" y="27"/>
                    <a:pt x="159" y="23"/>
                  </a:cubicBezTo>
                  <a:cubicBezTo>
                    <a:pt x="144" y="15"/>
                    <a:pt x="128" y="8"/>
                    <a:pt x="11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1"/>
                    <a:pt x="113" y="2"/>
                    <a:pt x="113" y="3"/>
                  </a:cubicBezTo>
                  <a:cubicBezTo>
                    <a:pt x="113" y="5"/>
                    <a:pt x="113" y="4"/>
                    <a:pt x="114" y="5"/>
                  </a:cubicBezTo>
                  <a:cubicBezTo>
                    <a:pt x="115" y="5"/>
                    <a:pt x="117" y="5"/>
                    <a:pt x="117" y="6"/>
                  </a:cubicBezTo>
                  <a:cubicBezTo>
                    <a:pt x="118" y="8"/>
                    <a:pt x="117" y="10"/>
                    <a:pt x="117" y="11"/>
                  </a:cubicBezTo>
                  <a:cubicBezTo>
                    <a:pt x="117" y="13"/>
                    <a:pt x="117" y="14"/>
                    <a:pt x="118" y="14"/>
                  </a:cubicBezTo>
                  <a:cubicBezTo>
                    <a:pt x="119" y="14"/>
                    <a:pt x="120" y="14"/>
                    <a:pt x="120" y="14"/>
                  </a:cubicBezTo>
                  <a:cubicBezTo>
                    <a:pt x="124" y="15"/>
                    <a:pt x="122" y="21"/>
                    <a:pt x="122" y="23"/>
                  </a:cubicBezTo>
                  <a:cubicBezTo>
                    <a:pt x="122" y="26"/>
                    <a:pt x="121" y="29"/>
                    <a:pt x="117" y="28"/>
                  </a:cubicBezTo>
                  <a:cubicBezTo>
                    <a:pt x="117" y="30"/>
                    <a:pt x="117" y="31"/>
                    <a:pt x="117" y="33"/>
                  </a:cubicBezTo>
                  <a:cubicBezTo>
                    <a:pt x="117" y="34"/>
                    <a:pt x="117" y="37"/>
                    <a:pt x="118" y="38"/>
                  </a:cubicBezTo>
                  <a:cubicBezTo>
                    <a:pt x="121" y="38"/>
                    <a:pt x="123" y="40"/>
                    <a:pt x="124" y="42"/>
                  </a:cubicBezTo>
                  <a:cubicBezTo>
                    <a:pt x="126" y="44"/>
                    <a:pt x="126" y="46"/>
                    <a:pt x="128" y="47"/>
                  </a:cubicBezTo>
                  <a:cubicBezTo>
                    <a:pt x="130" y="48"/>
                    <a:pt x="131" y="50"/>
                    <a:pt x="132" y="52"/>
                  </a:cubicBezTo>
                  <a:cubicBezTo>
                    <a:pt x="132" y="53"/>
                    <a:pt x="132" y="54"/>
                    <a:pt x="132" y="55"/>
                  </a:cubicBezTo>
                  <a:cubicBezTo>
                    <a:pt x="132" y="57"/>
                    <a:pt x="130" y="56"/>
                    <a:pt x="129" y="57"/>
                  </a:cubicBezTo>
                  <a:cubicBezTo>
                    <a:pt x="128" y="57"/>
                    <a:pt x="126" y="58"/>
                    <a:pt x="125" y="59"/>
                  </a:cubicBezTo>
                  <a:cubicBezTo>
                    <a:pt x="123" y="60"/>
                    <a:pt x="123" y="57"/>
                    <a:pt x="122" y="56"/>
                  </a:cubicBezTo>
                  <a:cubicBezTo>
                    <a:pt x="119" y="56"/>
                    <a:pt x="115" y="56"/>
                    <a:pt x="112" y="56"/>
                  </a:cubicBezTo>
                  <a:cubicBezTo>
                    <a:pt x="110" y="56"/>
                    <a:pt x="108" y="56"/>
                    <a:pt x="108" y="57"/>
                  </a:cubicBezTo>
                  <a:cubicBezTo>
                    <a:pt x="108" y="58"/>
                    <a:pt x="108" y="59"/>
                    <a:pt x="107" y="60"/>
                  </a:cubicBezTo>
                  <a:cubicBezTo>
                    <a:pt x="106" y="62"/>
                    <a:pt x="102" y="61"/>
                    <a:pt x="100" y="61"/>
                  </a:cubicBezTo>
                  <a:cubicBezTo>
                    <a:pt x="98" y="61"/>
                    <a:pt x="97" y="61"/>
                    <a:pt x="95" y="61"/>
                  </a:cubicBezTo>
                  <a:cubicBezTo>
                    <a:pt x="93" y="61"/>
                    <a:pt x="94" y="62"/>
                    <a:pt x="93" y="63"/>
                  </a:cubicBezTo>
                  <a:cubicBezTo>
                    <a:pt x="91" y="65"/>
                    <a:pt x="89" y="66"/>
                    <a:pt x="87" y="66"/>
                  </a:cubicBezTo>
                  <a:cubicBezTo>
                    <a:pt x="84" y="66"/>
                    <a:pt x="82" y="66"/>
                    <a:pt x="80" y="68"/>
                  </a:cubicBezTo>
                  <a:cubicBezTo>
                    <a:pt x="78" y="69"/>
                    <a:pt x="77" y="72"/>
                    <a:pt x="76" y="74"/>
                  </a:cubicBezTo>
                  <a:cubicBezTo>
                    <a:pt x="75" y="76"/>
                    <a:pt x="74" y="78"/>
                    <a:pt x="72" y="80"/>
                  </a:cubicBezTo>
                  <a:cubicBezTo>
                    <a:pt x="71" y="82"/>
                    <a:pt x="68" y="83"/>
                    <a:pt x="66" y="85"/>
                  </a:cubicBezTo>
                  <a:cubicBezTo>
                    <a:pt x="71" y="94"/>
                    <a:pt x="80" y="102"/>
                    <a:pt x="88" y="110"/>
                  </a:cubicBezTo>
                  <a:cubicBezTo>
                    <a:pt x="96" y="119"/>
                    <a:pt x="102" y="129"/>
                    <a:pt x="103" y="141"/>
                  </a:cubicBezTo>
                  <a:cubicBezTo>
                    <a:pt x="107" y="140"/>
                    <a:pt x="108" y="137"/>
                    <a:pt x="108" y="134"/>
                  </a:cubicBezTo>
                  <a:cubicBezTo>
                    <a:pt x="108" y="130"/>
                    <a:pt x="108" y="126"/>
                    <a:pt x="113" y="127"/>
                  </a:cubicBezTo>
                  <a:cubicBezTo>
                    <a:pt x="116" y="127"/>
                    <a:pt x="118" y="127"/>
                    <a:pt x="121" y="127"/>
                  </a:cubicBezTo>
                  <a:cubicBezTo>
                    <a:pt x="122" y="127"/>
                    <a:pt x="123" y="127"/>
                    <a:pt x="125" y="127"/>
                  </a:cubicBezTo>
                  <a:cubicBezTo>
                    <a:pt x="126" y="127"/>
                    <a:pt x="127" y="127"/>
                    <a:pt x="127" y="126"/>
                  </a:cubicBezTo>
                  <a:cubicBezTo>
                    <a:pt x="128" y="124"/>
                    <a:pt x="130" y="123"/>
                    <a:pt x="133" y="122"/>
                  </a:cubicBezTo>
                  <a:cubicBezTo>
                    <a:pt x="135" y="122"/>
                    <a:pt x="138" y="123"/>
                    <a:pt x="140" y="125"/>
                  </a:cubicBezTo>
                  <a:cubicBezTo>
                    <a:pt x="140" y="125"/>
                    <a:pt x="141" y="126"/>
                    <a:pt x="141" y="126"/>
                  </a:cubicBezTo>
                  <a:cubicBezTo>
                    <a:pt x="141" y="127"/>
                    <a:pt x="142" y="127"/>
                    <a:pt x="143" y="127"/>
                  </a:cubicBezTo>
                  <a:cubicBezTo>
                    <a:pt x="146" y="127"/>
                    <a:pt x="148" y="127"/>
                    <a:pt x="150" y="129"/>
                  </a:cubicBezTo>
                  <a:cubicBezTo>
                    <a:pt x="151" y="130"/>
                    <a:pt x="152" y="131"/>
                    <a:pt x="153" y="133"/>
                  </a:cubicBezTo>
                  <a:cubicBezTo>
                    <a:pt x="154" y="134"/>
                    <a:pt x="154" y="134"/>
                    <a:pt x="154" y="135"/>
                  </a:cubicBezTo>
                  <a:cubicBezTo>
                    <a:pt x="155" y="137"/>
                    <a:pt x="156" y="136"/>
                    <a:pt x="158" y="136"/>
                  </a:cubicBezTo>
                  <a:cubicBezTo>
                    <a:pt x="161" y="136"/>
                    <a:pt x="166" y="136"/>
                    <a:pt x="165" y="141"/>
                  </a:cubicBezTo>
                  <a:cubicBezTo>
                    <a:pt x="168" y="141"/>
                    <a:pt x="172" y="141"/>
                    <a:pt x="174" y="144"/>
                  </a:cubicBezTo>
                  <a:cubicBezTo>
                    <a:pt x="176" y="146"/>
                    <a:pt x="179" y="149"/>
                    <a:pt x="179" y="152"/>
                  </a:cubicBezTo>
                  <a:cubicBezTo>
                    <a:pt x="179" y="156"/>
                    <a:pt x="179" y="160"/>
                    <a:pt x="179" y="165"/>
                  </a:cubicBezTo>
                  <a:cubicBezTo>
                    <a:pt x="182" y="165"/>
                    <a:pt x="184" y="166"/>
                    <a:pt x="184" y="169"/>
                  </a:cubicBezTo>
                  <a:cubicBezTo>
                    <a:pt x="185" y="169"/>
                    <a:pt x="187" y="169"/>
                    <a:pt x="188" y="169"/>
                  </a:cubicBezTo>
                  <a:cubicBezTo>
                    <a:pt x="188" y="168"/>
                    <a:pt x="189" y="167"/>
                    <a:pt x="189" y="166"/>
                  </a:cubicBezTo>
                  <a:cubicBezTo>
                    <a:pt x="190" y="164"/>
                    <a:pt x="192" y="162"/>
                    <a:pt x="193" y="160"/>
                  </a:cubicBezTo>
                  <a:cubicBezTo>
                    <a:pt x="193" y="156"/>
                    <a:pt x="193" y="152"/>
                    <a:pt x="193" y="148"/>
                  </a:cubicBezTo>
                  <a:cubicBezTo>
                    <a:pt x="193" y="146"/>
                    <a:pt x="193" y="144"/>
                    <a:pt x="193" y="142"/>
                  </a:cubicBezTo>
                  <a:cubicBezTo>
                    <a:pt x="193" y="141"/>
                    <a:pt x="191" y="140"/>
                    <a:pt x="190" y="140"/>
                  </a:cubicBezTo>
                  <a:cubicBezTo>
                    <a:pt x="185" y="137"/>
                    <a:pt x="181" y="132"/>
                    <a:pt x="179" y="127"/>
                  </a:cubicBezTo>
                  <a:cubicBezTo>
                    <a:pt x="175" y="127"/>
                    <a:pt x="163" y="129"/>
                    <a:pt x="165" y="122"/>
                  </a:cubicBezTo>
                  <a:cubicBezTo>
                    <a:pt x="161" y="122"/>
                    <a:pt x="154" y="123"/>
                    <a:pt x="155" y="118"/>
                  </a:cubicBezTo>
                  <a:cubicBezTo>
                    <a:pt x="151" y="117"/>
                    <a:pt x="148" y="113"/>
                    <a:pt x="146" y="109"/>
                  </a:cubicBezTo>
                  <a:cubicBezTo>
                    <a:pt x="146" y="108"/>
                    <a:pt x="144" y="108"/>
                    <a:pt x="143" y="107"/>
                  </a:cubicBezTo>
                  <a:cubicBezTo>
                    <a:pt x="142" y="105"/>
                    <a:pt x="144" y="104"/>
                    <a:pt x="145" y="104"/>
                  </a:cubicBezTo>
                  <a:cubicBezTo>
                    <a:pt x="148" y="103"/>
                    <a:pt x="156" y="103"/>
                    <a:pt x="155" y="108"/>
                  </a:cubicBezTo>
                  <a:cubicBezTo>
                    <a:pt x="158" y="108"/>
                    <a:pt x="160" y="110"/>
                    <a:pt x="163" y="112"/>
                  </a:cubicBezTo>
                  <a:cubicBezTo>
                    <a:pt x="166" y="114"/>
                    <a:pt x="168" y="114"/>
                    <a:pt x="171" y="117"/>
                  </a:cubicBezTo>
                  <a:cubicBezTo>
                    <a:pt x="172" y="118"/>
                    <a:pt x="173" y="119"/>
                    <a:pt x="173" y="121"/>
                  </a:cubicBezTo>
                  <a:cubicBezTo>
                    <a:pt x="174" y="122"/>
                    <a:pt x="174" y="122"/>
                    <a:pt x="175" y="122"/>
                  </a:cubicBezTo>
                  <a:cubicBezTo>
                    <a:pt x="176" y="122"/>
                    <a:pt x="178" y="122"/>
                    <a:pt x="179" y="122"/>
                  </a:cubicBezTo>
                  <a:cubicBezTo>
                    <a:pt x="182" y="123"/>
                    <a:pt x="184" y="123"/>
                    <a:pt x="184" y="127"/>
                  </a:cubicBezTo>
                  <a:cubicBezTo>
                    <a:pt x="187" y="127"/>
                    <a:pt x="194" y="126"/>
                    <a:pt x="193" y="132"/>
                  </a:cubicBezTo>
                  <a:cubicBezTo>
                    <a:pt x="195" y="132"/>
                    <a:pt x="201" y="131"/>
                    <a:pt x="202" y="134"/>
                  </a:cubicBezTo>
                  <a:cubicBezTo>
                    <a:pt x="203" y="135"/>
                    <a:pt x="202" y="137"/>
                    <a:pt x="203" y="138"/>
                  </a:cubicBezTo>
                  <a:cubicBezTo>
                    <a:pt x="203" y="140"/>
                    <a:pt x="204" y="141"/>
                    <a:pt x="205" y="142"/>
                  </a:cubicBezTo>
                  <a:cubicBezTo>
                    <a:pt x="206" y="143"/>
                    <a:pt x="207" y="144"/>
                    <a:pt x="207" y="146"/>
                  </a:cubicBezTo>
                  <a:cubicBezTo>
                    <a:pt x="209" y="146"/>
                    <a:pt x="210" y="147"/>
                    <a:pt x="212" y="148"/>
                  </a:cubicBezTo>
                  <a:cubicBezTo>
                    <a:pt x="213" y="149"/>
                    <a:pt x="214" y="150"/>
                    <a:pt x="215" y="152"/>
                  </a:cubicBezTo>
                  <a:cubicBezTo>
                    <a:pt x="215" y="152"/>
                    <a:pt x="215" y="153"/>
                    <a:pt x="216" y="154"/>
                  </a:cubicBezTo>
                  <a:cubicBezTo>
                    <a:pt x="216" y="155"/>
                    <a:pt x="216" y="155"/>
                    <a:pt x="218" y="155"/>
                  </a:cubicBezTo>
                  <a:cubicBezTo>
                    <a:pt x="219" y="155"/>
                    <a:pt x="220" y="155"/>
                    <a:pt x="221" y="154"/>
                  </a:cubicBezTo>
                  <a:cubicBezTo>
                    <a:pt x="221" y="153"/>
                    <a:pt x="221" y="152"/>
                    <a:pt x="221" y="152"/>
                  </a:cubicBezTo>
                  <a:cubicBezTo>
                    <a:pt x="221" y="150"/>
                    <a:pt x="222" y="150"/>
                    <a:pt x="223" y="149"/>
                  </a:cubicBezTo>
                  <a:cubicBezTo>
                    <a:pt x="225" y="146"/>
                    <a:pt x="226" y="143"/>
                    <a:pt x="226" y="139"/>
                  </a:cubicBezTo>
                  <a:cubicBezTo>
                    <a:pt x="225" y="132"/>
                    <a:pt x="221" y="126"/>
                    <a:pt x="217" y="120"/>
                  </a:cubicBezTo>
                  <a:cubicBezTo>
                    <a:pt x="215" y="118"/>
                    <a:pt x="213" y="115"/>
                    <a:pt x="212" y="113"/>
                  </a:cubicBezTo>
                  <a:cubicBezTo>
                    <a:pt x="212" y="111"/>
                    <a:pt x="211" y="109"/>
                    <a:pt x="213" y="107"/>
                  </a:cubicBezTo>
                  <a:cubicBezTo>
                    <a:pt x="213" y="105"/>
                    <a:pt x="214" y="104"/>
                    <a:pt x="216" y="104"/>
                  </a:cubicBezTo>
                  <a:cubicBezTo>
                    <a:pt x="220" y="101"/>
                    <a:pt x="226" y="104"/>
                    <a:pt x="230" y="106"/>
                  </a:cubicBezTo>
                  <a:cubicBezTo>
                    <a:pt x="233" y="107"/>
                    <a:pt x="235" y="109"/>
                    <a:pt x="237" y="110"/>
                  </a:cubicBezTo>
                  <a:cubicBezTo>
                    <a:pt x="238" y="111"/>
                    <a:pt x="238" y="112"/>
                    <a:pt x="239" y="112"/>
                  </a:cubicBezTo>
                  <a:cubicBezTo>
                    <a:pt x="240" y="113"/>
                    <a:pt x="241" y="113"/>
                    <a:pt x="243" y="113"/>
                  </a:cubicBezTo>
                  <a:cubicBezTo>
                    <a:pt x="244" y="114"/>
                    <a:pt x="245" y="115"/>
                    <a:pt x="245" y="116"/>
                  </a:cubicBezTo>
                  <a:cubicBezTo>
                    <a:pt x="245" y="117"/>
                    <a:pt x="244" y="117"/>
                    <a:pt x="246" y="118"/>
                  </a:cubicBezTo>
                  <a:cubicBezTo>
                    <a:pt x="246" y="118"/>
                    <a:pt x="247" y="119"/>
                    <a:pt x="248" y="119"/>
                  </a:cubicBezTo>
                  <a:cubicBezTo>
                    <a:pt x="251" y="121"/>
                    <a:pt x="254" y="123"/>
                    <a:pt x="256" y="126"/>
                  </a:cubicBezTo>
                  <a:cubicBezTo>
                    <a:pt x="257" y="127"/>
                    <a:pt x="258" y="132"/>
                    <a:pt x="259" y="132"/>
                  </a:cubicBezTo>
                  <a:cubicBezTo>
                    <a:pt x="261" y="132"/>
                    <a:pt x="262" y="132"/>
                    <a:pt x="263" y="134"/>
                  </a:cubicBezTo>
                  <a:cubicBezTo>
                    <a:pt x="263" y="135"/>
                    <a:pt x="264" y="139"/>
                    <a:pt x="262" y="139"/>
                  </a:cubicBezTo>
                  <a:cubicBezTo>
                    <a:pt x="261" y="140"/>
                    <a:pt x="260" y="139"/>
                    <a:pt x="260" y="138"/>
                  </a:cubicBezTo>
                  <a:cubicBezTo>
                    <a:pt x="259" y="137"/>
                    <a:pt x="259" y="136"/>
                    <a:pt x="258" y="136"/>
                  </a:cubicBezTo>
                  <a:cubicBezTo>
                    <a:pt x="256" y="136"/>
                    <a:pt x="254" y="136"/>
                    <a:pt x="252" y="136"/>
                  </a:cubicBezTo>
                  <a:cubicBezTo>
                    <a:pt x="250" y="136"/>
                    <a:pt x="249" y="136"/>
                    <a:pt x="247" y="136"/>
                  </a:cubicBezTo>
                  <a:cubicBezTo>
                    <a:pt x="245" y="136"/>
                    <a:pt x="245" y="136"/>
                    <a:pt x="245" y="139"/>
                  </a:cubicBezTo>
                  <a:cubicBezTo>
                    <a:pt x="244" y="141"/>
                    <a:pt x="242" y="142"/>
                    <a:pt x="240" y="141"/>
                  </a:cubicBezTo>
                  <a:cubicBezTo>
                    <a:pt x="240" y="145"/>
                    <a:pt x="241" y="149"/>
                    <a:pt x="243" y="153"/>
                  </a:cubicBezTo>
                  <a:cubicBezTo>
                    <a:pt x="244" y="154"/>
                    <a:pt x="244" y="155"/>
                    <a:pt x="246" y="155"/>
                  </a:cubicBezTo>
                  <a:cubicBezTo>
                    <a:pt x="248" y="156"/>
                    <a:pt x="249" y="156"/>
                    <a:pt x="250" y="158"/>
                  </a:cubicBezTo>
                  <a:cubicBezTo>
                    <a:pt x="250" y="160"/>
                    <a:pt x="249" y="165"/>
                    <a:pt x="253" y="165"/>
                  </a:cubicBezTo>
                  <a:cubicBezTo>
                    <a:pt x="256" y="165"/>
                    <a:pt x="260" y="165"/>
                    <a:pt x="259" y="169"/>
                  </a:cubicBezTo>
                  <a:cubicBezTo>
                    <a:pt x="262" y="170"/>
                    <a:pt x="263" y="171"/>
                    <a:pt x="265" y="172"/>
                  </a:cubicBezTo>
                  <a:cubicBezTo>
                    <a:pt x="268" y="174"/>
                    <a:pt x="270" y="175"/>
                    <a:pt x="273" y="174"/>
                  </a:cubicBezTo>
                  <a:cubicBezTo>
                    <a:pt x="273" y="171"/>
                    <a:pt x="274" y="169"/>
                    <a:pt x="278" y="169"/>
                  </a:cubicBezTo>
                  <a:cubicBezTo>
                    <a:pt x="281" y="170"/>
                    <a:pt x="283" y="171"/>
                    <a:pt x="283" y="174"/>
                  </a:cubicBezTo>
                  <a:cubicBezTo>
                    <a:pt x="284" y="174"/>
                    <a:pt x="287" y="175"/>
                    <a:pt x="287" y="176"/>
                  </a:cubicBezTo>
                  <a:cubicBezTo>
                    <a:pt x="288" y="178"/>
                    <a:pt x="287" y="179"/>
                    <a:pt x="287" y="180"/>
                  </a:cubicBezTo>
                  <a:cubicBezTo>
                    <a:pt x="287" y="182"/>
                    <a:pt x="287" y="184"/>
                    <a:pt x="287" y="186"/>
                  </a:cubicBezTo>
                  <a:cubicBezTo>
                    <a:pt x="287" y="188"/>
                    <a:pt x="287" y="188"/>
                    <a:pt x="289" y="188"/>
                  </a:cubicBezTo>
                  <a:cubicBezTo>
                    <a:pt x="290" y="189"/>
                    <a:pt x="291" y="189"/>
                    <a:pt x="291" y="190"/>
                  </a:cubicBezTo>
                  <a:cubicBezTo>
                    <a:pt x="293" y="191"/>
                    <a:pt x="292" y="196"/>
                    <a:pt x="292" y="198"/>
                  </a:cubicBezTo>
                  <a:cubicBezTo>
                    <a:pt x="294" y="198"/>
                    <a:pt x="296" y="198"/>
                    <a:pt x="297" y="200"/>
                  </a:cubicBezTo>
                  <a:cubicBezTo>
                    <a:pt x="297" y="202"/>
                    <a:pt x="297" y="205"/>
                    <a:pt x="296" y="207"/>
                  </a:cubicBezTo>
                  <a:cubicBezTo>
                    <a:pt x="295" y="211"/>
                    <a:pt x="292" y="213"/>
                    <a:pt x="287" y="212"/>
                  </a:cubicBezTo>
                  <a:cubicBezTo>
                    <a:pt x="287" y="217"/>
                    <a:pt x="279" y="217"/>
                    <a:pt x="275" y="215"/>
                  </a:cubicBezTo>
                  <a:cubicBezTo>
                    <a:pt x="274" y="214"/>
                    <a:pt x="274" y="214"/>
                    <a:pt x="273" y="212"/>
                  </a:cubicBezTo>
                  <a:cubicBezTo>
                    <a:pt x="273" y="211"/>
                    <a:pt x="267" y="212"/>
                    <a:pt x="266" y="212"/>
                  </a:cubicBezTo>
                  <a:cubicBezTo>
                    <a:pt x="263" y="212"/>
                    <a:pt x="258" y="212"/>
                    <a:pt x="259" y="207"/>
                  </a:cubicBezTo>
                  <a:cubicBezTo>
                    <a:pt x="255" y="207"/>
                    <a:pt x="253" y="203"/>
                    <a:pt x="250" y="202"/>
                  </a:cubicBezTo>
                  <a:cubicBezTo>
                    <a:pt x="250" y="206"/>
                    <a:pt x="250" y="211"/>
                    <a:pt x="248" y="214"/>
                  </a:cubicBezTo>
                  <a:cubicBezTo>
                    <a:pt x="246" y="218"/>
                    <a:pt x="242" y="217"/>
                    <a:pt x="238" y="216"/>
                  </a:cubicBezTo>
                  <a:cubicBezTo>
                    <a:pt x="235" y="216"/>
                    <a:pt x="231" y="216"/>
                    <a:pt x="231" y="212"/>
                  </a:cubicBezTo>
                  <a:cubicBezTo>
                    <a:pt x="227" y="212"/>
                    <a:pt x="220" y="213"/>
                    <a:pt x="221" y="207"/>
                  </a:cubicBezTo>
                  <a:cubicBezTo>
                    <a:pt x="218" y="207"/>
                    <a:pt x="216" y="206"/>
                    <a:pt x="217" y="202"/>
                  </a:cubicBezTo>
                  <a:cubicBezTo>
                    <a:pt x="213" y="202"/>
                    <a:pt x="201" y="205"/>
                    <a:pt x="202" y="198"/>
                  </a:cubicBezTo>
                  <a:cubicBezTo>
                    <a:pt x="198" y="197"/>
                    <a:pt x="193" y="198"/>
                    <a:pt x="188" y="198"/>
                  </a:cubicBezTo>
                  <a:cubicBezTo>
                    <a:pt x="183" y="197"/>
                    <a:pt x="182" y="193"/>
                    <a:pt x="184" y="188"/>
                  </a:cubicBezTo>
                  <a:cubicBezTo>
                    <a:pt x="182" y="188"/>
                    <a:pt x="181" y="188"/>
                    <a:pt x="180" y="187"/>
                  </a:cubicBezTo>
                  <a:cubicBezTo>
                    <a:pt x="178" y="186"/>
                    <a:pt x="179" y="184"/>
                    <a:pt x="179" y="182"/>
                  </a:cubicBezTo>
                  <a:cubicBezTo>
                    <a:pt x="179" y="181"/>
                    <a:pt x="179" y="180"/>
                    <a:pt x="179" y="179"/>
                  </a:cubicBezTo>
                  <a:cubicBezTo>
                    <a:pt x="178" y="179"/>
                    <a:pt x="177" y="179"/>
                    <a:pt x="177" y="179"/>
                  </a:cubicBezTo>
                  <a:cubicBezTo>
                    <a:pt x="175" y="178"/>
                    <a:pt x="174" y="177"/>
                    <a:pt x="174" y="176"/>
                  </a:cubicBezTo>
                  <a:cubicBezTo>
                    <a:pt x="174" y="174"/>
                    <a:pt x="175" y="173"/>
                    <a:pt x="174" y="171"/>
                  </a:cubicBezTo>
                  <a:cubicBezTo>
                    <a:pt x="173" y="170"/>
                    <a:pt x="171" y="170"/>
                    <a:pt x="170" y="170"/>
                  </a:cubicBezTo>
                  <a:cubicBezTo>
                    <a:pt x="167" y="169"/>
                    <a:pt x="164" y="169"/>
                    <a:pt x="165" y="165"/>
                  </a:cubicBezTo>
                  <a:cubicBezTo>
                    <a:pt x="158" y="165"/>
                    <a:pt x="157" y="174"/>
                    <a:pt x="151" y="175"/>
                  </a:cubicBezTo>
                  <a:cubicBezTo>
                    <a:pt x="146" y="175"/>
                    <a:pt x="142" y="171"/>
                    <a:pt x="138" y="170"/>
                  </a:cubicBezTo>
                  <a:cubicBezTo>
                    <a:pt x="131" y="169"/>
                    <a:pt x="124" y="169"/>
                    <a:pt x="117" y="169"/>
                  </a:cubicBezTo>
                  <a:cubicBezTo>
                    <a:pt x="119" y="175"/>
                    <a:pt x="112" y="174"/>
                    <a:pt x="108" y="174"/>
                  </a:cubicBezTo>
                  <a:cubicBezTo>
                    <a:pt x="109" y="182"/>
                    <a:pt x="99" y="179"/>
                    <a:pt x="94" y="179"/>
                  </a:cubicBezTo>
                  <a:cubicBezTo>
                    <a:pt x="91" y="178"/>
                    <a:pt x="88" y="178"/>
                    <a:pt x="85" y="179"/>
                  </a:cubicBezTo>
                  <a:cubicBezTo>
                    <a:pt x="83" y="179"/>
                    <a:pt x="81" y="178"/>
                    <a:pt x="80" y="180"/>
                  </a:cubicBezTo>
                  <a:cubicBezTo>
                    <a:pt x="80" y="181"/>
                    <a:pt x="80" y="182"/>
                    <a:pt x="80" y="183"/>
                  </a:cubicBezTo>
                  <a:cubicBezTo>
                    <a:pt x="80" y="184"/>
                    <a:pt x="79" y="185"/>
                    <a:pt x="78" y="187"/>
                  </a:cubicBezTo>
                  <a:cubicBezTo>
                    <a:pt x="76" y="191"/>
                    <a:pt x="72" y="193"/>
                    <a:pt x="67" y="193"/>
                  </a:cubicBezTo>
                  <a:cubicBezTo>
                    <a:pt x="65" y="193"/>
                    <a:pt x="66" y="194"/>
                    <a:pt x="65" y="195"/>
                  </a:cubicBezTo>
                  <a:cubicBezTo>
                    <a:pt x="65" y="196"/>
                    <a:pt x="65" y="197"/>
                    <a:pt x="64" y="197"/>
                  </a:cubicBezTo>
                  <a:cubicBezTo>
                    <a:pt x="63" y="199"/>
                    <a:pt x="60" y="197"/>
                    <a:pt x="59" y="198"/>
                  </a:cubicBezTo>
                  <a:cubicBezTo>
                    <a:pt x="55" y="199"/>
                    <a:pt x="56" y="205"/>
                    <a:pt x="56" y="208"/>
                  </a:cubicBezTo>
                  <a:cubicBezTo>
                    <a:pt x="56" y="211"/>
                    <a:pt x="56" y="216"/>
                    <a:pt x="51" y="217"/>
                  </a:cubicBezTo>
                  <a:cubicBezTo>
                    <a:pt x="52" y="221"/>
                    <a:pt x="53" y="228"/>
                    <a:pt x="48" y="230"/>
                  </a:cubicBezTo>
                  <a:cubicBezTo>
                    <a:pt x="46" y="232"/>
                    <a:pt x="44" y="232"/>
                    <a:pt x="41" y="231"/>
                  </a:cubicBezTo>
                  <a:cubicBezTo>
                    <a:pt x="40" y="231"/>
                    <a:pt x="38" y="230"/>
                    <a:pt x="37" y="231"/>
                  </a:cubicBezTo>
                  <a:cubicBezTo>
                    <a:pt x="37" y="233"/>
                    <a:pt x="36" y="234"/>
                    <a:pt x="34" y="235"/>
                  </a:cubicBezTo>
                  <a:cubicBezTo>
                    <a:pt x="33" y="235"/>
                    <a:pt x="31" y="236"/>
                    <a:pt x="30" y="236"/>
                  </a:cubicBezTo>
                  <a:cubicBezTo>
                    <a:pt x="29" y="236"/>
                    <a:pt x="28" y="235"/>
                    <a:pt x="27" y="236"/>
                  </a:cubicBezTo>
                  <a:cubicBezTo>
                    <a:pt x="27" y="237"/>
                    <a:pt x="27" y="237"/>
                    <a:pt x="26" y="238"/>
                  </a:cubicBezTo>
                  <a:cubicBezTo>
                    <a:pt x="24" y="242"/>
                    <a:pt x="23" y="246"/>
                    <a:pt x="23" y="250"/>
                  </a:cubicBezTo>
                  <a:cubicBezTo>
                    <a:pt x="22" y="252"/>
                    <a:pt x="23" y="255"/>
                    <a:pt x="21" y="257"/>
                  </a:cubicBezTo>
                  <a:cubicBezTo>
                    <a:pt x="21" y="258"/>
                    <a:pt x="20" y="259"/>
                    <a:pt x="18" y="259"/>
                  </a:cubicBezTo>
                  <a:cubicBezTo>
                    <a:pt x="18" y="262"/>
                    <a:pt x="18" y="265"/>
                    <a:pt x="18" y="267"/>
                  </a:cubicBezTo>
                  <a:cubicBezTo>
                    <a:pt x="18" y="270"/>
                    <a:pt x="16" y="274"/>
                    <a:pt x="14" y="276"/>
                  </a:cubicBezTo>
                  <a:cubicBezTo>
                    <a:pt x="12" y="277"/>
                    <a:pt x="11" y="278"/>
                    <a:pt x="9" y="278"/>
                  </a:cubicBezTo>
                  <a:cubicBezTo>
                    <a:pt x="9" y="280"/>
                    <a:pt x="9" y="282"/>
                    <a:pt x="8" y="284"/>
                  </a:cubicBezTo>
                  <a:cubicBezTo>
                    <a:pt x="7" y="286"/>
                    <a:pt x="6" y="289"/>
                    <a:pt x="3" y="290"/>
                  </a:cubicBezTo>
                  <a:cubicBezTo>
                    <a:pt x="2" y="291"/>
                    <a:pt x="1" y="292"/>
                    <a:pt x="0" y="292"/>
                  </a:cubicBezTo>
                  <a:cubicBezTo>
                    <a:pt x="0" y="295"/>
                    <a:pt x="0" y="298"/>
                    <a:pt x="0" y="300"/>
                  </a:cubicBezTo>
                  <a:cubicBezTo>
                    <a:pt x="0" y="304"/>
                    <a:pt x="2" y="305"/>
                    <a:pt x="4" y="308"/>
                  </a:cubicBezTo>
                  <a:cubicBezTo>
                    <a:pt x="4" y="309"/>
                    <a:pt x="4" y="309"/>
                    <a:pt x="4" y="310"/>
                  </a:cubicBezTo>
                  <a:cubicBezTo>
                    <a:pt x="4" y="311"/>
                    <a:pt x="5" y="311"/>
                    <a:pt x="6" y="311"/>
                  </a:cubicBezTo>
                  <a:cubicBezTo>
                    <a:pt x="7" y="311"/>
                    <a:pt x="9" y="312"/>
                    <a:pt x="9" y="313"/>
                  </a:cubicBezTo>
                  <a:cubicBezTo>
                    <a:pt x="10" y="315"/>
                    <a:pt x="9" y="317"/>
                    <a:pt x="9" y="319"/>
                  </a:cubicBezTo>
                  <a:cubicBezTo>
                    <a:pt x="9" y="321"/>
                    <a:pt x="11" y="320"/>
                    <a:pt x="12" y="321"/>
                  </a:cubicBezTo>
                  <a:cubicBezTo>
                    <a:pt x="14" y="322"/>
                    <a:pt x="14" y="323"/>
                    <a:pt x="14" y="324"/>
                  </a:cubicBezTo>
                  <a:cubicBezTo>
                    <a:pt x="14" y="326"/>
                    <a:pt x="14" y="329"/>
                    <a:pt x="15" y="331"/>
                  </a:cubicBezTo>
                  <a:cubicBezTo>
                    <a:pt x="15" y="335"/>
                    <a:pt x="14" y="340"/>
                    <a:pt x="11" y="343"/>
                  </a:cubicBezTo>
                  <a:cubicBezTo>
                    <a:pt x="9" y="347"/>
                    <a:pt x="6" y="350"/>
                    <a:pt x="4" y="353"/>
                  </a:cubicBezTo>
                  <a:cubicBezTo>
                    <a:pt x="6" y="353"/>
                    <a:pt x="7" y="354"/>
                    <a:pt x="8" y="355"/>
                  </a:cubicBezTo>
                  <a:cubicBezTo>
                    <a:pt x="10" y="356"/>
                    <a:pt x="9" y="359"/>
                    <a:pt x="9" y="360"/>
                  </a:cubicBezTo>
                  <a:cubicBezTo>
                    <a:pt x="9" y="362"/>
                    <a:pt x="9" y="362"/>
                    <a:pt x="10" y="363"/>
                  </a:cubicBezTo>
                  <a:cubicBezTo>
                    <a:pt x="11" y="364"/>
                    <a:pt x="12" y="365"/>
                    <a:pt x="12" y="366"/>
                  </a:cubicBezTo>
                  <a:cubicBezTo>
                    <a:pt x="14" y="368"/>
                    <a:pt x="15" y="370"/>
                    <a:pt x="16" y="372"/>
                  </a:cubicBezTo>
                  <a:cubicBezTo>
                    <a:pt x="17" y="373"/>
                    <a:pt x="18" y="376"/>
                    <a:pt x="19" y="377"/>
                  </a:cubicBezTo>
                  <a:cubicBezTo>
                    <a:pt x="20" y="378"/>
                    <a:pt x="21" y="379"/>
                    <a:pt x="23" y="380"/>
                  </a:cubicBezTo>
                  <a:cubicBezTo>
                    <a:pt x="25" y="382"/>
                    <a:pt x="28" y="383"/>
                    <a:pt x="31" y="386"/>
                  </a:cubicBezTo>
                  <a:cubicBezTo>
                    <a:pt x="36" y="391"/>
                    <a:pt x="38" y="397"/>
                    <a:pt x="37" y="404"/>
                  </a:cubicBezTo>
                  <a:cubicBezTo>
                    <a:pt x="37" y="407"/>
                    <a:pt x="36" y="413"/>
                    <a:pt x="40" y="414"/>
                  </a:cubicBezTo>
                  <a:cubicBezTo>
                    <a:pt x="43" y="415"/>
                    <a:pt x="48" y="415"/>
                    <a:pt x="47" y="419"/>
                  </a:cubicBezTo>
                  <a:cubicBezTo>
                    <a:pt x="50" y="419"/>
                    <a:pt x="60" y="419"/>
                    <a:pt x="61" y="423"/>
                  </a:cubicBezTo>
                  <a:cubicBezTo>
                    <a:pt x="61" y="425"/>
                    <a:pt x="64" y="424"/>
                    <a:pt x="66" y="424"/>
                  </a:cubicBezTo>
                  <a:cubicBezTo>
                    <a:pt x="67" y="424"/>
                    <a:pt x="68" y="424"/>
                    <a:pt x="69" y="425"/>
                  </a:cubicBezTo>
                  <a:cubicBezTo>
                    <a:pt x="70" y="426"/>
                    <a:pt x="71" y="427"/>
                    <a:pt x="70" y="428"/>
                  </a:cubicBezTo>
                  <a:cubicBezTo>
                    <a:pt x="70" y="430"/>
                    <a:pt x="71" y="431"/>
                    <a:pt x="72" y="432"/>
                  </a:cubicBezTo>
                  <a:cubicBezTo>
                    <a:pt x="74" y="435"/>
                    <a:pt x="76" y="437"/>
                    <a:pt x="79" y="438"/>
                  </a:cubicBezTo>
                  <a:cubicBezTo>
                    <a:pt x="82" y="439"/>
                    <a:pt x="85" y="441"/>
                    <a:pt x="87" y="443"/>
                  </a:cubicBezTo>
                  <a:cubicBezTo>
                    <a:pt x="87" y="444"/>
                    <a:pt x="88" y="445"/>
                    <a:pt x="89" y="446"/>
                  </a:cubicBezTo>
                  <a:cubicBezTo>
                    <a:pt x="89" y="447"/>
                    <a:pt x="89" y="448"/>
                    <a:pt x="90" y="448"/>
                  </a:cubicBezTo>
                  <a:cubicBezTo>
                    <a:pt x="92" y="448"/>
                    <a:pt x="93" y="448"/>
                    <a:pt x="94" y="448"/>
                  </a:cubicBezTo>
                  <a:cubicBezTo>
                    <a:pt x="94" y="445"/>
                    <a:pt x="95" y="443"/>
                    <a:pt x="98" y="443"/>
                  </a:cubicBezTo>
                  <a:cubicBezTo>
                    <a:pt x="100" y="443"/>
                    <a:pt x="101" y="443"/>
                    <a:pt x="103" y="443"/>
                  </a:cubicBezTo>
                  <a:cubicBezTo>
                    <a:pt x="103" y="442"/>
                    <a:pt x="104" y="441"/>
                    <a:pt x="104" y="440"/>
                  </a:cubicBezTo>
                  <a:cubicBezTo>
                    <a:pt x="106" y="439"/>
                    <a:pt x="108" y="438"/>
                    <a:pt x="110" y="438"/>
                  </a:cubicBezTo>
                  <a:cubicBezTo>
                    <a:pt x="112" y="438"/>
                    <a:pt x="114" y="439"/>
                    <a:pt x="116" y="440"/>
                  </a:cubicBezTo>
                  <a:cubicBezTo>
                    <a:pt x="116" y="441"/>
                    <a:pt x="117" y="441"/>
                    <a:pt x="117" y="442"/>
                  </a:cubicBezTo>
                  <a:cubicBezTo>
                    <a:pt x="118" y="443"/>
                    <a:pt x="117" y="443"/>
                    <a:pt x="119" y="443"/>
                  </a:cubicBezTo>
                  <a:cubicBezTo>
                    <a:pt x="120" y="443"/>
                    <a:pt x="121" y="443"/>
                    <a:pt x="122" y="443"/>
                  </a:cubicBezTo>
                  <a:cubicBezTo>
                    <a:pt x="123" y="443"/>
                    <a:pt x="127" y="442"/>
                    <a:pt x="127" y="444"/>
                  </a:cubicBezTo>
                  <a:cubicBezTo>
                    <a:pt x="127" y="445"/>
                    <a:pt x="128" y="446"/>
                    <a:pt x="129" y="446"/>
                  </a:cubicBezTo>
                  <a:cubicBezTo>
                    <a:pt x="131" y="447"/>
                    <a:pt x="134" y="447"/>
                    <a:pt x="137" y="447"/>
                  </a:cubicBezTo>
                  <a:cubicBezTo>
                    <a:pt x="138" y="447"/>
                    <a:pt x="139" y="447"/>
                    <a:pt x="140" y="448"/>
                  </a:cubicBezTo>
                  <a:cubicBezTo>
                    <a:pt x="142" y="448"/>
                    <a:pt x="146" y="448"/>
                    <a:pt x="146" y="447"/>
                  </a:cubicBezTo>
                  <a:cubicBezTo>
                    <a:pt x="146" y="444"/>
                    <a:pt x="147" y="442"/>
                    <a:pt x="150" y="443"/>
                  </a:cubicBezTo>
                  <a:cubicBezTo>
                    <a:pt x="150" y="440"/>
                    <a:pt x="151" y="438"/>
                    <a:pt x="152" y="435"/>
                  </a:cubicBezTo>
                  <a:cubicBezTo>
                    <a:pt x="153" y="433"/>
                    <a:pt x="155" y="431"/>
                    <a:pt x="157" y="430"/>
                  </a:cubicBezTo>
                  <a:cubicBezTo>
                    <a:pt x="159" y="428"/>
                    <a:pt x="163" y="429"/>
                    <a:pt x="166" y="429"/>
                  </a:cubicBezTo>
                  <a:cubicBezTo>
                    <a:pt x="169" y="429"/>
                    <a:pt x="173" y="429"/>
                    <a:pt x="176" y="429"/>
                  </a:cubicBezTo>
                  <a:cubicBezTo>
                    <a:pt x="181" y="429"/>
                    <a:pt x="186" y="432"/>
                    <a:pt x="188" y="436"/>
                  </a:cubicBezTo>
                  <a:cubicBezTo>
                    <a:pt x="188" y="438"/>
                    <a:pt x="188" y="438"/>
                    <a:pt x="191" y="438"/>
                  </a:cubicBezTo>
                  <a:cubicBezTo>
                    <a:pt x="192" y="438"/>
                    <a:pt x="194" y="438"/>
                    <a:pt x="195" y="439"/>
                  </a:cubicBezTo>
                  <a:cubicBezTo>
                    <a:pt x="197" y="439"/>
                    <a:pt x="198" y="441"/>
                    <a:pt x="198" y="443"/>
                  </a:cubicBezTo>
                  <a:cubicBezTo>
                    <a:pt x="201" y="443"/>
                    <a:pt x="213" y="441"/>
                    <a:pt x="212" y="448"/>
                  </a:cubicBezTo>
                  <a:cubicBezTo>
                    <a:pt x="215" y="448"/>
                    <a:pt x="217" y="448"/>
                    <a:pt x="220" y="449"/>
                  </a:cubicBezTo>
                  <a:cubicBezTo>
                    <a:pt x="222" y="450"/>
                    <a:pt x="224" y="452"/>
                    <a:pt x="225" y="453"/>
                  </a:cubicBezTo>
                  <a:cubicBezTo>
                    <a:pt x="229" y="457"/>
                    <a:pt x="231" y="461"/>
                    <a:pt x="231" y="467"/>
                  </a:cubicBezTo>
                  <a:cubicBezTo>
                    <a:pt x="231" y="471"/>
                    <a:pt x="229" y="474"/>
                    <a:pt x="227" y="477"/>
                  </a:cubicBezTo>
                  <a:cubicBezTo>
                    <a:pt x="226" y="481"/>
                    <a:pt x="226" y="487"/>
                    <a:pt x="221" y="485"/>
                  </a:cubicBezTo>
                  <a:cubicBezTo>
                    <a:pt x="221" y="487"/>
                    <a:pt x="221" y="489"/>
                    <a:pt x="221" y="490"/>
                  </a:cubicBezTo>
                  <a:cubicBezTo>
                    <a:pt x="222" y="490"/>
                    <a:pt x="223" y="490"/>
                    <a:pt x="224" y="491"/>
                  </a:cubicBezTo>
                  <a:cubicBezTo>
                    <a:pt x="227" y="492"/>
                    <a:pt x="226" y="495"/>
                    <a:pt x="226" y="497"/>
                  </a:cubicBezTo>
                  <a:cubicBezTo>
                    <a:pt x="226" y="499"/>
                    <a:pt x="226" y="499"/>
                    <a:pt x="227" y="500"/>
                  </a:cubicBezTo>
                  <a:cubicBezTo>
                    <a:pt x="229" y="500"/>
                    <a:pt x="230" y="501"/>
                    <a:pt x="231" y="501"/>
                  </a:cubicBezTo>
                  <a:cubicBezTo>
                    <a:pt x="232" y="503"/>
                    <a:pt x="234" y="505"/>
                    <a:pt x="235" y="506"/>
                  </a:cubicBezTo>
                  <a:cubicBezTo>
                    <a:pt x="236" y="510"/>
                    <a:pt x="237" y="514"/>
                    <a:pt x="240" y="518"/>
                  </a:cubicBezTo>
                  <a:cubicBezTo>
                    <a:pt x="241" y="520"/>
                    <a:pt x="240" y="523"/>
                    <a:pt x="240" y="525"/>
                  </a:cubicBezTo>
                  <a:cubicBezTo>
                    <a:pt x="241" y="527"/>
                    <a:pt x="242" y="528"/>
                    <a:pt x="243" y="529"/>
                  </a:cubicBezTo>
                  <a:cubicBezTo>
                    <a:pt x="245" y="531"/>
                    <a:pt x="248" y="532"/>
                    <a:pt x="249" y="535"/>
                  </a:cubicBezTo>
                  <a:cubicBezTo>
                    <a:pt x="250" y="536"/>
                    <a:pt x="250" y="538"/>
                    <a:pt x="250" y="540"/>
                  </a:cubicBezTo>
                  <a:cubicBezTo>
                    <a:pt x="250" y="541"/>
                    <a:pt x="250" y="543"/>
                    <a:pt x="250" y="544"/>
                  </a:cubicBezTo>
                  <a:cubicBezTo>
                    <a:pt x="250" y="545"/>
                    <a:pt x="250" y="546"/>
                    <a:pt x="250" y="547"/>
                  </a:cubicBezTo>
                  <a:cubicBezTo>
                    <a:pt x="250" y="547"/>
                    <a:pt x="251" y="547"/>
                    <a:pt x="252" y="547"/>
                  </a:cubicBezTo>
                  <a:cubicBezTo>
                    <a:pt x="254" y="548"/>
                    <a:pt x="255" y="549"/>
                    <a:pt x="254" y="551"/>
                  </a:cubicBezTo>
                  <a:cubicBezTo>
                    <a:pt x="254" y="555"/>
                    <a:pt x="254" y="558"/>
                    <a:pt x="254" y="562"/>
                  </a:cubicBezTo>
                  <a:cubicBezTo>
                    <a:pt x="254" y="566"/>
                    <a:pt x="256" y="576"/>
                    <a:pt x="250" y="575"/>
                  </a:cubicBezTo>
                  <a:cubicBezTo>
                    <a:pt x="250" y="578"/>
                    <a:pt x="250" y="581"/>
                    <a:pt x="250" y="584"/>
                  </a:cubicBezTo>
                  <a:cubicBezTo>
                    <a:pt x="251" y="585"/>
                    <a:pt x="253" y="586"/>
                    <a:pt x="255" y="587"/>
                  </a:cubicBezTo>
                  <a:cubicBezTo>
                    <a:pt x="256" y="588"/>
                    <a:pt x="257" y="590"/>
                    <a:pt x="257" y="591"/>
                  </a:cubicBezTo>
                  <a:cubicBezTo>
                    <a:pt x="257" y="592"/>
                    <a:pt x="257" y="593"/>
                    <a:pt x="256" y="593"/>
                  </a:cubicBezTo>
                  <a:cubicBezTo>
                    <a:pt x="256" y="593"/>
                    <a:pt x="255" y="593"/>
                    <a:pt x="255" y="594"/>
                  </a:cubicBezTo>
                  <a:cubicBezTo>
                    <a:pt x="254" y="594"/>
                    <a:pt x="254" y="594"/>
                    <a:pt x="254" y="595"/>
                  </a:cubicBezTo>
                  <a:cubicBezTo>
                    <a:pt x="252" y="599"/>
                    <a:pt x="249" y="601"/>
                    <a:pt x="246" y="605"/>
                  </a:cubicBezTo>
                  <a:cubicBezTo>
                    <a:pt x="244" y="608"/>
                    <a:pt x="245" y="614"/>
                    <a:pt x="240" y="613"/>
                  </a:cubicBezTo>
                  <a:cubicBezTo>
                    <a:pt x="240" y="617"/>
                    <a:pt x="240" y="622"/>
                    <a:pt x="240" y="627"/>
                  </a:cubicBezTo>
                  <a:cubicBezTo>
                    <a:pt x="240" y="630"/>
                    <a:pt x="239" y="632"/>
                    <a:pt x="235" y="632"/>
                  </a:cubicBezTo>
                  <a:cubicBezTo>
                    <a:pt x="235" y="635"/>
                    <a:pt x="233" y="637"/>
                    <a:pt x="231" y="640"/>
                  </a:cubicBezTo>
                  <a:cubicBezTo>
                    <a:pt x="230" y="643"/>
                    <a:pt x="231" y="647"/>
                    <a:pt x="226" y="646"/>
                  </a:cubicBezTo>
                  <a:cubicBezTo>
                    <a:pt x="226" y="653"/>
                    <a:pt x="226" y="661"/>
                    <a:pt x="226" y="669"/>
                  </a:cubicBezTo>
                  <a:cubicBezTo>
                    <a:pt x="226" y="673"/>
                    <a:pt x="226" y="677"/>
                    <a:pt x="226" y="681"/>
                  </a:cubicBezTo>
                  <a:cubicBezTo>
                    <a:pt x="226" y="682"/>
                    <a:pt x="226" y="683"/>
                    <a:pt x="226" y="683"/>
                  </a:cubicBezTo>
                  <a:cubicBezTo>
                    <a:pt x="227" y="684"/>
                    <a:pt x="227" y="684"/>
                    <a:pt x="228" y="684"/>
                  </a:cubicBezTo>
                  <a:cubicBezTo>
                    <a:pt x="229" y="684"/>
                    <a:pt x="230" y="684"/>
                    <a:pt x="230" y="685"/>
                  </a:cubicBezTo>
                  <a:cubicBezTo>
                    <a:pt x="231" y="686"/>
                    <a:pt x="231" y="688"/>
                    <a:pt x="231" y="689"/>
                  </a:cubicBezTo>
                  <a:cubicBezTo>
                    <a:pt x="231" y="690"/>
                    <a:pt x="231" y="691"/>
                    <a:pt x="231" y="692"/>
                  </a:cubicBezTo>
                  <a:cubicBezTo>
                    <a:pt x="231" y="693"/>
                    <a:pt x="231" y="693"/>
                    <a:pt x="232" y="693"/>
                  </a:cubicBezTo>
                  <a:cubicBezTo>
                    <a:pt x="235" y="693"/>
                    <a:pt x="236" y="695"/>
                    <a:pt x="235" y="698"/>
                  </a:cubicBezTo>
                  <a:cubicBezTo>
                    <a:pt x="235" y="701"/>
                    <a:pt x="237" y="713"/>
                    <a:pt x="231" y="712"/>
                  </a:cubicBezTo>
                  <a:cubicBezTo>
                    <a:pt x="231" y="722"/>
                    <a:pt x="231" y="732"/>
                    <a:pt x="231" y="742"/>
                  </a:cubicBezTo>
                  <a:cubicBezTo>
                    <a:pt x="231" y="745"/>
                    <a:pt x="231" y="747"/>
                    <a:pt x="231" y="749"/>
                  </a:cubicBezTo>
                  <a:cubicBezTo>
                    <a:pt x="232" y="750"/>
                    <a:pt x="233" y="751"/>
                    <a:pt x="234" y="752"/>
                  </a:cubicBezTo>
                  <a:cubicBezTo>
                    <a:pt x="237" y="755"/>
                    <a:pt x="238" y="758"/>
                    <a:pt x="239" y="761"/>
                  </a:cubicBezTo>
                  <a:cubicBezTo>
                    <a:pt x="240" y="764"/>
                    <a:pt x="241" y="768"/>
                    <a:pt x="239" y="771"/>
                  </a:cubicBezTo>
                  <a:cubicBezTo>
                    <a:pt x="238" y="774"/>
                    <a:pt x="236" y="776"/>
                    <a:pt x="233" y="777"/>
                  </a:cubicBezTo>
                  <a:cubicBezTo>
                    <a:pt x="231" y="778"/>
                    <a:pt x="228" y="779"/>
                    <a:pt x="225" y="780"/>
                  </a:cubicBezTo>
                  <a:cubicBezTo>
                    <a:pt x="224" y="781"/>
                    <a:pt x="223" y="781"/>
                    <a:pt x="222" y="782"/>
                  </a:cubicBezTo>
                  <a:cubicBezTo>
                    <a:pt x="220" y="783"/>
                    <a:pt x="221" y="787"/>
                    <a:pt x="222" y="788"/>
                  </a:cubicBezTo>
                  <a:cubicBezTo>
                    <a:pt x="222" y="791"/>
                    <a:pt x="222" y="794"/>
                    <a:pt x="224" y="796"/>
                  </a:cubicBezTo>
                  <a:cubicBezTo>
                    <a:pt x="226" y="798"/>
                    <a:pt x="228" y="794"/>
                    <a:pt x="230" y="793"/>
                  </a:cubicBezTo>
                  <a:cubicBezTo>
                    <a:pt x="235" y="791"/>
                    <a:pt x="242" y="791"/>
                    <a:pt x="247" y="791"/>
                  </a:cubicBezTo>
                  <a:cubicBezTo>
                    <a:pt x="253" y="791"/>
                    <a:pt x="259" y="791"/>
                    <a:pt x="264" y="787"/>
                  </a:cubicBezTo>
                  <a:cubicBezTo>
                    <a:pt x="266" y="787"/>
                    <a:pt x="268" y="787"/>
                    <a:pt x="271" y="787"/>
                  </a:cubicBezTo>
                  <a:cubicBezTo>
                    <a:pt x="272" y="787"/>
                    <a:pt x="273" y="788"/>
                    <a:pt x="273" y="786"/>
                  </a:cubicBezTo>
                  <a:cubicBezTo>
                    <a:pt x="274" y="785"/>
                    <a:pt x="274" y="785"/>
                    <a:pt x="274" y="784"/>
                  </a:cubicBezTo>
                  <a:cubicBezTo>
                    <a:pt x="276" y="781"/>
                    <a:pt x="279" y="779"/>
                    <a:pt x="283" y="778"/>
                  </a:cubicBezTo>
                  <a:cubicBezTo>
                    <a:pt x="283" y="769"/>
                    <a:pt x="283" y="761"/>
                    <a:pt x="291" y="757"/>
                  </a:cubicBezTo>
                  <a:cubicBezTo>
                    <a:pt x="295" y="755"/>
                    <a:pt x="299" y="754"/>
                    <a:pt x="303" y="754"/>
                  </a:cubicBezTo>
                  <a:cubicBezTo>
                    <a:pt x="307" y="754"/>
                    <a:pt x="312" y="755"/>
                    <a:pt x="317" y="754"/>
                  </a:cubicBezTo>
                  <a:cubicBezTo>
                    <a:pt x="319" y="754"/>
                    <a:pt x="320" y="753"/>
                    <a:pt x="320" y="751"/>
                  </a:cubicBezTo>
                  <a:cubicBezTo>
                    <a:pt x="321" y="748"/>
                    <a:pt x="320" y="744"/>
                    <a:pt x="320" y="741"/>
                  </a:cubicBezTo>
                  <a:cubicBezTo>
                    <a:pt x="320" y="740"/>
                    <a:pt x="320" y="738"/>
                    <a:pt x="320" y="737"/>
                  </a:cubicBezTo>
                  <a:cubicBezTo>
                    <a:pt x="320" y="735"/>
                    <a:pt x="320" y="736"/>
                    <a:pt x="319" y="735"/>
                  </a:cubicBezTo>
                  <a:cubicBezTo>
                    <a:pt x="317" y="734"/>
                    <a:pt x="317" y="733"/>
                    <a:pt x="316" y="732"/>
                  </a:cubicBezTo>
                  <a:cubicBezTo>
                    <a:pt x="315" y="729"/>
                    <a:pt x="316" y="725"/>
                    <a:pt x="318" y="723"/>
                  </a:cubicBezTo>
                  <a:cubicBezTo>
                    <a:pt x="318" y="722"/>
                    <a:pt x="319" y="722"/>
                    <a:pt x="319" y="721"/>
                  </a:cubicBezTo>
                  <a:cubicBezTo>
                    <a:pt x="321" y="721"/>
                    <a:pt x="320" y="720"/>
                    <a:pt x="321" y="719"/>
                  </a:cubicBezTo>
                  <a:cubicBezTo>
                    <a:pt x="321" y="717"/>
                    <a:pt x="323" y="716"/>
                    <a:pt x="325" y="716"/>
                  </a:cubicBezTo>
                  <a:cubicBezTo>
                    <a:pt x="325" y="715"/>
                    <a:pt x="325" y="713"/>
                    <a:pt x="327" y="712"/>
                  </a:cubicBezTo>
                  <a:cubicBezTo>
                    <a:pt x="328" y="711"/>
                    <a:pt x="331" y="712"/>
                    <a:pt x="333" y="711"/>
                  </a:cubicBezTo>
                  <a:cubicBezTo>
                    <a:pt x="337" y="710"/>
                    <a:pt x="338" y="706"/>
                    <a:pt x="339" y="702"/>
                  </a:cubicBezTo>
                  <a:cubicBezTo>
                    <a:pt x="340" y="698"/>
                    <a:pt x="339" y="693"/>
                    <a:pt x="339" y="688"/>
                  </a:cubicBezTo>
                  <a:cubicBezTo>
                    <a:pt x="339" y="685"/>
                    <a:pt x="338" y="678"/>
                    <a:pt x="344" y="679"/>
                  </a:cubicBezTo>
                  <a:cubicBezTo>
                    <a:pt x="344" y="676"/>
                    <a:pt x="344" y="673"/>
                    <a:pt x="345" y="671"/>
                  </a:cubicBezTo>
                  <a:cubicBezTo>
                    <a:pt x="346" y="669"/>
                    <a:pt x="348" y="667"/>
                    <a:pt x="350" y="666"/>
                  </a:cubicBezTo>
                  <a:cubicBezTo>
                    <a:pt x="352" y="665"/>
                    <a:pt x="355" y="665"/>
                    <a:pt x="356" y="663"/>
                  </a:cubicBezTo>
                  <a:cubicBezTo>
                    <a:pt x="358" y="661"/>
                    <a:pt x="358" y="659"/>
                    <a:pt x="358" y="657"/>
                  </a:cubicBezTo>
                  <a:cubicBezTo>
                    <a:pt x="358" y="655"/>
                    <a:pt x="357" y="651"/>
                    <a:pt x="359" y="650"/>
                  </a:cubicBezTo>
                  <a:cubicBezTo>
                    <a:pt x="360" y="647"/>
                    <a:pt x="362" y="645"/>
                    <a:pt x="364" y="642"/>
                  </a:cubicBezTo>
                  <a:cubicBezTo>
                    <a:pt x="367" y="638"/>
                    <a:pt x="372" y="634"/>
                    <a:pt x="377" y="630"/>
                  </a:cubicBezTo>
                  <a:cubicBezTo>
                    <a:pt x="378" y="629"/>
                    <a:pt x="379" y="629"/>
                    <a:pt x="380" y="628"/>
                  </a:cubicBezTo>
                  <a:cubicBezTo>
                    <a:pt x="381" y="627"/>
                    <a:pt x="382" y="627"/>
                    <a:pt x="382" y="625"/>
                  </a:cubicBezTo>
                  <a:cubicBezTo>
                    <a:pt x="382" y="622"/>
                    <a:pt x="382" y="620"/>
                    <a:pt x="382" y="617"/>
                  </a:cubicBezTo>
                  <a:cubicBezTo>
                    <a:pt x="382" y="611"/>
                    <a:pt x="381" y="606"/>
                    <a:pt x="381" y="600"/>
                  </a:cubicBezTo>
                  <a:cubicBezTo>
                    <a:pt x="382" y="596"/>
                    <a:pt x="382" y="591"/>
                    <a:pt x="384" y="588"/>
                  </a:cubicBezTo>
                  <a:cubicBezTo>
                    <a:pt x="384" y="587"/>
                    <a:pt x="385" y="586"/>
                    <a:pt x="385" y="585"/>
                  </a:cubicBezTo>
                  <a:cubicBezTo>
                    <a:pt x="386" y="584"/>
                    <a:pt x="386" y="584"/>
                    <a:pt x="387" y="582"/>
                  </a:cubicBezTo>
                  <a:cubicBezTo>
                    <a:pt x="387" y="580"/>
                    <a:pt x="389" y="579"/>
                    <a:pt x="391" y="580"/>
                  </a:cubicBezTo>
                  <a:cubicBezTo>
                    <a:pt x="392" y="566"/>
                    <a:pt x="390" y="552"/>
                    <a:pt x="391" y="539"/>
                  </a:cubicBezTo>
                  <a:cubicBezTo>
                    <a:pt x="391" y="533"/>
                    <a:pt x="391" y="527"/>
                    <a:pt x="393" y="521"/>
                  </a:cubicBezTo>
                  <a:cubicBezTo>
                    <a:pt x="393" y="518"/>
                    <a:pt x="394" y="516"/>
                    <a:pt x="396" y="514"/>
                  </a:cubicBezTo>
                  <a:cubicBezTo>
                    <a:pt x="396" y="511"/>
                    <a:pt x="397" y="508"/>
                    <a:pt x="400" y="509"/>
                  </a:cubicBezTo>
                  <a:cubicBezTo>
                    <a:pt x="400" y="505"/>
                    <a:pt x="399" y="498"/>
                    <a:pt x="405" y="500"/>
                  </a:cubicBezTo>
                  <a:cubicBezTo>
                    <a:pt x="405" y="497"/>
                    <a:pt x="405" y="494"/>
                    <a:pt x="405" y="491"/>
                  </a:cubicBezTo>
                  <a:cubicBezTo>
                    <a:pt x="405" y="490"/>
                    <a:pt x="405" y="488"/>
                    <a:pt x="405" y="487"/>
                  </a:cubicBezTo>
                  <a:cubicBezTo>
                    <a:pt x="405" y="485"/>
                    <a:pt x="405" y="485"/>
                    <a:pt x="403" y="485"/>
                  </a:cubicBezTo>
                  <a:cubicBezTo>
                    <a:pt x="399" y="482"/>
                    <a:pt x="400" y="476"/>
                    <a:pt x="400" y="472"/>
                  </a:cubicBezTo>
                  <a:cubicBezTo>
                    <a:pt x="400" y="468"/>
                    <a:pt x="400" y="463"/>
                    <a:pt x="402" y="459"/>
                  </a:cubicBezTo>
                  <a:cubicBezTo>
                    <a:pt x="402" y="459"/>
                    <a:pt x="403" y="458"/>
                    <a:pt x="403" y="458"/>
                  </a:cubicBezTo>
                  <a:cubicBezTo>
                    <a:pt x="405" y="457"/>
                    <a:pt x="405" y="458"/>
                    <a:pt x="405" y="456"/>
                  </a:cubicBezTo>
                  <a:cubicBezTo>
                    <a:pt x="405" y="453"/>
                    <a:pt x="405" y="450"/>
                    <a:pt x="405" y="447"/>
                  </a:cubicBezTo>
                  <a:cubicBezTo>
                    <a:pt x="406" y="444"/>
                    <a:pt x="405" y="440"/>
                    <a:pt x="406" y="436"/>
                  </a:cubicBezTo>
                  <a:cubicBezTo>
                    <a:pt x="407" y="435"/>
                    <a:pt x="408" y="434"/>
                    <a:pt x="410" y="434"/>
                  </a:cubicBezTo>
                  <a:cubicBezTo>
                    <a:pt x="410" y="430"/>
                    <a:pt x="410" y="427"/>
                    <a:pt x="410" y="424"/>
                  </a:cubicBezTo>
                  <a:cubicBezTo>
                    <a:pt x="410" y="420"/>
                    <a:pt x="410" y="417"/>
                    <a:pt x="410" y="414"/>
                  </a:cubicBezTo>
                  <a:cubicBezTo>
                    <a:pt x="410" y="411"/>
                    <a:pt x="411" y="406"/>
                    <a:pt x="409" y="404"/>
                  </a:cubicBezTo>
                  <a:cubicBezTo>
                    <a:pt x="404" y="400"/>
                    <a:pt x="400" y="396"/>
                    <a:pt x="396" y="391"/>
                  </a:cubicBezTo>
                  <a:cubicBezTo>
                    <a:pt x="396" y="386"/>
                    <a:pt x="400" y="396"/>
                    <a:pt x="396" y="39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4553517" y="2298683"/>
              <a:ext cx="1284171" cy="2708007"/>
            </a:xfrm>
            <a:custGeom>
              <a:avLst/>
              <a:gdLst>
                <a:gd name="T0" fmla="*/ 394 w 439"/>
                <a:gd name="T1" fmla="*/ 523 h 926"/>
                <a:gd name="T2" fmla="*/ 349 w 439"/>
                <a:gd name="T3" fmla="*/ 520 h 926"/>
                <a:gd name="T4" fmla="*/ 328 w 439"/>
                <a:gd name="T5" fmla="*/ 505 h 926"/>
                <a:gd name="T6" fmla="*/ 310 w 439"/>
                <a:gd name="T7" fmla="*/ 490 h 926"/>
                <a:gd name="T8" fmla="*/ 283 w 439"/>
                <a:gd name="T9" fmla="*/ 457 h 926"/>
                <a:gd name="T10" fmla="*/ 230 w 439"/>
                <a:gd name="T11" fmla="*/ 424 h 926"/>
                <a:gd name="T12" fmla="*/ 198 w 439"/>
                <a:gd name="T13" fmla="*/ 402 h 926"/>
                <a:gd name="T14" fmla="*/ 141 w 439"/>
                <a:gd name="T15" fmla="*/ 387 h 926"/>
                <a:gd name="T16" fmla="*/ 117 w 439"/>
                <a:gd name="T17" fmla="*/ 393 h 926"/>
                <a:gd name="T18" fmla="*/ 94 w 439"/>
                <a:gd name="T19" fmla="*/ 415 h 926"/>
                <a:gd name="T20" fmla="*/ 68 w 439"/>
                <a:gd name="T21" fmla="*/ 405 h 926"/>
                <a:gd name="T22" fmla="*/ 70 w 439"/>
                <a:gd name="T23" fmla="*/ 375 h 926"/>
                <a:gd name="T24" fmla="*/ 52 w 439"/>
                <a:gd name="T25" fmla="*/ 324 h 926"/>
                <a:gd name="T26" fmla="*/ 38 w 439"/>
                <a:gd name="T27" fmla="*/ 320 h 926"/>
                <a:gd name="T28" fmla="*/ 28 w 439"/>
                <a:gd name="T29" fmla="*/ 297 h 926"/>
                <a:gd name="T30" fmla="*/ 61 w 439"/>
                <a:gd name="T31" fmla="*/ 237 h 926"/>
                <a:gd name="T32" fmla="*/ 107 w 439"/>
                <a:gd name="T33" fmla="*/ 251 h 926"/>
                <a:gd name="T34" fmla="*/ 127 w 439"/>
                <a:gd name="T35" fmla="*/ 222 h 926"/>
                <a:gd name="T36" fmla="*/ 139 w 439"/>
                <a:gd name="T37" fmla="*/ 203 h 926"/>
                <a:gd name="T38" fmla="*/ 176 w 439"/>
                <a:gd name="T39" fmla="*/ 180 h 926"/>
                <a:gd name="T40" fmla="*/ 209 w 439"/>
                <a:gd name="T41" fmla="*/ 146 h 926"/>
                <a:gd name="T42" fmla="*/ 240 w 439"/>
                <a:gd name="T43" fmla="*/ 118 h 926"/>
                <a:gd name="T44" fmla="*/ 269 w 439"/>
                <a:gd name="T45" fmla="*/ 99 h 926"/>
                <a:gd name="T46" fmla="*/ 259 w 439"/>
                <a:gd name="T47" fmla="*/ 90 h 926"/>
                <a:gd name="T48" fmla="*/ 310 w 439"/>
                <a:gd name="T49" fmla="*/ 76 h 926"/>
                <a:gd name="T50" fmla="*/ 330 w 439"/>
                <a:gd name="T51" fmla="*/ 38 h 926"/>
                <a:gd name="T52" fmla="*/ 298 w 439"/>
                <a:gd name="T53" fmla="*/ 28 h 926"/>
                <a:gd name="T54" fmla="*/ 264 w 439"/>
                <a:gd name="T55" fmla="*/ 54 h 926"/>
                <a:gd name="T56" fmla="*/ 234 w 439"/>
                <a:gd name="T57" fmla="*/ 67 h 926"/>
                <a:gd name="T58" fmla="*/ 245 w 439"/>
                <a:gd name="T59" fmla="*/ 28 h 926"/>
                <a:gd name="T60" fmla="*/ 279 w 439"/>
                <a:gd name="T61" fmla="*/ 15 h 926"/>
                <a:gd name="T62" fmla="*/ 45 w 439"/>
                <a:gd name="T63" fmla="*/ 186 h 926"/>
                <a:gd name="T64" fmla="*/ 0 w 439"/>
                <a:gd name="T65" fmla="*/ 320 h 926"/>
                <a:gd name="T66" fmla="*/ 20 w 439"/>
                <a:gd name="T67" fmla="*/ 359 h 926"/>
                <a:gd name="T68" fmla="*/ 56 w 439"/>
                <a:gd name="T69" fmla="*/ 408 h 926"/>
                <a:gd name="T70" fmla="*/ 80 w 439"/>
                <a:gd name="T71" fmla="*/ 420 h 926"/>
                <a:gd name="T72" fmla="*/ 71 w 439"/>
                <a:gd name="T73" fmla="*/ 495 h 926"/>
                <a:gd name="T74" fmla="*/ 66 w 439"/>
                <a:gd name="T75" fmla="*/ 541 h 926"/>
                <a:gd name="T76" fmla="*/ 94 w 439"/>
                <a:gd name="T77" fmla="*/ 587 h 926"/>
                <a:gd name="T78" fmla="*/ 112 w 439"/>
                <a:gd name="T79" fmla="*/ 634 h 926"/>
                <a:gd name="T80" fmla="*/ 137 w 439"/>
                <a:gd name="T81" fmla="*/ 664 h 926"/>
                <a:gd name="T82" fmla="*/ 160 w 439"/>
                <a:gd name="T83" fmla="*/ 690 h 926"/>
                <a:gd name="T84" fmla="*/ 173 w 439"/>
                <a:gd name="T85" fmla="*/ 719 h 926"/>
                <a:gd name="T86" fmla="*/ 181 w 439"/>
                <a:gd name="T87" fmla="*/ 784 h 926"/>
                <a:gd name="T88" fmla="*/ 207 w 439"/>
                <a:gd name="T89" fmla="*/ 858 h 926"/>
                <a:gd name="T90" fmla="*/ 232 w 439"/>
                <a:gd name="T91" fmla="*/ 896 h 926"/>
                <a:gd name="T92" fmla="*/ 255 w 439"/>
                <a:gd name="T93" fmla="*/ 920 h 926"/>
                <a:gd name="T94" fmla="*/ 265 w 439"/>
                <a:gd name="T95" fmla="*/ 900 h 926"/>
                <a:gd name="T96" fmla="*/ 255 w 439"/>
                <a:gd name="T97" fmla="*/ 858 h 926"/>
                <a:gd name="T98" fmla="*/ 279 w 439"/>
                <a:gd name="T99" fmla="*/ 830 h 926"/>
                <a:gd name="T100" fmla="*/ 297 w 439"/>
                <a:gd name="T101" fmla="*/ 797 h 926"/>
                <a:gd name="T102" fmla="*/ 323 w 439"/>
                <a:gd name="T103" fmla="*/ 726 h 926"/>
                <a:gd name="T104" fmla="*/ 371 w 439"/>
                <a:gd name="T105" fmla="*/ 697 h 926"/>
                <a:gd name="T106" fmla="*/ 401 w 439"/>
                <a:gd name="T107" fmla="*/ 633 h 926"/>
                <a:gd name="T108" fmla="*/ 411 w 439"/>
                <a:gd name="T109" fmla="*/ 608 h 926"/>
                <a:gd name="T110" fmla="*/ 434 w 439"/>
                <a:gd name="T111" fmla="*/ 573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9" h="926">
                  <a:moveTo>
                    <a:pt x="434" y="542"/>
                  </a:moveTo>
                  <a:cubicBezTo>
                    <a:pt x="427" y="542"/>
                    <a:pt x="418" y="544"/>
                    <a:pt x="413" y="538"/>
                  </a:cubicBezTo>
                  <a:cubicBezTo>
                    <a:pt x="412" y="537"/>
                    <a:pt x="411" y="535"/>
                    <a:pt x="411" y="534"/>
                  </a:cubicBezTo>
                  <a:cubicBezTo>
                    <a:pt x="410" y="533"/>
                    <a:pt x="411" y="533"/>
                    <a:pt x="409" y="533"/>
                  </a:cubicBezTo>
                  <a:cubicBezTo>
                    <a:pt x="408" y="533"/>
                    <a:pt x="407" y="533"/>
                    <a:pt x="405" y="533"/>
                  </a:cubicBezTo>
                  <a:cubicBezTo>
                    <a:pt x="402" y="531"/>
                    <a:pt x="399" y="530"/>
                    <a:pt x="397" y="527"/>
                  </a:cubicBezTo>
                  <a:cubicBezTo>
                    <a:pt x="397" y="526"/>
                    <a:pt x="396" y="525"/>
                    <a:pt x="396" y="524"/>
                  </a:cubicBezTo>
                  <a:cubicBezTo>
                    <a:pt x="396" y="523"/>
                    <a:pt x="395" y="523"/>
                    <a:pt x="394" y="523"/>
                  </a:cubicBezTo>
                  <a:cubicBezTo>
                    <a:pt x="392" y="523"/>
                    <a:pt x="390" y="523"/>
                    <a:pt x="388" y="523"/>
                  </a:cubicBezTo>
                  <a:cubicBezTo>
                    <a:pt x="385" y="523"/>
                    <a:pt x="382" y="523"/>
                    <a:pt x="378" y="523"/>
                  </a:cubicBezTo>
                  <a:cubicBezTo>
                    <a:pt x="376" y="523"/>
                    <a:pt x="373" y="522"/>
                    <a:pt x="373" y="519"/>
                  </a:cubicBezTo>
                  <a:cubicBezTo>
                    <a:pt x="372" y="518"/>
                    <a:pt x="360" y="519"/>
                    <a:pt x="358" y="519"/>
                  </a:cubicBezTo>
                  <a:cubicBezTo>
                    <a:pt x="357" y="519"/>
                    <a:pt x="356" y="519"/>
                    <a:pt x="355" y="519"/>
                  </a:cubicBezTo>
                  <a:cubicBezTo>
                    <a:pt x="353" y="519"/>
                    <a:pt x="354" y="519"/>
                    <a:pt x="353" y="520"/>
                  </a:cubicBezTo>
                  <a:cubicBezTo>
                    <a:pt x="353" y="521"/>
                    <a:pt x="352" y="521"/>
                    <a:pt x="352" y="522"/>
                  </a:cubicBezTo>
                  <a:cubicBezTo>
                    <a:pt x="350" y="522"/>
                    <a:pt x="350" y="521"/>
                    <a:pt x="349" y="520"/>
                  </a:cubicBezTo>
                  <a:cubicBezTo>
                    <a:pt x="349" y="519"/>
                    <a:pt x="349" y="514"/>
                    <a:pt x="348" y="514"/>
                  </a:cubicBezTo>
                  <a:cubicBezTo>
                    <a:pt x="345" y="514"/>
                    <a:pt x="342" y="514"/>
                    <a:pt x="339" y="513"/>
                  </a:cubicBezTo>
                  <a:cubicBezTo>
                    <a:pt x="338" y="513"/>
                    <a:pt x="337" y="513"/>
                    <a:pt x="336" y="512"/>
                  </a:cubicBezTo>
                  <a:cubicBezTo>
                    <a:pt x="336" y="511"/>
                    <a:pt x="335" y="511"/>
                    <a:pt x="335" y="510"/>
                  </a:cubicBezTo>
                  <a:cubicBezTo>
                    <a:pt x="334" y="509"/>
                    <a:pt x="335" y="510"/>
                    <a:pt x="333" y="509"/>
                  </a:cubicBezTo>
                  <a:cubicBezTo>
                    <a:pt x="332" y="509"/>
                    <a:pt x="331" y="508"/>
                    <a:pt x="330" y="507"/>
                  </a:cubicBezTo>
                  <a:cubicBezTo>
                    <a:pt x="330" y="507"/>
                    <a:pt x="330" y="506"/>
                    <a:pt x="330" y="505"/>
                  </a:cubicBezTo>
                  <a:cubicBezTo>
                    <a:pt x="330" y="504"/>
                    <a:pt x="329" y="505"/>
                    <a:pt x="328" y="505"/>
                  </a:cubicBezTo>
                  <a:cubicBezTo>
                    <a:pt x="322" y="505"/>
                    <a:pt x="317" y="505"/>
                    <a:pt x="312" y="505"/>
                  </a:cubicBezTo>
                  <a:cubicBezTo>
                    <a:pt x="309" y="505"/>
                    <a:pt x="305" y="504"/>
                    <a:pt x="301" y="505"/>
                  </a:cubicBezTo>
                  <a:cubicBezTo>
                    <a:pt x="298" y="505"/>
                    <a:pt x="295" y="505"/>
                    <a:pt x="292" y="504"/>
                  </a:cubicBezTo>
                  <a:cubicBezTo>
                    <a:pt x="288" y="503"/>
                    <a:pt x="285" y="497"/>
                    <a:pt x="290" y="495"/>
                  </a:cubicBezTo>
                  <a:cubicBezTo>
                    <a:pt x="292" y="495"/>
                    <a:pt x="295" y="496"/>
                    <a:pt x="296" y="494"/>
                  </a:cubicBezTo>
                  <a:cubicBezTo>
                    <a:pt x="297" y="493"/>
                    <a:pt x="297" y="491"/>
                    <a:pt x="297" y="490"/>
                  </a:cubicBezTo>
                  <a:cubicBezTo>
                    <a:pt x="299" y="490"/>
                    <a:pt x="302" y="490"/>
                    <a:pt x="304" y="490"/>
                  </a:cubicBezTo>
                  <a:cubicBezTo>
                    <a:pt x="306" y="490"/>
                    <a:pt x="308" y="490"/>
                    <a:pt x="310" y="490"/>
                  </a:cubicBezTo>
                  <a:cubicBezTo>
                    <a:pt x="311" y="491"/>
                    <a:pt x="311" y="490"/>
                    <a:pt x="311" y="489"/>
                  </a:cubicBezTo>
                  <a:cubicBezTo>
                    <a:pt x="311" y="488"/>
                    <a:pt x="311" y="488"/>
                    <a:pt x="311" y="487"/>
                  </a:cubicBezTo>
                  <a:cubicBezTo>
                    <a:pt x="311" y="484"/>
                    <a:pt x="310" y="482"/>
                    <a:pt x="308" y="480"/>
                  </a:cubicBezTo>
                  <a:cubicBezTo>
                    <a:pt x="306" y="476"/>
                    <a:pt x="301" y="474"/>
                    <a:pt x="297" y="472"/>
                  </a:cubicBezTo>
                  <a:cubicBezTo>
                    <a:pt x="295" y="472"/>
                    <a:pt x="293" y="472"/>
                    <a:pt x="292" y="471"/>
                  </a:cubicBezTo>
                  <a:cubicBezTo>
                    <a:pt x="291" y="470"/>
                    <a:pt x="291" y="468"/>
                    <a:pt x="290" y="467"/>
                  </a:cubicBezTo>
                  <a:cubicBezTo>
                    <a:pt x="288" y="465"/>
                    <a:pt x="286" y="463"/>
                    <a:pt x="284" y="462"/>
                  </a:cubicBezTo>
                  <a:cubicBezTo>
                    <a:pt x="282" y="462"/>
                    <a:pt x="283" y="459"/>
                    <a:pt x="283" y="457"/>
                  </a:cubicBezTo>
                  <a:cubicBezTo>
                    <a:pt x="282" y="456"/>
                    <a:pt x="282" y="455"/>
                    <a:pt x="281" y="454"/>
                  </a:cubicBezTo>
                  <a:cubicBezTo>
                    <a:pt x="279" y="452"/>
                    <a:pt x="277" y="450"/>
                    <a:pt x="275" y="448"/>
                  </a:cubicBezTo>
                  <a:cubicBezTo>
                    <a:pt x="273" y="447"/>
                    <a:pt x="271" y="446"/>
                    <a:pt x="269" y="444"/>
                  </a:cubicBezTo>
                  <a:cubicBezTo>
                    <a:pt x="267" y="443"/>
                    <a:pt x="265" y="439"/>
                    <a:pt x="263" y="439"/>
                  </a:cubicBezTo>
                  <a:cubicBezTo>
                    <a:pt x="259" y="439"/>
                    <a:pt x="250" y="439"/>
                    <a:pt x="250" y="434"/>
                  </a:cubicBezTo>
                  <a:cubicBezTo>
                    <a:pt x="245" y="434"/>
                    <a:pt x="241" y="435"/>
                    <a:pt x="236" y="433"/>
                  </a:cubicBezTo>
                  <a:cubicBezTo>
                    <a:pt x="235" y="432"/>
                    <a:pt x="234" y="431"/>
                    <a:pt x="233" y="429"/>
                  </a:cubicBezTo>
                  <a:cubicBezTo>
                    <a:pt x="232" y="428"/>
                    <a:pt x="231" y="424"/>
                    <a:pt x="230" y="424"/>
                  </a:cubicBezTo>
                  <a:cubicBezTo>
                    <a:pt x="229" y="424"/>
                    <a:pt x="227" y="424"/>
                    <a:pt x="226" y="422"/>
                  </a:cubicBezTo>
                  <a:cubicBezTo>
                    <a:pt x="226" y="421"/>
                    <a:pt x="226" y="419"/>
                    <a:pt x="226" y="418"/>
                  </a:cubicBezTo>
                  <a:cubicBezTo>
                    <a:pt x="224" y="416"/>
                    <a:pt x="222" y="415"/>
                    <a:pt x="220" y="415"/>
                  </a:cubicBezTo>
                  <a:cubicBezTo>
                    <a:pt x="215" y="414"/>
                    <a:pt x="211" y="415"/>
                    <a:pt x="206" y="414"/>
                  </a:cubicBezTo>
                  <a:cubicBezTo>
                    <a:pt x="200" y="413"/>
                    <a:pt x="205" y="408"/>
                    <a:pt x="207" y="406"/>
                  </a:cubicBezTo>
                  <a:cubicBezTo>
                    <a:pt x="204" y="405"/>
                    <a:pt x="202" y="404"/>
                    <a:pt x="203" y="401"/>
                  </a:cubicBezTo>
                  <a:cubicBezTo>
                    <a:pt x="201" y="401"/>
                    <a:pt x="200" y="401"/>
                    <a:pt x="199" y="401"/>
                  </a:cubicBezTo>
                  <a:cubicBezTo>
                    <a:pt x="197" y="401"/>
                    <a:pt x="198" y="401"/>
                    <a:pt x="198" y="402"/>
                  </a:cubicBezTo>
                  <a:cubicBezTo>
                    <a:pt x="198" y="403"/>
                    <a:pt x="197" y="404"/>
                    <a:pt x="197" y="405"/>
                  </a:cubicBezTo>
                  <a:cubicBezTo>
                    <a:pt x="195" y="406"/>
                    <a:pt x="193" y="406"/>
                    <a:pt x="191" y="405"/>
                  </a:cubicBezTo>
                  <a:cubicBezTo>
                    <a:pt x="188" y="404"/>
                    <a:pt x="183" y="400"/>
                    <a:pt x="184" y="396"/>
                  </a:cubicBezTo>
                  <a:cubicBezTo>
                    <a:pt x="178" y="398"/>
                    <a:pt x="172" y="398"/>
                    <a:pt x="166" y="396"/>
                  </a:cubicBezTo>
                  <a:cubicBezTo>
                    <a:pt x="162" y="394"/>
                    <a:pt x="158" y="391"/>
                    <a:pt x="154" y="389"/>
                  </a:cubicBezTo>
                  <a:cubicBezTo>
                    <a:pt x="152" y="388"/>
                    <a:pt x="150" y="387"/>
                    <a:pt x="147" y="387"/>
                  </a:cubicBezTo>
                  <a:cubicBezTo>
                    <a:pt x="146" y="386"/>
                    <a:pt x="144" y="386"/>
                    <a:pt x="143" y="387"/>
                  </a:cubicBezTo>
                  <a:cubicBezTo>
                    <a:pt x="142" y="387"/>
                    <a:pt x="141" y="386"/>
                    <a:pt x="141" y="387"/>
                  </a:cubicBezTo>
                  <a:cubicBezTo>
                    <a:pt x="141" y="388"/>
                    <a:pt x="141" y="389"/>
                    <a:pt x="141" y="390"/>
                  </a:cubicBezTo>
                  <a:cubicBezTo>
                    <a:pt x="141" y="395"/>
                    <a:pt x="143" y="405"/>
                    <a:pt x="137" y="406"/>
                  </a:cubicBezTo>
                  <a:cubicBezTo>
                    <a:pt x="136" y="401"/>
                    <a:pt x="137" y="397"/>
                    <a:pt x="137" y="393"/>
                  </a:cubicBezTo>
                  <a:cubicBezTo>
                    <a:pt x="136" y="387"/>
                    <a:pt x="132" y="387"/>
                    <a:pt x="127" y="387"/>
                  </a:cubicBezTo>
                  <a:cubicBezTo>
                    <a:pt x="128" y="389"/>
                    <a:pt x="127" y="391"/>
                    <a:pt x="125" y="391"/>
                  </a:cubicBezTo>
                  <a:cubicBezTo>
                    <a:pt x="123" y="391"/>
                    <a:pt x="122" y="391"/>
                    <a:pt x="121" y="391"/>
                  </a:cubicBezTo>
                  <a:cubicBezTo>
                    <a:pt x="121" y="391"/>
                    <a:pt x="120" y="391"/>
                    <a:pt x="119" y="391"/>
                  </a:cubicBezTo>
                  <a:cubicBezTo>
                    <a:pt x="117" y="391"/>
                    <a:pt x="118" y="391"/>
                    <a:pt x="117" y="393"/>
                  </a:cubicBezTo>
                  <a:cubicBezTo>
                    <a:pt x="115" y="398"/>
                    <a:pt x="108" y="396"/>
                    <a:pt x="104" y="396"/>
                  </a:cubicBezTo>
                  <a:cubicBezTo>
                    <a:pt x="104" y="399"/>
                    <a:pt x="107" y="400"/>
                    <a:pt x="108" y="403"/>
                  </a:cubicBezTo>
                  <a:cubicBezTo>
                    <a:pt x="108" y="404"/>
                    <a:pt x="108" y="405"/>
                    <a:pt x="108" y="406"/>
                  </a:cubicBezTo>
                  <a:cubicBezTo>
                    <a:pt x="109" y="406"/>
                    <a:pt x="110" y="406"/>
                    <a:pt x="110" y="406"/>
                  </a:cubicBezTo>
                  <a:cubicBezTo>
                    <a:pt x="111" y="407"/>
                    <a:pt x="111" y="409"/>
                    <a:pt x="111" y="410"/>
                  </a:cubicBezTo>
                  <a:cubicBezTo>
                    <a:pt x="110" y="412"/>
                    <a:pt x="107" y="414"/>
                    <a:pt x="104" y="415"/>
                  </a:cubicBezTo>
                  <a:cubicBezTo>
                    <a:pt x="102" y="415"/>
                    <a:pt x="100" y="415"/>
                    <a:pt x="98" y="415"/>
                  </a:cubicBezTo>
                  <a:cubicBezTo>
                    <a:pt x="97" y="415"/>
                    <a:pt x="95" y="415"/>
                    <a:pt x="94" y="415"/>
                  </a:cubicBezTo>
                  <a:cubicBezTo>
                    <a:pt x="94" y="414"/>
                    <a:pt x="94" y="413"/>
                    <a:pt x="94" y="412"/>
                  </a:cubicBezTo>
                  <a:cubicBezTo>
                    <a:pt x="93" y="411"/>
                    <a:pt x="92" y="410"/>
                    <a:pt x="91" y="409"/>
                  </a:cubicBezTo>
                  <a:cubicBezTo>
                    <a:pt x="90" y="407"/>
                    <a:pt x="90" y="406"/>
                    <a:pt x="89" y="405"/>
                  </a:cubicBezTo>
                  <a:cubicBezTo>
                    <a:pt x="88" y="402"/>
                    <a:pt x="85" y="401"/>
                    <a:pt x="82" y="403"/>
                  </a:cubicBezTo>
                  <a:cubicBezTo>
                    <a:pt x="81" y="403"/>
                    <a:pt x="75" y="405"/>
                    <a:pt x="75" y="406"/>
                  </a:cubicBezTo>
                  <a:cubicBezTo>
                    <a:pt x="75" y="408"/>
                    <a:pt x="72" y="410"/>
                    <a:pt x="71" y="407"/>
                  </a:cubicBezTo>
                  <a:cubicBezTo>
                    <a:pt x="71" y="406"/>
                    <a:pt x="71" y="406"/>
                    <a:pt x="70" y="406"/>
                  </a:cubicBezTo>
                  <a:cubicBezTo>
                    <a:pt x="69" y="406"/>
                    <a:pt x="68" y="406"/>
                    <a:pt x="68" y="405"/>
                  </a:cubicBezTo>
                  <a:cubicBezTo>
                    <a:pt x="67" y="405"/>
                    <a:pt x="66" y="403"/>
                    <a:pt x="66" y="402"/>
                  </a:cubicBezTo>
                  <a:cubicBezTo>
                    <a:pt x="66" y="400"/>
                    <a:pt x="65" y="401"/>
                    <a:pt x="63" y="400"/>
                  </a:cubicBezTo>
                  <a:cubicBezTo>
                    <a:pt x="62" y="400"/>
                    <a:pt x="61" y="399"/>
                    <a:pt x="61" y="397"/>
                  </a:cubicBezTo>
                  <a:cubicBezTo>
                    <a:pt x="61" y="395"/>
                    <a:pt x="60" y="394"/>
                    <a:pt x="59" y="393"/>
                  </a:cubicBezTo>
                  <a:cubicBezTo>
                    <a:pt x="58" y="391"/>
                    <a:pt x="58" y="390"/>
                    <a:pt x="57" y="388"/>
                  </a:cubicBezTo>
                  <a:cubicBezTo>
                    <a:pt x="57" y="386"/>
                    <a:pt x="56" y="384"/>
                    <a:pt x="56" y="382"/>
                  </a:cubicBezTo>
                  <a:cubicBezTo>
                    <a:pt x="57" y="381"/>
                    <a:pt x="58" y="381"/>
                    <a:pt x="59" y="380"/>
                  </a:cubicBezTo>
                  <a:cubicBezTo>
                    <a:pt x="63" y="379"/>
                    <a:pt x="68" y="379"/>
                    <a:pt x="70" y="375"/>
                  </a:cubicBezTo>
                  <a:cubicBezTo>
                    <a:pt x="72" y="373"/>
                    <a:pt x="71" y="370"/>
                    <a:pt x="71" y="368"/>
                  </a:cubicBezTo>
                  <a:cubicBezTo>
                    <a:pt x="68" y="367"/>
                    <a:pt x="67" y="364"/>
                    <a:pt x="66" y="362"/>
                  </a:cubicBezTo>
                  <a:cubicBezTo>
                    <a:pt x="66" y="358"/>
                    <a:pt x="66" y="354"/>
                    <a:pt x="66" y="350"/>
                  </a:cubicBezTo>
                  <a:cubicBezTo>
                    <a:pt x="66" y="348"/>
                    <a:pt x="62" y="349"/>
                    <a:pt x="61" y="349"/>
                  </a:cubicBezTo>
                  <a:cubicBezTo>
                    <a:pt x="58" y="349"/>
                    <a:pt x="56" y="349"/>
                    <a:pt x="54" y="349"/>
                  </a:cubicBezTo>
                  <a:cubicBezTo>
                    <a:pt x="51" y="349"/>
                    <a:pt x="47" y="348"/>
                    <a:pt x="47" y="344"/>
                  </a:cubicBezTo>
                  <a:cubicBezTo>
                    <a:pt x="47" y="341"/>
                    <a:pt x="46" y="334"/>
                    <a:pt x="52" y="335"/>
                  </a:cubicBezTo>
                  <a:cubicBezTo>
                    <a:pt x="52" y="331"/>
                    <a:pt x="51" y="327"/>
                    <a:pt x="52" y="324"/>
                  </a:cubicBezTo>
                  <a:cubicBezTo>
                    <a:pt x="52" y="321"/>
                    <a:pt x="54" y="320"/>
                    <a:pt x="57" y="321"/>
                  </a:cubicBezTo>
                  <a:cubicBezTo>
                    <a:pt x="63" y="322"/>
                    <a:pt x="65" y="318"/>
                    <a:pt x="66" y="313"/>
                  </a:cubicBezTo>
                  <a:cubicBezTo>
                    <a:pt x="66" y="309"/>
                    <a:pt x="66" y="305"/>
                    <a:pt x="66" y="302"/>
                  </a:cubicBezTo>
                  <a:cubicBezTo>
                    <a:pt x="63" y="302"/>
                    <a:pt x="59" y="301"/>
                    <a:pt x="56" y="302"/>
                  </a:cubicBezTo>
                  <a:cubicBezTo>
                    <a:pt x="53" y="303"/>
                    <a:pt x="52" y="304"/>
                    <a:pt x="52" y="307"/>
                  </a:cubicBezTo>
                  <a:cubicBezTo>
                    <a:pt x="51" y="310"/>
                    <a:pt x="50" y="312"/>
                    <a:pt x="47" y="311"/>
                  </a:cubicBezTo>
                  <a:cubicBezTo>
                    <a:pt x="47" y="314"/>
                    <a:pt x="46" y="317"/>
                    <a:pt x="42" y="316"/>
                  </a:cubicBezTo>
                  <a:cubicBezTo>
                    <a:pt x="41" y="317"/>
                    <a:pt x="39" y="319"/>
                    <a:pt x="38" y="320"/>
                  </a:cubicBezTo>
                  <a:cubicBezTo>
                    <a:pt x="35" y="323"/>
                    <a:pt x="31" y="327"/>
                    <a:pt x="27" y="328"/>
                  </a:cubicBezTo>
                  <a:cubicBezTo>
                    <a:pt x="25" y="329"/>
                    <a:pt x="24" y="328"/>
                    <a:pt x="24" y="326"/>
                  </a:cubicBezTo>
                  <a:cubicBezTo>
                    <a:pt x="23" y="325"/>
                    <a:pt x="23" y="322"/>
                    <a:pt x="23" y="321"/>
                  </a:cubicBezTo>
                  <a:cubicBezTo>
                    <a:pt x="23" y="319"/>
                    <a:pt x="23" y="318"/>
                    <a:pt x="23" y="317"/>
                  </a:cubicBezTo>
                  <a:cubicBezTo>
                    <a:pt x="23" y="315"/>
                    <a:pt x="23" y="316"/>
                    <a:pt x="21" y="316"/>
                  </a:cubicBezTo>
                  <a:cubicBezTo>
                    <a:pt x="17" y="315"/>
                    <a:pt x="19" y="311"/>
                    <a:pt x="19" y="308"/>
                  </a:cubicBezTo>
                  <a:cubicBezTo>
                    <a:pt x="19" y="304"/>
                    <a:pt x="19" y="301"/>
                    <a:pt x="23" y="302"/>
                  </a:cubicBezTo>
                  <a:cubicBezTo>
                    <a:pt x="24" y="299"/>
                    <a:pt x="25" y="296"/>
                    <a:pt x="28" y="297"/>
                  </a:cubicBezTo>
                  <a:cubicBezTo>
                    <a:pt x="28" y="294"/>
                    <a:pt x="27" y="286"/>
                    <a:pt x="33" y="288"/>
                  </a:cubicBezTo>
                  <a:cubicBezTo>
                    <a:pt x="33" y="284"/>
                    <a:pt x="31" y="272"/>
                    <a:pt x="38" y="273"/>
                  </a:cubicBezTo>
                  <a:cubicBezTo>
                    <a:pt x="38" y="270"/>
                    <a:pt x="37" y="263"/>
                    <a:pt x="42" y="264"/>
                  </a:cubicBezTo>
                  <a:cubicBezTo>
                    <a:pt x="42" y="262"/>
                    <a:pt x="41" y="256"/>
                    <a:pt x="44" y="255"/>
                  </a:cubicBezTo>
                  <a:cubicBezTo>
                    <a:pt x="45" y="254"/>
                    <a:pt x="45" y="254"/>
                    <a:pt x="46" y="254"/>
                  </a:cubicBezTo>
                  <a:cubicBezTo>
                    <a:pt x="48" y="255"/>
                    <a:pt x="47" y="254"/>
                    <a:pt x="47" y="253"/>
                  </a:cubicBezTo>
                  <a:cubicBezTo>
                    <a:pt x="48" y="252"/>
                    <a:pt x="49" y="250"/>
                    <a:pt x="50" y="249"/>
                  </a:cubicBezTo>
                  <a:cubicBezTo>
                    <a:pt x="53" y="245"/>
                    <a:pt x="59" y="243"/>
                    <a:pt x="61" y="237"/>
                  </a:cubicBezTo>
                  <a:cubicBezTo>
                    <a:pt x="61" y="235"/>
                    <a:pt x="61" y="231"/>
                    <a:pt x="64" y="231"/>
                  </a:cubicBezTo>
                  <a:cubicBezTo>
                    <a:pt x="66" y="231"/>
                    <a:pt x="68" y="232"/>
                    <a:pt x="70" y="233"/>
                  </a:cubicBezTo>
                  <a:cubicBezTo>
                    <a:pt x="71" y="234"/>
                    <a:pt x="73" y="234"/>
                    <a:pt x="75" y="234"/>
                  </a:cubicBezTo>
                  <a:cubicBezTo>
                    <a:pt x="80" y="235"/>
                    <a:pt x="83" y="232"/>
                    <a:pt x="86" y="230"/>
                  </a:cubicBezTo>
                  <a:cubicBezTo>
                    <a:pt x="89" y="228"/>
                    <a:pt x="92" y="226"/>
                    <a:pt x="95" y="226"/>
                  </a:cubicBezTo>
                  <a:cubicBezTo>
                    <a:pt x="98" y="226"/>
                    <a:pt x="101" y="226"/>
                    <a:pt x="103" y="227"/>
                  </a:cubicBezTo>
                  <a:cubicBezTo>
                    <a:pt x="107" y="229"/>
                    <a:pt x="108" y="234"/>
                    <a:pt x="109" y="238"/>
                  </a:cubicBezTo>
                  <a:cubicBezTo>
                    <a:pt x="110" y="242"/>
                    <a:pt x="110" y="248"/>
                    <a:pt x="107" y="251"/>
                  </a:cubicBezTo>
                  <a:cubicBezTo>
                    <a:pt x="107" y="253"/>
                    <a:pt x="105" y="254"/>
                    <a:pt x="104" y="255"/>
                  </a:cubicBezTo>
                  <a:cubicBezTo>
                    <a:pt x="104" y="256"/>
                    <a:pt x="104" y="257"/>
                    <a:pt x="104" y="258"/>
                  </a:cubicBezTo>
                  <a:cubicBezTo>
                    <a:pt x="104" y="260"/>
                    <a:pt x="104" y="259"/>
                    <a:pt x="105" y="260"/>
                  </a:cubicBezTo>
                  <a:cubicBezTo>
                    <a:pt x="106" y="260"/>
                    <a:pt x="108" y="260"/>
                    <a:pt x="108" y="262"/>
                  </a:cubicBezTo>
                  <a:cubicBezTo>
                    <a:pt x="109" y="262"/>
                    <a:pt x="108" y="263"/>
                    <a:pt x="108" y="264"/>
                  </a:cubicBezTo>
                  <a:cubicBezTo>
                    <a:pt x="117" y="263"/>
                    <a:pt x="108" y="243"/>
                    <a:pt x="118" y="245"/>
                  </a:cubicBezTo>
                  <a:cubicBezTo>
                    <a:pt x="118" y="242"/>
                    <a:pt x="117" y="235"/>
                    <a:pt x="122" y="236"/>
                  </a:cubicBezTo>
                  <a:cubicBezTo>
                    <a:pt x="122" y="232"/>
                    <a:pt x="120" y="220"/>
                    <a:pt x="127" y="222"/>
                  </a:cubicBezTo>
                  <a:cubicBezTo>
                    <a:pt x="129" y="222"/>
                    <a:pt x="132" y="222"/>
                    <a:pt x="132" y="221"/>
                  </a:cubicBezTo>
                  <a:cubicBezTo>
                    <a:pt x="132" y="220"/>
                    <a:pt x="133" y="219"/>
                    <a:pt x="134" y="218"/>
                  </a:cubicBezTo>
                  <a:cubicBezTo>
                    <a:pt x="136" y="217"/>
                    <a:pt x="139" y="217"/>
                    <a:pt x="141" y="217"/>
                  </a:cubicBezTo>
                  <a:cubicBezTo>
                    <a:pt x="141" y="216"/>
                    <a:pt x="142" y="212"/>
                    <a:pt x="141" y="212"/>
                  </a:cubicBezTo>
                  <a:cubicBezTo>
                    <a:pt x="139" y="212"/>
                    <a:pt x="138" y="211"/>
                    <a:pt x="138" y="210"/>
                  </a:cubicBezTo>
                  <a:cubicBezTo>
                    <a:pt x="137" y="209"/>
                    <a:pt x="137" y="208"/>
                    <a:pt x="137" y="206"/>
                  </a:cubicBezTo>
                  <a:cubicBezTo>
                    <a:pt x="136" y="206"/>
                    <a:pt x="136" y="205"/>
                    <a:pt x="137" y="204"/>
                  </a:cubicBezTo>
                  <a:cubicBezTo>
                    <a:pt x="137" y="202"/>
                    <a:pt x="138" y="203"/>
                    <a:pt x="139" y="203"/>
                  </a:cubicBezTo>
                  <a:cubicBezTo>
                    <a:pt x="141" y="203"/>
                    <a:pt x="143" y="203"/>
                    <a:pt x="145" y="203"/>
                  </a:cubicBezTo>
                  <a:cubicBezTo>
                    <a:pt x="147" y="203"/>
                    <a:pt x="150" y="203"/>
                    <a:pt x="151" y="202"/>
                  </a:cubicBezTo>
                  <a:cubicBezTo>
                    <a:pt x="152" y="199"/>
                    <a:pt x="154" y="196"/>
                    <a:pt x="157" y="194"/>
                  </a:cubicBezTo>
                  <a:cubicBezTo>
                    <a:pt x="159" y="191"/>
                    <a:pt x="162" y="190"/>
                    <a:pt x="165" y="189"/>
                  </a:cubicBezTo>
                  <a:cubicBezTo>
                    <a:pt x="166" y="189"/>
                    <a:pt x="167" y="189"/>
                    <a:pt x="168" y="189"/>
                  </a:cubicBezTo>
                  <a:cubicBezTo>
                    <a:pt x="170" y="189"/>
                    <a:pt x="170" y="188"/>
                    <a:pt x="170" y="187"/>
                  </a:cubicBezTo>
                  <a:cubicBezTo>
                    <a:pt x="171" y="186"/>
                    <a:pt x="172" y="184"/>
                    <a:pt x="173" y="183"/>
                  </a:cubicBezTo>
                  <a:cubicBezTo>
                    <a:pt x="174" y="182"/>
                    <a:pt x="175" y="181"/>
                    <a:pt x="176" y="180"/>
                  </a:cubicBezTo>
                  <a:cubicBezTo>
                    <a:pt x="177" y="180"/>
                    <a:pt x="177" y="180"/>
                    <a:pt x="178" y="179"/>
                  </a:cubicBezTo>
                  <a:cubicBezTo>
                    <a:pt x="180" y="179"/>
                    <a:pt x="179" y="178"/>
                    <a:pt x="179" y="177"/>
                  </a:cubicBezTo>
                  <a:cubicBezTo>
                    <a:pt x="179" y="174"/>
                    <a:pt x="179" y="172"/>
                    <a:pt x="179" y="170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6" y="159"/>
                    <a:pt x="192" y="154"/>
                    <a:pt x="198" y="151"/>
                  </a:cubicBezTo>
                  <a:cubicBezTo>
                    <a:pt x="199" y="151"/>
                    <a:pt x="203" y="151"/>
                    <a:pt x="203" y="150"/>
                  </a:cubicBezTo>
                  <a:cubicBezTo>
                    <a:pt x="203" y="149"/>
                    <a:pt x="203" y="148"/>
                    <a:pt x="204" y="147"/>
                  </a:cubicBezTo>
                  <a:cubicBezTo>
                    <a:pt x="205" y="146"/>
                    <a:pt x="207" y="146"/>
                    <a:pt x="209" y="146"/>
                  </a:cubicBezTo>
                  <a:cubicBezTo>
                    <a:pt x="211" y="146"/>
                    <a:pt x="213" y="146"/>
                    <a:pt x="216" y="146"/>
                  </a:cubicBezTo>
                  <a:cubicBezTo>
                    <a:pt x="217" y="146"/>
                    <a:pt x="217" y="145"/>
                    <a:pt x="218" y="144"/>
                  </a:cubicBezTo>
                  <a:cubicBezTo>
                    <a:pt x="219" y="143"/>
                    <a:pt x="220" y="142"/>
                    <a:pt x="220" y="140"/>
                  </a:cubicBezTo>
                  <a:cubicBezTo>
                    <a:pt x="222" y="138"/>
                    <a:pt x="222" y="135"/>
                    <a:pt x="222" y="132"/>
                  </a:cubicBezTo>
                  <a:cubicBezTo>
                    <a:pt x="223" y="130"/>
                    <a:pt x="224" y="127"/>
                    <a:pt x="226" y="127"/>
                  </a:cubicBezTo>
                  <a:cubicBezTo>
                    <a:pt x="226" y="124"/>
                    <a:pt x="227" y="122"/>
                    <a:pt x="231" y="123"/>
                  </a:cubicBezTo>
                  <a:cubicBezTo>
                    <a:pt x="231" y="121"/>
                    <a:pt x="231" y="119"/>
                    <a:pt x="233" y="118"/>
                  </a:cubicBezTo>
                  <a:cubicBezTo>
                    <a:pt x="235" y="117"/>
                    <a:pt x="238" y="118"/>
                    <a:pt x="240" y="118"/>
                  </a:cubicBezTo>
                  <a:cubicBezTo>
                    <a:pt x="241" y="116"/>
                    <a:pt x="241" y="114"/>
                    <a:pt x="242" y="113"/>
                  </a:cubicBezTo>
                  <a:cubicBezTo>
                    <a:pt x="244" y="112"/>
                    <a:pt x="250" y="114"/>
                    <a:pt x="250" y="112"/>
                  </a:cubicBezTo>
                  <a:cubicBezTo>
                    <a:pt x="250" y="111"/>
                    <a:pt x="250" y="109"/>
                    <a:pt x="252" y="108"/>
                  </a:cubicBezTo>
                  <a:cubicBezTo>
                    <a:pt x="253" y="108"/>
                    <a:pt x="255" y="108"/>
                    <a:pt x="256" y="108"/>
                  </a:cubicBezTo>
                  <a:cubicBezTo>
                    <a:pt x="258" y="108"/>
                    <a:pt x="260" y="108"/>
                    <a:pt x="262" y="108"/>
                  </a:cubicBezTo>
                  <a:cubicBezTo>
                    <a:pt x="264" y="108"/>
                    <a:pt x="264" y="109"/>
                    <a:pt x="264" y="107"/>
                  </a:cubicBezTo>
                  <a:cubicBezTo>
                    <a:pt x="265" y="106"/>
                    <a:pt x="265" y="106"/>
                    <a:pt x="266" y="105"/>
                  </a:cubicBezTo>
                  <a:cubicBezTo>
                    <a:pt x="267" y="103"/>
                    <a:pt x="269" y="101"/>
                    <a:pt x="269" y="99"/>
                  </a:cubicBezTo>
                  <a:cubicBezTo>
                    <a:pt x="266" y="99"/>
                    <a:pt x="263" y="99"/>
                    <a:pt x="260" y="99"/>
                  </a:cubicBezTo>
                  <a:cubicBezTo>
                    <a:pt x="259" y="99"/>
                    <a:pt x="259" y="99"/>
                    <a:pt x="259" y="100"/>
                  </a:cubicBezTo>
                  <a:cubicBezTo>
                    <a:pt x="259" y="101"/>
                    <a:pt x="258" y="102"/>
                    <a:pt x="258" y="102"/>
                  </a:cubicBezTo>
                  <a:cubicBezTo>
                    <a:pt x="256" y="104"/>
                    <a:pt x="252" y="104"/>
                    <a:pt x="249" y="103"/>
                  </a:cubicBezTo>
                  <a:cubicBezTo>
                    <a:pt x="247" y="102"/>
                    <a:pt x="244" y="99"/>
                    <a:pt x="245" y="96"/>
                  </a:cubicBezTo>
                  <a:cubicBezTo>
                    <a:pt x="246" y="95"/>
                    <a:pt x="248" y="94"/>
                    <a:pt x="250" y="94"/>
                  </a:cubicBezTo>
                  <a:cubicBezTo>
                    <a:pt x="250" y="93"/>
                    <a:pt x="250" y="91"/>
                    <a:pt x="252" y="90"/>
                  </a:cubicBezTo>
                  <a:cubicBezTo>
                    <a:pt x="253" y="89"/>
                    <a:pt x="257" y="90"/>
                    <a:pt x="259" y="90"/>
                  </a:cubicBezTo>
                  <a:cubicBezTo>
                    <a:pt x="259" y="88"/>
                    <a:pt x="259" y="86"/>
                    <a:pt x="261" y="85"/>
                  </a:cubicBezTo>
                  <a:cubicBezTo>
                    <a:pt x="263" y="84"/>
                    <a:pt x="267" y="85"/>
                    <a:pt x="269" y="85"/>
                  </a:cubicBezTo>
                  <a:cubicBezTo>
                    <a:pt x="272" y="85"/>
                    <a:pt x="275" y="85"/>
                    <a:pt x="278" y="85"/>
                  </a:cubicBezTo>
                  <a:cubicBezTo>
                    <a:pt x="284" y="85"/>
                    <a:pt x="291" y="85"/>
                    <a:pt x="297" y="85"/>
                  </a:cubicBezTo>
                  <a:cubicBezTo>
                    <a:pt x="299" y="85"/>
                    <a:pt x="300" y="85"/>
                    <a:pt x="302" y="85"/>
                  </a:cubicBezTo>
                  <a:cubicBezTo>
                    <a:pt x="302" y="84"/>
                    <a:pt x="302" y="83"/>
                    <a:pt x="302" y="82"/>
                  </a:cubicBezTo>
                  <a:cubicBezTo>
                    <a:pt x="303" y="80"/>
                    <a:pt x="304" y="80"/>
                    <a:pt x="306" y="80"/>
                  </a:cubicBezTo>
                  <a:cubicBezTo>
                    <a:pt x="306" y="77"/>
                    <a:pt x="307" y="76"/>
                    <a:pt x="310" y="76"/>
                  </a:cubicBezTo>
                  <a:cubicBezTo>
                    <a:pt x="311" y="75"/>
                    <a:pt x="311" y="75"/>
                    <a:pt x="312" y="74"/>
                  </a:cubicBezTo>
                  <a:cubicBezTo>
                    <a:pt x="312" y="73"/>
                    <a:pt x="313" y="72"/>
                    <a:pt x="314" y="71"/>
                  </a:cubicBezTo>
                  <a:cubicBezTo>
                    <a:pt x="319" y="69"/>
                    <a:pt x="325" y="71"/>
                    <a:pt x="330" y="71"/>
                  </a:cubicBezTo>
                  <a:cubicBezTo>
                    <a:pt x="332" y="71"/>
                    <a:pt x="335" y="71"/>
                    <a:pt x="335" y="70"/>
                  </a:cubicBezTo>
                  <a:cubicBezTo>
                    <a:pt x="335" y="68"/>
                    <a:pt x="335" y="67"/>
                    <a:pt x="335" y="65"/>
                  </a:cubicBezTo>
                  <a:cubicBezTo>
                    <a:pt x="335" y="63"/>
                    <a:pt x="334" y="60"/>
                    <a:pt x="333" y="58"/>
                  </a:cubicBezTo>
                  <a:cubicBezTo>
                    <a:pt x="331" y="56"/>
                    <a:pt x="330" y="53"/>
                    <a:pt x="330" y="51"/>
                  </a:cubicBezTo>
                  <a:cubicBezTo>
                    <a:pt x="330" y="46"/>
                    <a:pt x="330" y="42"/>
                    <a:pt x="330" y="38"/>
                  </a:cubicBezTo>
                  <a:cubicBezTo>
                    <a:pt x="327" y="38"/>
                    <a:pt x="326" y="41"/>
                    <a:pt x="324" y="42"/>
                  </a:cubicBezTo>
                  <a:cubicBezTo>
                    <a:pt x="321" y="43"/>
                    <a:pt x="318" y="42"/>
                    <a:pt x="316" y="42"/>
                  </a:cubicBezTo>
                  <a:cubicBezTo>
                    <a:pt x="313" y="41"/>
                    <a:pt x="311" y="40"/>
                    <a:pt x="311" y="38"/>
                  </a:cubicBezTo>
                  <a:cubicBezTo>
                    <a:pt x="311" y="35"/>
                    <a:pt x="312" y="32"/>
                    <a:pt x="316" y="33"/>
                  </a:cubicBezTo>
                  <a:cubicBezTo>
                    <a:pt x="316" y="32"/>
                    <a:pt x="316" y="31"/>
                    <a:pt x="316" y="29"/>
                  </a:cubicBezTo>
                  <a:cubicBezTo>
                    <a:pt x="316" y="28"/>
                    <a:pt x="315" y="28"/>
                    <a:pt x="313" y="28"/>
                  </a:cubicBezTo>
                  <a:cubicBezTo>
                    <a:pt x="311" y="28"/>
                    <a:pt x="308" y="28"/>
                    <a:pt x="305" y="28"/>
                  </a:cubicBezTo>
                  <a:cubicBezTo>
                    <a:pt x="303" y="28"/>
                    <a:pt x="300" y="28"/>
                    <a:pt x="298" y="28"/>
                  </a:cubicBezTo>
                  <a:cubicBezTo>
                    <a:pt x="297" y="28"/>
                    <a:pt x="296" y="28"/>
                    <a:pt x="295" y="28"/>
                  </a:cubicBezTo>
                  <a:cubicBezTo>
                    <a:pt x="293" y="28"/>
                    <a:pt x="292" y="28"/>
                    <a:pt x="291" y="30"/>
                  </a:cubicBezTo>
                  <a:cubicBezTo>
                    <a:pt x="290" y="33"/>
                    <a:pt x="288" y="36"/>
                    <a:pt x="285" y="37"/>
                  </a:cubicBezTo>
                  <a:cubicBezTo>
                    <a:pt x="282" y="38"/>
                    <a:pt x="279" y="38"/>
                    <a:pt x="277" y="38"/>
                  </a:cubicBezTo>
                  <a:cubicBezTo>
                    <a:pt x="274" y="38"/>
                    <a:pt x="271" y="38"/>
                    <a:pt x="269" y="38"/>
                  </a:cubicBezTo>
                  <a:cubicBezTo>
                    <a:pt x="269" y="41"/>
                    <a:pt x="270" y="47"/>
                    <a:pt x="267" y="50"/>
                  </a:cubicBezTo>
                  <a:cubicBezTo>
                    <a:pt x="267" y="51"/>
                    <a:pt x="266" y="51"/>
                    <a:pt x="265" y="51"/>
                  </a:cubicBezTo>
                  <a:cubicBezTo>
                    <a:pt x="264" y="52"/>
                    <a:pt x="264" y="52"/>
                    <a:pt x="264" y="54"/>
                  </a:cubicBezTo>
                  <a:cubicBezTo>
                    <a:pt x="264" y="56"/>
                    <a:pt x="264" y="58"/>
                    <a:pt x="262" y="60"/>
                  </a:cubicBezTo>
                  <a:cubicBezTo>
                    <a:pt x="260" y="61"/>
                    <a:pt x="258" y="61"/>
                    <a:pt x="256" y="61"/>
                  </a:cubicBezTo>
                  <a:cubicBezTo>
                    <a:pt x="254" y="61"/>
                    <a:pt x="252" y="62"/>
                    <a:pt x="250" y="63"/>
                  </a:cubicBezTo>
                  <a:cubicBezTo>
                    <a:pt x="247" y="66"/>
                    <a:pt x="245" y="70"/>
                    <a:pt x="241" y="71"/>
                  </a:cubicBezTo>
                  <a:cubicBezTo>
                    <a:pt x="240" y="71"/>
                    <a:pt x="241" y="73"/>
                    <a:pt x="239" y="74"/>
                  </a:cubicBezTo>
                  <a:cubicBezTo>
                    <a:pt x="238" y="75"/>
                    <a:pt x="236" y="76"/>
                    <a:pt x="234" y="75"/>
                  </a:cubicBezTo>
                  <a:cubicBezTo>
                    <a:pt x="233" y="75"/>
                    <a:pt x="231" y="74"/>
                    <a:pt x="231" y="72"/>
                  </a:cubicBezTo>
                  <a:cubicBezTo>
                    <a:pt x="231" y="70"/>
                    <a:pt x="233" y="69"/>
                    <a:pt x="234" y="67"/>
                  </a:cubicBezTo>
                  <a:cubicBezTo>
                    <a:pt x="235" y="63"/>
                    <a:pt x="232" y="60"/>
                    <a:pt x="231" y="57"/>
                  </a:cubicBezTo>
                  <a:cubicBezTo>
                    <a:pt x="231" y="53"/>
                    <a:pt x="230" y="46"/>
                    <a:pt x="236" y="47"/>
                  </a:cubicBezTo>
                  <a:cubicBezTo>
                    <a:pt x="236" y="46"/>
                    <a:pt x="236" y="45"/>
                    <a:pt x="236" y="44"/>
                  </a:cubicBezTo>
                  <a:cubicBezTo>
                    <a:pt x="235" y="42"/>
                    <a:pt x="236" y="42"/>
                    <a:pt x="237" y="42"/>
                  </a:cubicBezTo>
                  <a:cubicBezTo>
                    <a:pt x="238" y="42"/>
                    <a:pt x="238" y="42"/>
                    <a:pt x="239" y="42"/>
                  </a:cubicBezTo>
                  <a:cubicBezTo>
                    <a:pt x="241" y="42"/>
                    <a:pt x="240" y="42"/>
                    <a:pt x="240" y="40"/>
                  </a:cubicBezTo>
                  <a:cubicBezTo>
                    <a:pt x="240" y="38"/>
                    <a:pt x="240" y="37"/>
                    <a:pt x="240" y="35"/>
                  </a:cubicBezTo>
                  <a:cubicBezTo>
                    <a:pt x="240" y="32"/>
                    <a:pt x="240" y="27"/>
                    <a:pt x="245" y="28"/>
                  </a:cubicBezTo>
                  <a:cubicBezTo>
                    <a:pt x="245" y="25"/>
                    <a:pt x="246" y="23"/>
                    <a:pt x="250" y="24"/>
                  </a:cubicBezTo>
                  <a:cubicBezTo>
                    <a:pt x="252" y="24"/>
                    <a:pt x="255" y="24"/>
                    <a:pt x="257" y="24"/>
                  </a:cubicBezTo>
                  <a:cubicBezTo>
                    <a:pt x="258" y="24"/>
                    <a:pt x="259" y="24"/>
                    <a:pt x="260" y="24"/>
                  </a:cubicBezTo>
                  <a:cubicBezTo>
                    <a:pt x="262" y="24"/>
                    <a:pt x="264" y="24"/>
                    <a:pt x="264" y="23"/>
                  </a:cubicBezTo>
                  <a:cubicBezTo>
                    <a:pt x="264" y="19"/>
                    <a:pt x="266" y="19"/>
                    <a:pt x="270" y="19"/>
                  </a:cubicBezTo>
                  <a:cubicBezTo>
                    <a:pt x="272" y="19"/>
                    <a:pt x="275" y="19"/>
                    <a:pt x="277" y="19"/>
                  </a:cubicBezTo>
                  <a:cubicBezTo>
                    <a:pt x="279" y="19"/>
                    <a:pt x="278" y="19"/>
                    <a:pt x="278" y="17"/>
                  </a:cubicBezTo>
                  <a:cubicBezTo>
                    <a:pt x="278" y="17"/>
                    <a:pt x="279" y="16"/>
                    <a:pt x="279" y="15"/>
                  </a:cubicBezTo>
                  <a:cubicBezTo>
                    <a:pt x="280" y="14"/>
                    <a:pt x="281" y="14"/>
                    <a:pt x="283" y="14"/>
                  </a:cubicBezTo>
                  <a:cubicBezTo>
                    <a:pt x="284" y="13"/>
                    <a:pt x="284" y="12"/>
                    <a:pt x="285" y="11"/>
                  </a:cubicBezTo>
                  <a:cubicBezTo>
                    <a:pt x="286" y="9"/>
                    <a:pt x="287" y="6"/>
                    <a:pt x="287" y="4"/>
                  </a:cubicBezTo>
                  <a:cubicBezTo>
                    <a:pt x="286" y="0"/>
                    <a:pt x="283" y="0"/>
                    <a:pt x="280" y="0"/>
                  </a:cubicBezTo>
                  <a:cubicBezTo>
                    <a:pt x="278" y="0"/>
                    <a:pt x="276" y="0"/>
                    <a:pt x="273" y="0"/>
                  </a:cubicBezTo>
                  <a:cubicBezTo>
                    <a:pt x="270" y="0"/>
                    <a:pt x="269" y="0"/>
                    <a:pt x="266" y="1"/>
                  </a:cubicBezTo>
                  <a:cubicBezTo>
                    <a:pt x="237" y="17"/>
                    <a:pt x="209" y="34"/>
                    <a:pt x="182" y="53"/>
                  </a:cubicBezTo>
                  <a:cubicBezTo>
                    <a:pt x="130" y="90"/>
                    <a:pt x="83" y="135"/>
                    <a:pt x="45" y="186"/>
                  </a:cubicBezTo>
                  <a:cubicBezTo>
                    <a:pt x="30" y="207"/>
                    <a:pt x="17" y="228"/>
                    <a:pt x="5" y="250"/>
                  </a:cubicBezTo>
                  <a:cubicBezTo>
                    <a:pt x="7" y="250"/>
                    <a:pt x="11" y="249"/>
                    <a:pt x="13" y="252"/>
                  </a:cubicBezTo>
                  <a:cubicBezTo>
                    <a:pt x="14" y="254"/>
                    <a:pt x="14" y="256"/>
                    <a:pt x="12" y="258"/>
                  </a:cubicBezTo>
                  <a:cubicBezTo>
                    <a:pt x="11" y="259"/>
                    <a:pt x="9" y="259"/>
                    <a:pt x="9" y="261"/>
                  </a:cubicBezTo>
                  <a:cubicBezTo>
                    <a:pt x="9" y="263"/>
                    <a:pt x="9" y="265"/>
                    <a:pt x="9" y="268"/>
                  </a:cubicBezTo>
                  <a:cubicBezTo>
                    <a:pt x="9" y="271"/>
                    <a:pt x="9" y="274"/>
                    <a:pt x="5" y="273"/>
                  </a:cubicBezTo>
                  <a:cubicBezTo>
                    <a:pt x="5" y="277"/>
                    <a:pt x="6" y="284"/>
                    <a:pt x="0" y="283"/>
                  </a:cubicBezTo>
                  <a:cubicBezTo>
                    <a:pt x="0" y="295"/>
                    <a:pt x="0" y="307"/>
                    <a:pt x="0" y="320"/>
                  </a:cubicBezTo>
                  <a:cubicBezTo>
                    <a:pt x="0" y="326"/>
                    <a:pt x="0" y="332"/>
                    <a:pt x="0" y="338"/>
                  </a:cubicBezTo>
                  <a:cubicBezTo>
                    <a:pt x="0" y="340"/>
                    <a:pt x="0" y="341"/>
                    <a:pt x="0" y="343"/>
                  </a:cubicBezTo>
                  <a:cubicBezTo>
                    <a:pt x="0" y="345"/>
                    <a:pt x="1" y="344"/>
                    <a:pt x="2" y="345"/>
                  </a:cubicBezTo>
                  <a:cubicBezTo>
                    <a:pt x="4" y="345"/>
                    <a:pt x="5" y="347"/>
                    <a:pt x="7" y="348"/>
                  </a:cubicBezTo>
                  <a:cubicBezTo>
                    <a:pt x="10" y="350"/>
                    <a:pt x="13" y="349"/>
                    <a:pt x="16" y="351"/>
                  </a:cubicBezTo>
                  <a:cubicBezTo>
                    <a:pt x="18" y="351"/>
                    <a:pt x="18" y="352"/>
                    <a:pt x="19" y="354"/>
                  </a:cubicBezTo>
                  <a:cubicBezTo>
                    <a:pt x="19" y="355"/>
                    <a:pt x="19" y="356"/>
                    <a:pt x="19" y="356"/>
                  </a:cubicBezTo>
                  <a:cubicBezTo>
                    <a:pt x="19" y="359"/>
                    <a:pt x="19" y="358"/>
                    <a:pt x="20" y="359"/>
                  </a:cubicBezTo>
                  <a:cubicBezTo>
                    <a:pt x="24" y="360"/>
                    <a:pt x="26" y="364"/>
                    <a:pt x="28" y="368"/>
                  </a:cubicBezTo>
                  <a:cubicBezTo>
                    <a:pt x="32" y="368"/>
                    <a:pt x="39" y="367"/>
                    <a:pt x="38" y="373"/>
                  </a:cubicBezTo>
                  <a:cubicBezTo>
                    <a:pt x="41" y="373"/>
                    <a:pt x="43" y="374"/>
                    <a:pt x="42" y="377"/>
                  </a:cubicBezTo>
                  <a:cubicBezTo>
                    <a:pt x="44" y="377"/>
                    <a:pt x="46" y="378"/>
                    <a:pt x="47" y="380"/>
                  </a:cubicBezTo>
                  <a:cubicBezTo>
                    <a:pt x="48" y="382"/>
                    <a:pt x="47" y="384"/>
                    <a:pt x="48" y="386"/>
                  </a:cubicBezTo>
                  <a:cubicBezTo>
                    <a:pt x="50" y="388"/>
                    <a:pt x="51" y="389"/>
                    <a:pt x="52" y="391"/>
                  </a:cubicBezTo>
                  <a:cubicBezTo>
                    <a:pt x="54" y="392"/>
                    <a:pt x="55" y="393"/>
                    <a:pt x="56" y="395"/>
                  </a:cubicBezTo>
                  <a:cubicBezTo>
                    <a:pt x="57" y="399"/>
                    <a:pt x="56" y="404"/>
                    <a:pt x="56" y="408"/>
                  </a:cubicBezTo>
                  <a:cubicBezTo>
                    <a:pt x="56" y="409"/>
                    <a:pt x="56" y="410"/>
                    <a:pt x="56" y="411"/>
                  </a:cubicBezTo>
                  <a:cubicBezTo>
                    <a:pt x="56" y="412"/>
                    <a:pt x="56" y="413"/>
                    <a:pt x="56" y="414"/>
                  </a:cubicBezTo>
                  <a:cubicBezTo>
                    <a:pt x="56" y="415"/>
                    <a:pt x="57" y="415"/>
                    <a:pt x="58" y="415"/>
                  </a:cubicBezTo>
                  <a:cubicBezTo>
                    <a:pt x="60" y="416"/>
                    <a:pt x="62" y="417"/>
                    <a:pt x="61" y="420"/>
                  </a:cubicBezTo>
                  <a:cubicBezTo>
                    <a:pt x="64" y="420"/>
                    <a:pt x="67" y="420"/>
                    <a:pt x="69" y="420"/>
                  </a:cubicBezTo>
                  <a:cubicBezTo>
                    <a:pt x="71" y="420"/>
                    <a:pt x="72" y="420"/>
                    <a:pt x="73" y="420"/>
                  </a:cubicBezTo>
                  <a:cubicBezTo>
                    <a:pt x="75" y="420"/>
                    <a:pt x="75" y="420"/>
                    <a:pt x="75" y="419"/>
                  </a:cubicBezTo>
                  <a:cubicBezTo>
                    <a:pt x="77" y="415"/>
                    <a:pt x="80" y="417"/>
                    <a:pt x="80" y="420"/>
                  </a:cubicBezTo>
                  <a:cubicBezTo>
                    <a:pt x="80" y="422"/>
                    <a:pt x="80" y="425"/>
                    <a:pt x="80" y="428"/>
                  </a:cubicBezTo>
                  <a:cubicBezTo>
                    <a:pt x="80" y="430"/>
                    <a:pt x="82" y="430"/>
                    <a:pt x="83" y="431"/>
                  </a:cubicBezTo>
                  <a:cubicBezTo>
                    <a:pt x="86" y="434"/>
                    <a:pt x="85" y="440"/>
                    <a:pt x="85" y="443"/>
                  </a:cubicBezTo>
                  <a:cubicBezTo>
                    <a:pt x="93" y="440"/>
                    <a:pt x="93" y="466"/>
                    <a:pt x="85" y="462"/>
                  </a:cubicBezTo>
                  <a:cubicBezTo>
                    <a:pt x="85" y="467"/>
                    <a:pt x="85" y="472"/>
                    <a:pt x="85" y="476"/>
                  </a:cubicBezTo>
                  <a:cubicBezTo>
                    <a:pt x="84" y="479"/>
                    <a:pt x="84" y="482"/>
                    <a:pt x="80" y="481"/>
                  </a:cubicBezTo>
                  <a:cubicBezTo>
                    <a:pt x="80" y="485"/>
                    <a:pt x="77" y="486"/>
                    <a:pt x="76" y="489"/>
                  </a:cubicBezTo>
                  <a:cubicBezTo>
                    <a:pt x="74" y="492"/>
                    <a:pt x="75" y="496"/>
                    <a:pt x="71" y="495"/>
                  </a:cubicBezTo>
                  <a:cubicBezTo>
                    <a:pt x="71" y="497"/>
                    <a:pt x="71" y="500"/>
                    <a:pt x="71" y="502"/>
                  </a:cubicBezTo>
                  <a:cubicBezTo>
                    <a:pt x="71" y="504"/>
                    <a:pt x="70" y="509"/>
                    <a:pt x="71" y="509"/>
                  </a:cubicBezTo>
                  <a:cubicBezTo>
                    <a:pt x="74" y="510"/>
                    <a:pt x="75" y="512"/>
                    <a:pt x="75" y="514"/>
                  </a:cubicBezTo>
                  <a:cubicBezTo>
                    <a:pt x="75" y="515"/>
                    <a:pt x="74" y="516"/>
                    <a:pt x="73" y="517"/>
                  </a:cubicBezTo>
                  <a:cubicBezTo>
                    <a:pt x="73" y="518"/>
                    <a:pt x="72" y="518"/>
                    <a:pt x="72" y="518"/>
                  </a:cubicBezTo>
                  <a:cubicBezTo>
                    <a:pt x="70" y="519"/>
                    <a:pt x="71" y="519"/>
                    <a:pt x="71" y="521"/>
                  </a:cubicBezTo>
                  <a:cubicBezTo>
                    <a:pt x="71" y="524"/>
                    <a:pt x="71" y="529"/>
                    <a:pt x="66" y="528"/>
                  </a:cubicBezTo>
                  <a:cubicBezTo>
                    <a:pt x="66" y="532"/>
                    <a:pt x="66" y="537"/>
                    <a:pt x="66" y="541"/>
                  </a:cubicBezTo>
                  <a:cubicBezTo>
                    <a:pt x="66" y="543"/>
                    <a:pt x="65" y="547"/>
                    <a:pt x="67" y="547"/>
                  </a:cubicBezTo>
                  <a:cubicBezTo>
                    <a:pt x="68" y="548"/>
                    <a:pt x="70" y="549"/>
                    <a:pt x="71" y="550"/>
                  </a:cubicBezTo>
                  <a:cubicBezTo>
                    <a:pt x="78" y="554"/>
                    <a:pt x="79" y="560"/>
                    <a:pt x="83" y="567"/>
                  </a:cubicBezTo>
                  <a:cubicBezTo>
                    <a:pt x="84" y="570"/>
                    <a:pt x="86" y="573"/>
                    <a:pt x="88" y="576"/>
                  </a:cubicBezTo>
                  <a:cubicBezTo>
                    <a:pt x="88" y="577"/>
                    <a:pt x="89" y="578"/>
                    <a:pt x="89" y="579"/>
                  </a:cubicBezTo>
                  <a:cubicBezTo>
                    <a:pt x="90" y="580"/>
                    <a:pt x="90" y="580"/>
                    <a:pt x="91" y="580"/>
                  </a:cubicBezTo>
                  <a:cubicBezTo>
                    <a:pt x="92" y="580"/>
                    <a:pt x="93" y="581"/>
                    <a:pt x="94" y="582"/>
                  </a:cubicBezTo>
                  <a:cubicBezTo>
                    <a:pt x="95" y="583"/>
                    <a:pt x="94" y="586"/>
                    <a:pt x="94" y="587"/>
                  </a:cubicBezTo>
                  <a:cubicBezTo>
                    <a:pt x="94" y="588"/>
                    <a:pt x="94" y="589"/>
                    <a:pt x="95" y="589"/>
                  </a:cubicBezTo>
                  <a:cubicBezTo>
                    <a:pt x="96" y="590"/>
                    <a:pt x="96" y="590"/>
                    <a:pt x="97" y="590"/>
                  </a:cubicBezTo>
                  <a:cubicBezTo>
                    <a:pt x="100" y="591"/>
                    <a:pt x="99" y="596"/>
                    <a:pt x="99" y="599"/>
                  </a:cubicBezTo>
                  <a:cubicBezTo>
                    <a:pt x="108" y="598"/>
                    <a:pt x="103" y="616"/>
                    <a:pt x="103" y="621"/>
                  </a:cubicBezTo>
                  <a:cubicBezTo>
                    <a:pt x="103" y="622"/>
                    <a:pt x="104" y="623"/>
                    <a:pt x="104" y="624"/>
                  </a:cubicBezTo>
                  <a:cubicBezTo>
                    <a:pt x="104" y="625"/>
                    <a:pt x="104" y="626"/>
                    <a:pt x="104" y="627"/>
                  </a:cubicBezTo>
                  <a:cubicBezTo>
                    <a:pt x="104" y="627"/>
                    <a:pt x="105" y="628"/>
                    <a:pt x="106" y="628"/>
                  </a:cubicBezTo>
                  <a:cubicBezTo>
                    <a:pt x="109" y="629"/>
                    <a:pt x="111" y="632"/>
                    <a:pt x="112" y="634"/>
                  </a:cubicBezTo>
                  <a:cubicBezTo>
                    <a:pt x="113" y="636"/>
                    <a:pt x="113" y="637"/>
                    <a:pt x="113" y="639"/>
                  </a:cubicBezTo>
                  <a:cubicBezTo>
                    <a:pt x="113" y="640"/>
                    <a:pt x="113" y="641"/>
                    <a:pt x="114" y="642"/>
                  </a:cubicBezTo>
                  <a:cubicBezTo>
                    <a:pt x="114" y="642"/>
                    <a:pt x="115" y="642"/>
                    <a:pt x="115" y="642"/>
                  </a:cubicBezTo>
                  <a:cubicBezTo>
                    <a:pt x="118" y="644"/>
                    <a:pt x="118" y="648"/>
                    <a:pt x="118" y="651"/>
                  </a:cubicBezTo>
                  <a:cubicBezTo>
                    <a:pt x="122" y="651"/>
                    <a:pt x="127" y="651"/>
                    <a:pt x="132" y="651"/>
                  </a:cubicBezTo>
                  <a:cubicBezTo>
                    <a:pt x="133" y="651"/>
                    <a:pt x="135" y="651"/>
                    <a:pt x="136" y="652"/>
                  </a:cubicBezTo>
                  <a:cubicBezTo>
                    <a:pt x="137" y="653"/>
                    <a:pt x="137" y="655"/>
                    <a:pt x="137" y="657"/>
                  </a:cubicBezTo>
                  <a:cubicBezTo>
                    <a:pt x="137" y="659"/>
                    <a:pt x="137" y="661"/>
                    <a:pt x="137" y="664"/>
                  </a:cubicBezTo>
                  <a:cubicBezTo>
                    <a:pt x="137" y="666"/>
                    <a:pt x="137" y="665"/>
                    <a:pt x="139" y="665"/>
                  </a:cubicBezTo>
                  <a:cubicBezTo>
                    <a:pt x="140" y="665"/>
                    <a:pt x="141" y="665"/>
                    <a:pt x="142" y="665"/>
                  </a:cubicBezTo>
                  <a:cubicBezTo>
                    <a:pt x="144" y="666"/>
                    <a:pt x="148" y="665"/>
                    <a:pt x="150" y="667"/>
                  </a:cubicBezTo>
                  <a:cubicBezTo>
                    <a:pt x="150" y="668"/>
                    <a:pt x="151" y="668"/>
                    <a:pt x="151" y="669"/>
                  </a:cubicBezTo>
                  <a:cubicBezTo>
                    <a:pt x="151" y="670"/>
                    <a:pt x="152" y="670"/>
                    <a:pt x="153" y="670"/>
                  </a:cubicBezTo>
                  <a:cubicBezTo>
                    <a:pt x="155" y="670"/>
                    <a:pt x="156" y="669"/>
                    <a:pt x="158" y="670"/>
                  </a:cubicBezTo>
                  <a:cubicBezTo>
                    <a:pt x="160" y="670"/>
                    <a:pt x="160" y="672"/>
                    <a:pt x="161" y="674"/>
                  </a:cubicBezTo>
                  <a:cubicBezTo>
                    <a:pt x="161" y="679"/>
                    <a:pt x="160" y="684"/>
                    <a:pt x="160" y="690"/>
                  </a:cubicBezTo>
                  <a:cubicBezTo>
                    <a:pt x="160" y="691"/>
                    <a:pt x="160" y="692"/>
                    <a:pt x="160" y="693"/>
                  </a:cubicBezTo>
                  <a:cubicBezTo>
                    <a:pt x="160" y="694"/>
                    <a:pt x="159" y="698"/>
                    <a:pt x="161" y="698"/>
                  </a:cubicBezTo>
                  <a:cubicBezTo>
                    <a:pt x="166" y="698"/>
                    <a:pt x="165" y="701"/>
                    <a:pt x="165" y="705"/>
                  </a:cubicBezTo>
                  <a:cubicBezTo>
                    <a:pt x="165" y="706"/>
                    <a:pt x="164" y="707"/>
                    <a:pt x="166" y="707"/>
                  </a:cubicBezTo>
                  <a:cubicBezTo>
                    <a:pt x="166" y="707"/>
                    <a:pt x="167" y="708"/>
                    <a:pt x="168" y="708"/>
                  </a:cubicBezTo>
                  <a:cubicBezTo>
                    <a:pt x="169" y="708"/>
                    <a:pt x="170" y="709"/>
                    <a:pt x="170" y="710"/>
                  </a:cubicBezTo>
                  <a:cubicBezTo>
                    <a:pt x="170" y="712"/>
                    <a:pt x="170" y="715"/>
                    <a:pt x="170" y="717"/>
                  </a:cubicBezTo>
                  <a:cubicBezTo>
                    <a:pt x="171" y="717"/>
                    <a:pt x="172" y="718"/>
                    <a:pt x="173" y="719"/>
                  </a:cubicBezTo>
                  <a:cubicBezTo>
                    <a:pt x="175" y="721"/>
                    <a:pt x="175" y="724"/>
                    <a:pt x="175" y="726"/>
                  </a:cubicBezTo>
                  <a:cubicBezTo>
                    <a:pt x="174" y="730"/>
                    <a:pt x="174" y="733"/>
                    <a:pt x="174" y="737"/>
                  </a:cubicBezTo>
                  <a:cubicBezTo>
                    <a:pt x="174" y="747"/>
                    <a:pt x="174" y="756"/>
                    <a:pt x="174" y="766"/>
                  </a:cubicBezTo>
                  <a:cubicBezTo>
                    <a:pt x="174" y="769"/>
                    <a:pt x="174" y="771"/>
                    <a:pt x="174" y="773"/>
                  </a:cubicBezTo>
                  <a:cubicBezTo>
                    <a:pt x="176" y="773"/>
                    <a:pt x="177" y="774"/>
                    <a:pt x="178" y="774"/>
                  </a:cubicBezTo>
                  <a:cubicBezTo>
                    <a:pt x="179" y="775"/>
                    <a:pt x="179" y="777"/>
                    <a:pt x="179" y="778"/>
                  </a:cubicBezTo>
                  <a:cubicBezTo>
                    <a:pt x="179" y="779"/>
                    <a:pt x="179" y="780"/>
                    <a:pt x="179" y="782"/>
                  </a:cubicBezTo>
                  <a:cubicBezTo>
                    <a:pt x="179" y="783"/>
                    <a:pt x="180" y="783"/>
                    <a:pt x="181" y="784"/>
                  </a:cubicBezTo>
                  <a:cubicBezTo>
                    <a:pt x="184" y="785"/>
                    <a:pt x="184" y="788"/>
                    <a:pt x="184" y="791"/>
                  </a:cubicBezTo>
                  <a:cubicBezTo>
                    <a:pt x="183" y="796"/>
                    <a:pt x="184" y="801"/>
                    <a:pt x="184" y="806"/>
                  </a:cubicBezTo>
                  <a:cubicBezTo>
                    <a:pt x="189" y="806"/>
                    <a:pt x="189" y="812"/>
                    <a:pt x="189" y="816"/>
                  </a:cubicBezTo>
                  <a:cubicBezTo>
                    <a:pt x="189" y="818"/>
                    <a:pt x="188" y="821"/>
                    <a:pt x="188" y="823"/>
                  </a:cubicBezTo>
                  <a:cubicBezTo>
                    <a:pt x="188" y="826"/>
                    <a:pt x="189" y="828"/>
                    <a:pt x="188" y="831"/>
                  </a:cubicBezTo>
                  <a:cubicBezTo>
                    <a:pt x="188" y="836"/>
                    <a:pt x="190" y="840"/>
                    <a:pt x="194" y="843"/>
                  </a:cubicBezTo>
                  <a:cubicBezTo>
                    <a:pt x="198" y="846"/>
                    <a:pt x="202" y="849"/>
                    <a:pt x="203" y="853"/>
                  </a:cubicBezTo>
                  <a:cubicBezTo>
                    <a:pt x="206" y="854"/>
                    <a:pt x="208" y="855"/>
                    <a:pt x="207" y="858"/>
                  </a:cubicBezTo>
                  <a:cubicBezTo>
                    <a:pt x="208" y="861"/>
                    <a:pt x="211" y="863"/>
                    <a:pt x="212" y="866"/>
                  </a:cubicBezTo>
                  <a:cubicBezTo>
                    <a:pt x="212" y="867"/>
                    <a:pt x="212" y="868"/>
                    <a:pt x="213" y="868"/>
                  </a:cubicBezTo>
                  <a:cubicBezTo>
                    <a:pt x="213" y="868"/>
                    <a:pt x="214" y="868"/>
                    <a:pt x="215" y="868"/>
                  </a:cubicBezTo>
                  <a:cubicBezTo>
                    <a:pt x="216" y="868"/>
                    <a:pt x="217" y="869"/>
                    <a:pt x="217" y="871"/>
                  </a:cubicBezTo>
                  <a:cubicBezTo>
                    <a:pt x="217" y="874"/>
                    <a:pt x="218" y="876"/>
                    <a:pt x="220" y="879"/>
                  </a:cubicBezTo>
                  <a:cubicBezTo>
                    <a:pt x="224" y="883"/>
                    <a:pt x="230" y="885"/>
                    <a:pt x="231" y="891"/>
                  </a:cubicBezTo>
                  <a:cubicBezTo>
                    <a:pt x="233" y="891"/>
                    <a:pt x="235" y="893"/>
                    <a:pt x="234" y="895"/>
                  </a:cubicBezTo>
                  <a:cubicBezTo>
                    <a:pt x="233" y="895"/>
                    <a:pt x="232" y="896"/>
                    <a:pt x="232" y="896"/>
                  </a:cubicBezTo>
                  <a:cubicBezTo>
                    <a:pt x="230" y="896"/>
                    <a:pt x="231" y="897"/>
                    <a:pt x="231" y="898"/>
                  </a:cubicBezTo>
                  <a:cubicBezTo>
                    <a:pt x="231" y="900"/>
                    <a:pt x="230" y="900"/>
                    <a:pt x="232" y="901"/>
                  </a:cubicBezTo>
                  <a:cubicBezTo>
                    <a:pt x="233" y="902"/>
                    <a:pt x="234" y="902"/>
                    <a:pt x="235" y="903"/>
                  </a:cubicBezTo>
                  <a:cubicBezTo>
                    <a:pt x="237" y="904"/>
                    <a:pt x="238" y="905"/>
                    <a:pt x="240" y="908"/>
                  </a:cubicBezTo>
                  <a:cubicBezTo>
                    <a:pt x="240" y="909"/>
                    <a:pt x="240" y="910"/>
                    <a:pt x="242" y="911"/>
                  </a:cubicBezTo>
                  <a:cubicBezTo>
                    <a:pt x="243" y="911"/>
                    <a:pt x="244" y="912"/>
                    <a:pt x="244" y="913"/>
                  </a:cubicBezTo>
                  <a:cubicBezTo>
                    <a:pt x="247" y="914"/>
                    <a:pt x="249" y="915"/>
                    <a:pt x="251" y="915"/>
                  </a:cubicBezTo>
                  <a:cubicBezTo>
                    <a:pt x="254" y="915"/>
                    <a:pt x="255" y="917"/>
                    <a:pt x="255" y="920"/>
                  </a:cubicBezTo>
                  <a:cubicBezTo>
                    <a:pt x="258" y="920"/>
                    <a:pt x="265" y="919"/>
                    <a:pt x="264" y="924"/>
                  </a:cubicBezTo>
                  <a:cubicBezTo>
                    <a:pt x="265" y="924"/>
                    <a:pt x="274" y="926"/>
                    <a:pt x="273" y="922"/>
                  </a:cubicBezTo>
                  <a:cubicBezTo>
                    <a:pt x="272" y="920"/>
                    <a:pt x="270" y="918"/>
                    <a:pt x="268" y="915"/>
                  </a:cubicBezTo>
                  <a:cubicBezTo>
                    <a:pt x="267" y="912"/>
                    <a:pt x="268" y="911"/>
                    <a:pt x="272" y="910"/>
                  </a:cubicBezTo>
                  <a:cubicBezTo>
                    <a:pt x="272" y="910"/>
                    <a:pt x="273" y="910"/>
                    <a:pt x="273" y="910"/>
                  </a:cubicBezTo>
                  <a:cubicBezTo>
                    <a:pt x="273" y="909"/>
                    <a:pt x="274" y="908"/>
                    <a:pt x="274" y="907"/>
                  </a:cubicBezTo>
                  <a:cubicBezTo>
                    <a:pt x="273" y="906"/>
                    <a:pt x="273" y="904"/>
                    <a:pt x="272" y="903"/>
                  </a:cubicBezTo>
                  <a:cubicBezTo>
                    <a:pt x="270" y="900"/>
                    <a:pt x="267" y="901"/>
                    <a:pt x="265" y="900"/>
                  </a:cubicBezTo>
                  <a:cubicBezTo>
                    <a:pt x="264" y="899"/>
                    <a:pt x="264" y="897"/>
                    <a:pt x="264" y="896"/>
                  </a:cubicBezTo>
                  <a:cubicBezTo>
                    <a:pt x="264" y="894"/>
                    <a:pt x="264" y="891"/>
                    <a:pt x="264" y="889"/>
                  </a:cubicBezTo>
                  <a:cubicBezTo>
                    <a:pt x="264" y="888"/>
                    <a:pt x="265" y="887"/>
                    <a:pt x="263" y="886"/>
                  </a:cubicBezTo>
                  <a:cubicBezTo>
                    <a:pt x="263" y="886"/>
                    <a:pt x="262" y="886"/>
                    <a:pt x="261" y="886"/>
                  </a:cubicBezTo>
                  <a:cubicBezTo>
                    <a:pt x="260" y="886"/>
                    <a:pt x="259" y="884"/>
                    <a:pt x="259" y="883"/>
                  </a:cubicBezTo>
                  <a:cubicBezTo>
                    <a:pt x="259" y="878"/>
                    <a:pt x="259" y="873"/>
                    <a:pt x="259" y="869"/>
                  </a:cubicBezTo>
                  <a:cubicBezTo>
                    <a:pt x="259" y="865"/>
                    <a:pt x="256" y="864"/>
                    <a:pt x="255" y="861"/>
                  </a:cubicBezTo>
                  <a:cubicBezTo>
                    <a:pt x="255" y="860"/>
                    <a:pt x="255" y="859"/>
                    <a:pt x="255" y="858"/>
                  </a:cubicBezTo>
                  <a:cubicBezTo>
                    <a:pt x="254" y="858"/>
                    <a:pt x="253" y="858"/>
                    <a:pt x="253" y="857"/>
                  </a:cubicBezTo>
                  <a:cubicBezTo>
                    <a:pt x="252" y="857"/>
                    <a:pt x="251" y="856"/>
                    <a:pt x="250" y="855"/>
                  </a:cubicBezTo>
                  <a:cubicBezTo>
                    <a:pt x="250" y="853"/>
                    <a:pt x="250" y="851"/>
                    <a:pt x="250" y="850"/>
                  </a:cubicBezTo>
                  <a:cubicBezTo>
                    <a:pt x="250" y="848"/>
                    <a:pt x="254" y="849"/>
                    <a:pt x="255" y="849"/>
                  </a:cubicBezTo>
                  <a:cubicBezTo>
                    <a:pt x="258" y="847"/>
                    <a:pt x="259" y="844"/>
                    <a:pt x="260" y="841"/>
                  </a:cubicBezTo>
                  <a:cubicBezTo>
                    <a:pt x="260" y="838"/>
                    <a:pt x="261" y="836"/>
                    <a:pt x="263" y="834"/>
                  </a:cubicBezTo>
                  <a:cubicBezTo>
                    <a:pt x="266" y="832"/>
                    <a:pt x="270" y="833"/>
                    <a:pt x="273" y="835"/>
                  </a:cubicBezTo>
                  <a:cubicBezTo>
                    <a:pt x="274" y="830"/>
                    <a:pt x="275" y="830"/>
                    <a:pt x="279" y="830"/>
                  </a:cubicBezTo>
                  <a:cubicBezTo>
                    <a:pt x="282" y="830"/>
                    <a:pt x="286" y="830"/>
                    <a:pt x="287" y="826"/>
                  </a:cubicBezTo>
                  <a:cubicBezTo>
                    <a:pt x="290" y="820"/>
                    <a:pt x="283" y="817"/>
                    <a:pt x="283" y="811"/>
                  </a:cubicBezTo>
                  <a:cubicBezTo>
                    <a:pt x="280" y="811"/>
                    <a:pt x="276" y="811"/>
                    <a:pt x="275" y="809"/>
                  </a:cubicBezTo>
                  <a:cubicBezTo>
                    <a:pt x="273" y="807"/>
                    <a:pt x="273" y="806"/>
                    <a:pt x="273" y="804"/>
                  </a:cubicBezTo>
                  <a:cubicBezTo>
                    <a:pt x="273" y="802"/>
                    <a:pt x="273" y="802"/>
                    <a:pt x="275" y="802"/>
                  </a:cubicBezTo>
                  <a:cubicBezTo>
                    <a:pt x="276" y="802"/>
                    <a:pt x="277" y="802"/>
                    <a:pt x="278" y="802"/>
                  </a:cubicBezTo>
                  <a:cubicBezTo>
                    <a:pt x="283" y="802"/>
                    <a:pt x="288" y="802"/>
                    <a:pt x="292" y="802"/>
                  </a:cubicBezTo>
                  <a:cubicBezTo>
                    <a:pt x="293" y="799"/>
                    <a:pt x="293" y="796"/>
                    <a:pt x="297" y="797"/>
                  </a:cubicBezTo>
                  <a:cubicBezTo>
                    <a:pt x="297" y="793"/>
                    <a:pt x="296" y="789"/>
                    <a:pt x="297" y="785"/>
                  </a:cubicBezTo>
                  <a:cubicBezTo>
                    <a:pt x="298" y="782"/>
                    <a:pt x="301" y="783"/>
                    <a:pt x="303" y="782"/>
                  </a:cubicBezTo>
                  <a:cubicBezTo>
                    <a:pt x="307" y="780"/>
                    <a:pt x="312" y="777"/>
                    <a:pt x="315" y="772"/>
                  </a:cubicBezTo>
                  <a:cubicBezTo>
                    <a:pt x="316" y="769"/>
                    <a:pt x="316" y="766"/>
                    <a:pt x="316" y="763"/>
                  </a:cubicBezTo>
                  <a:cubicBezTo>
                    <a:pt x="316" y="758"/>
                    <a:pt x="316" y="753"/>
                    <a:pt x="316" y="749"/>
                  </a:cubicBezTo>
                  <a:cubicBezTo>
                    <a:pt x="316" y="744"/>
                    <a:pt x="316" y="740"/>
                    <a:pt x="316" y="736"/>
                  </a:cubicBezTo>
                  <a:cubicBezTo>
                    <a:pt x="316" y="733"/>
                    <a:pt x="317" y="730"/>
                    <a:pt x="321" y="731"/>
                  </a:cubicBezTo>
                  <a:cubicBezTo>
                    <a:pt x="321" y="729"/>
                    <a:pt x="321" y="727"/>
                    <a:pt x="323" y="726"/>
                  </a:cubicBezTo>
                  <a:cubicBezTo>
                    <a:pt x="324" y="724"/>
                    <a:pt x="325" y="722"/>
                    <a:pt x="326" y="720"/>
                  </a:cubicBezTo>
                  <a:cubicBezTo>
                    <a:pt x="327" y="716"/>
                    <a:pt x="330" y="714"/>
                    <a:pt x="334" y="713"/>
                  </a:cubicBezTo>
                  <a:cubicBezTo>
                    <a:pt x="340" y="711"/>
                    <a:pt x="347" y="712"/>
                    <a:pt x="352" y="712"/>
                  </a:cubicBezTo>
                  <a:cubicBezTo>
                    <a:pt x="354" y="712"/>
                    <a:pt x="355" y="712"/>
                    <a:pt x="357" y="712"/>
                  </a:cubicBezTo>
                  <a:cubicBezTo>
                    <a:pt x="359" y="712"/>
                    <a:pt x="358" y="711"/>
                    <a:pt x="359" y="710"/>
                  </a:cubicBezTo>
                  <a:cubicBezTo>
                    <a:pt x="359" y="708"/>
                    <a:pt x="361" y="707"/>
                    <a:pt x="363" y="707"/>
                  </a:cubicBezTo>
                  <a:cubicBezTo>
                    <a:pt x="363" y="705"/>
                    <a:pt x="362" y="701"/>
                    <a:pt x="364" y="699"/>
                  </a:cubicBezTo>
                  <a:cubicBezTo>
                    <a:pt x="365" y="697"/>
                    <a:pt x="369" y="698"/>
                    <a:pt x="371" y="697"/>
                  </a:cubicBezTo>
                  <a:cubicBezTo>
                    <a:pt x="373" y="696"/>
                    <a:pt x="374" y="695"/>
                    <a:pt x="376" y="694"/>
                  </a:cubicBezTo>
                  <a:cubicBezTo>
                    <a:pt x="377" y="693"/>
                    <a:pt x="378" y="693"/>
                    <a:pt x="379" y="693"/>
                  </a:cubicBezTo>
                  <a:cubicBezTo>
                    <a:pt x="381" y="693"/>
                    <a:pt x="382" y="693"/>
                    <a:pt x="383" y="692"/>
                  </a:cubicBezTo>
                  <a:cubicBezTo>
                    <a:pt x="385" y="687"/>
                    <a:pt x="386" y="682"/>
                    <a:pt x="389" y="678"/>
                  </a:cubicBezTo>
                  <a:cubicBezTo>
                    <a:pt x="391" y="676"/>
                    <a:pt x="393" y="675"/>
                    <a:pt x="396" y="674"/>
                  </a:cubicBezTo>
                  <a:cubicBezTo>
                    <a:pt x="398" y="674"/>
                    <a:pt x="401" y="674"/>
                    <a:pt x="401" y="671"/>
                  </a:cubicBezTo>
                  <a:cubicBezTo>
                    <a:pt x="400" y="662"/>
                    <a:pt x="401" y="654"/>
                    <a:pt x="401" y="646"/>
                  </a:cubicBezTo>
                  <a:cubicBezTo>
                    <a:pt x="401" y="642"/>
                    <a:pt x="401" y="637"/>
                    <a:pt x="401" y="633"/>
                  </a:cubicBezTo>
                  <a:cubicBezTo>
                    <a:pt x="401" y="631"/>
                    <a:pt x="401" y="629"/>
                    <a:pt x="401" y="627"/>
                  </a:cubicBezTo>
                  <a:cubicBezTo>
                    <a:pt x="399" y="627"/>
                    <a:pt x="398" y="627"/>
                    <a:pt x="397" y="626"/>
                  </a:cubicBezTo>
                  <a:cubicBezTo>
                    <a:pt x="395" y="625"/>
                    <a:pt x="396" y="619"/>
                    <a:pt x="396" y="617"/>
                  </a:cubicBezTo>
                  <a:cubicBezTo>
                    <a:pt x="396" y="616"/>
                    <a:pt x="396" y="615"/>
                    <a:pt x="396" y="614"/>
                  </a:cubicBezTo>
                  <a:cubicBezTo>
                    <a:pt x="396" y="612"/>
                    <a:pt x="397" y="613"/>
                    <a:pt x="398" y="613"/>
                  </a:cubicBezTo>
                  <a:cubicBezTo>
                    <a:pt x="401" y="613"/>
                    <a:pt x="403" y="613"/>
                    <a:pt x="405" y="613"/>
                  </a:cubicBezTo>
                  <a:cubicBezTo>
                    <a:pt x="407" y="613"/>
                    <a:pt x="410" y="614"/>
                    <a:pt x="410" y="612"/>
                  </a:cubicBezTo>
                  <a:cubicBezTo>
                    <a:pt x="411" y="611"/>
                    <a:pt x="411" y="610"/>
                    <a:pt x="411" y="608"/>
                  </a:cubicBezTo>
                  <a:cubicBezTo>
                    <a:pt x="411" y="606"/>
                    <a:pt x="412" y="604"/>
                    <a:pt x="415" y="604"/>
                  </a:cubicBezTo>
                  <a:cubicBezTo>
                    <a:pt x="414" y="601"/>
                    <a:pt x="415" y="600"/>
                    <a:pt x="417" y="599"/>
                  </a:cubicBezTo>
                  <a:cubicBezTo>
                    <a:pt x="419" y="599"/>
                    <a:pt x="419" y="599"/>
                    <a:pt x="420" y="598"/>
                  </a:cubicBezTo>
                  <a:cubicBezTo>
                    <a:pt x="421" y="597"/>
                    <a:pt x="422" y="595"/>
                    <a:pt x="422" y="594"/>
                  </a:cubicBezTo>
                  <a:cubicBezTo>
                    <a:pt x="426" y="589"/>
                    <a:pt x="430" y="585"/>
                    <a:pt x="434" y="582"/>
                  </a:cubicBezTo>
                  <a:cubicBezTo>
                    <a:pt x="435" y="582"/>
                    <a:pt x="436" y="581"/>
                    <a:pt x="438" y="580"/>
                  </a:cubicBezTo>
                  <a:cubicBezTo>
                    <a:pt x="439" y="580"/>
                    <a:pt x="438" y="577"/>
                    <a:pt x="438" y="575"/>
                  </a:cubicBezTo>
                  <a:cubicBezTo>
                    <a:pt x="437" y="575"/>
                    <a:pt x="434" y="575"/>
                    <a:pt x="434" y="573"/>
                  </a:cubicBezTo>
                  <a:cubicBezTo>
                    <a:pt x="433" y="571"/>
                    <a:pt x="434" y="567"/>
                    <a:pt x="434" y="564"/>
                  </a:cubicBezTo>
                  <a:cubicBezTo>
                    <a:pt x="434" y="562"/>
                    <a:pt x="436" y="561"/>
                    <a:pt x="438" y="561"/>
                  </a:cubicBezTo>
                  <a:cubicBezTo>
                    <a:pt x="438" y="556"/>
                    <a:pt x="438" y="552"/>
                    <a:pt x="438" y="547"/>
                  </a:cubicBezTo>
                  <a:cubicBezTo>
                    <a:pt x="435" y="547"/>
                    <a:pt x="433" y="546"/>
                    <a:pt x="434" y="542"/>
                  </a:cubicBezTo>
                  <a:cubicBezTo>
                    <a:pt x="431" y="542"/>
                    <a:pt x="433" y="546"/>
                    <a:pt x="434" y="542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7315906" y="4158815"/>
              <a:ext cx="117417" cy="213823"/>
            </a:xfrm>
            <a:custGeom>
              <a:avLst/>
              <a:gdLst>
                <a:gd name="T0" fmla="*/ 34 w 40"/>
                <a:gd name="T1" fmla="*/ 0 h 73"/>
                <a:gd name="T2" fmla="*/ 23 w 40"/>
                <a:gd name="T3" fmla="*/ 14 h 73"/>
                <a:gd name="T4" fmla="*/ 20 w 40"/>
                <a:gd name="T5" fmla="*/ 20 h 73"/>
                <a:gd name="T6" fmla="*/ 19 w 40"/>
                <a:gd name="T7" fmla="*/ 24 h 73"/>
                <a:gd name="T8" fmla="*/ 16 w 40"/>
                <a:gd name="T9" fmla="*/ 25 h 73"/>
                <a:gd name="T10" fmla="*/ 15 w 40"/>
                <a:gd name="T11" fmla="*/ 31 h 73"/>
                <a:gd name="T12" fmla="*/ 12 w 40"/>
                <a:gd name="T13" fmla="*/ 34 h 73"/>
                <a:gd name="T14" fmla="*/ 10 w 40"/>
                <a:gd name="T15" fmla="*/ 47 h 73"/>
                <a:gd name="T16" fmla="*/ 6 w 40"/>
                <a:gd name="T17" fmla="*/ 71 h 73"/>
                <a:gd name="T18" fmla="*/ 17 w 40"/>
                <a:gd name="T19" fmla="*/ 62 h 73"/>
                <a:gd name="T20" fmla="*/ 19 w 40"/>
                <a:gd name="T21" fmla="*/ 57 h 73"/>
                <a:gd name="T22" fmla="*/ 20 w 40"/>
                <a:gd name="T23" fmla="*/ 52 h 73"/>
                <a:gd name="T24" fmla="*/ 20 w 40"/>
                <a:gd name="T25" fmla="*/ 45 h 73"/>
                <a:gd name="T26" fmla="*/ 20 w 40"/>
                <a:gd name="T27" fmla="*/ 38 h 73"/>
                <a:gd name="T28" fmla="*/ 23 w 40"/>
                <a:gd name="T29" fmla="*/ 37 h 73"/>
                <a:gd name="T30" fmla="*/ 25 w 40"/>
                <a:gd name="T31" fmla="*/ 34 h 73"/>
                <a:gd name="T32" fmla="*/ 25 w 40"/>
                <a:gd name="T33" fmla="*/ 29 h 73"/>
                <a:gd name="T34" fmla="*/ 28 w 40"/>
                <a:gd name="T35" fmla="*/ 27 h 73"/>
                <a:gd name="T36" fmla="*/ 38 w 40"/>
                <a:gd name="T37" fmla="*/ 6 h 73"/>
                <a:gd name="T38" fmla="*/ 34 w 40"/>
                <a:gd name="T39" fmla="*/ 0 h 73"/>
                <a:gd name="T40" fmla="*/ 34 w 40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73">
                  <a:moveTo>
                    <a:pt x="34" y="0"/>
                  </a:moveTo>
                  <a:cubicBezTo>
                    <a:pt x="33" y="7"/>
                    <a:pt x="26" y="9"/>
                    <a:pt x="23" y="14"/>
                  </a:cubicBezTo>
                  <a:cubicBezTo>
                    <a:pt x="21" y="15"/>
                    <a:pt x="20" y="18"/>
                    <a:pt x="20" y="20"/>
                  </a:cubicBezTo>
                  <a:cubicBezTo>
                    <a:pt x="20" y="21"/>
                    <a:pt x="20" y="23"/>
                    <a:pt x="19" y="24"/>
                  </a:cubicBezTo>
                  <a:cubicBezTo>
                    <a:pt x="18" y="24"/>
                    <a:pt x="17" y="24"/>
                    <a:pt x="16" y="25"/>
                  </a:cubicBezTo>
                  <a:cubicBezTo>
                    <a:pt x="14" y="26"/>
                    <a:pt x="15" y="29"/>
                    <a:pt x="15" y="31"/>
                  </a:cubicBezTo>
                  <a:cubicBezTo>
                    <a:pt x="16" y="34"/>
                    <a:pt x="14" y="33"/>
                    <a:pt x="12" y="34"/>
                  </a:cubicBezTo>
                  <a:cubicBezTo>
                    <a:pt x="8" y="37"/>
                    <a:pt x="10" y="44"/>
                    <a:pt x="10" y="47"/>
                  </a:cubicBezTo>
                  <a:cubicBezTo>
                    <a:pt x="0" y="47"/>
                    <a:pt x="8" y="66"/>
                    <a:pt x="6" y="71"/>
                  </a:cubicBezTo>
                  <a:cubicBezTo>
                    <a:pt x="13" y="73"/>
                    <a:pt x="15" y="68"/>
                    <a:pt x="17" y="62"/>
                  </a:cubicBezTo>
                  <a:cubicBezTo>
                    <a:pt x="18" y="60"/>
                    <a:pt x="19" y="59"/>
                    <a:pt x="19" y="57"/>
                  </a:cubicBezTo>
                  <a:cubicBezTo>
                    <a:pt x="20" y="55"/>
                    <a:pt x="20" y="53"/>
                    <a:pt x="20" y="52"/>
                  </a:cubicBezTo>
                  <a:cubicBezTo>
                    <a:pt x="20" y="50"/>
                    <a:pt x="20" y="47"/>
                    <a:pt x="20" y="45"/>
                  </a:cubicBezTo>
                  <a:cubicBezTo>
                    <a:pt x="20" y="43"/>
                    <a:pt x="19" y="40"/>
                    <a:pt x="20" y="38"/>
                  </a:cubicBezTo>
                  <a:cubicBezTo>
                    <a:pt x="21" y="37"/>
                    <a:pt x="22" y="38"/>
                    <a:pt x="23" y="37"/>
                  </a:cubicBezTo>
                  <a:cubicBezTo>
                    <a:pt x="24" y="37"/>
                    <a:pt x="25" y="36"/>
                    <a:pt x="25" y="34"/>
                  </a:cubicBezTo>
                  <a:cubicBezTo>
                    <a:pt x="25" y="33"/>
                    <a:pt x="24" y="31"/>
                    <a:pt x="25" y="29"/>
                  </a:cubicBezTo>
                  <a:cubicBezTo>
                    <a:pt x="25" y="28"/>
                    <a:pt x="27" y="28"/>
                    <a:pt x="28" y="27"/>
                  </a:cubicBezTo>
                  <a:cubicBezTo>
                    <a:pt x="34" y="23"/>
                    <a:pt x="40" y="13"/>
                    <a:pt x="38" y="6"/>
                  </a:cubicBezTo>
                  <a:cubicBezTo>
                    <a:pt x="35" y="8"/>
                    <a:pt x="34" y="2"/>
                    <a:pt x="34" y="0"/>
                  </a:cubicBezTo>
                  <a:cubicBezTo>
                    <a:pt x="33" y="5"/>
                    <a:pt x="33" y="6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7414784" y="4158815"/>
              <a:ext cx="18540" cy="17304"/>
            </a:xfrm>
            <a:custGeom>
              <a:avLst/>
              <a:gdLst>
                <a:gd name="T0" fmla="*/ 0 w 6"/>
                <a:gd name="T1" fmla="*/ 0 h 6"/>
                <a:gd name="T2" fmla="*/ 4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3" y="2"/>
                    <a:pt x="4" y="4"/>
                    <a:pt x="4" y="6"/>
                  </a:cubicBezTo>
                  <a:cubicBezTo>
                    <a:pt x="6" y="5"/>
                    <a:pt x="5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Oval 98"/>
          <p:cNvSpPr>
            <a:spLocks noChangeArrowheads="1"/>
          </p:cNvSpPr>
          <p:nvPr/>
        </p:nvSpPr>
        <p:spPr bwMode="auto">
          <a:xfrm>
            <a:off x="7613776" y="4614890"/>
            <a:ext cx="342363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Oval 99"/>
          <p:cNvSpPr>
            <a:spLocks noChangeArrowheads="1"/>
          </p:cNvSpPr>
          <p:nvPr/>
        </p:nvSpPr>
        <p:spPr bwMode="auto">
          <a:xfrm>
            <a:off x="7617483" y="4614890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Oval 100"/>
          <p:cNvSpPr>
            <a:spLocks noChangeArrowheads="1"/>
          </p:cNvSpPr>
          <p:nvPr/>
        </p:nvSpPr>
        <p:spPr bwMode="auto">
          <a:xfrm>
            <a:off x="7617483" y="4614890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Oval 101"/>
          <p:cNvSpPr>
            <a:spLocks noChangeArrowheads="1"/>
          </p:cNvSpPr>
          <p:nvPr/>
        </p:nvSpPr>
        <p:spPr bwMode="auto">
          <a:xfrm>
            <a:off x="7617483" y="4614890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Oval 102"/>
          <p:cNvSpPr>
            <a:spLocks noChangeArrowheads="1"/>
          </p:cNvSpPr>
          <p:nvPr/>
        </p:nvSpPr>
        <p:spPr bwMode="auto">
          <a:xfrm>
            <a:off x="7617483" y="4614890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103"/>
          <p:cNvSpPr>
            <a:spLocks noChangeArrowheads="1"/>
          </p:cNvSpPr>
          <p:nvPr/>
        </p:nvSpPr>
        <p:spPr bwMode="auto">
          <a:xfrm>
            <a:off x="7617483" y="4614890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Oval 104"/>
          <p:cNvSpPr>
            <a:spLocks noChangeArrowheads="1"/>
          </p:cNvSpPr>
          <p:nvPr/>
        </p:nvSpPr>
        <p:spPr bwMode="auto">
          <a:xfrm>
            <a:off x="7617483" y="4617362"/>
            <a:ext cx="336183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Oval 105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Oval 106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Oval 107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Oval 108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Oval 109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Oval 110"/>
          <p:cNvSpPr>
            <a:spLocks noChangeArrowheads="1"/>
          </p:cNvSpPr>
          <p:nvPr/>
        </p:nvSpPr>
        <p:spPr bwMode="auto">
          <a:xfrm>
            <a:off x="7619955" y="4621067"/>
            <a:ext cx="331240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Oval 111"/>
          <p:cNvSpPr>
            <a:spLocks noChangeArrowheads="1"/>
          </p:cNvSpPr>
          <p:nvPr/>
        </p:nvSpPr>
        <p:spPr bwMode="auto">
          <a:xfrm>
            <a:off x="7622427" y="4621067"/>
            <a:ext cx="328768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Oval 112"/>
          <p:cNvSpPr>
            <a:spLocks noChangeArrowheads="1"/>
          </p:cNvSpPr>
          <p:nvPr/>
        </p:nvSpPr>
        <p:spPr bwMode="auto">
          <a:xfrm>
            <a:off x="7622427" y="4621067"/>
            <a:ext cx="328768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8506351" y="1487095"/>
            <a:ext cx="2486420" cy="954108"/>
            <a:chOff x="8548025" y="1459078"/>
            <a:chExt cx="2486420" cy="954108"/>
          </a:xfrm>
        </p:grpSpPr>
        <p:sp>
          <p:nvSpPr>
            <p:cNvPr id="147" name="矩形 146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8623871" y="5023602"/>
            <a:ext cx="2486420" cy="954108"/>
            <a:chOff x="8548025" y="1459078"/>
            <a:chExt cx="2486420" cy="954108"/>
          </a:xfrm>
        </p:grpSpPr>
        <p:sp>
          <p:nvSpPr>
            <p:cNvPr id="150" name="矩形 149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1218686" y="1487095"/>
            <a:ext cx="2486420" cy="954108"/>
            <a:chOff x="8548025" y="1459078"/>
            <a:chExt cx="2486420" cy="954108"/>
          </a:xfrm>
        </p:grpSpPr>
        <p:sp>
          <p:nvSpPr>
            <p:cNvPr id="153" name="矩形 152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9678237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218686" y="5240294"/>
            <a:ext cx="2486420" cy="954108"/>
            <a:chOff x="8548025" y="1459078"/>
            <a:chExt cx="2486420" cy="954108"/>
          </a:xfrm>
        </p:grpSpPr>
        <p:sp>
          <p:nvSpPr>
            <p:cNvPr id="156" name="矩形 155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9678237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790351" y="3454641"/>
            <a:ext cx="2486420" cy="954108"/>
            <a:chOff x="8548025" y="1459078"/>
            <a:chExt cx="2486420" cy="954108"/>
          </a:xfrm>
        </p:grpSpPr>
        <p:sp>
          <p:nvSpPr>
            <p:cNvPr id="159" name="矩形 158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9678237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8865990" y="3157997"/>
            <a:ext cx="2486420" cy="954108"/>
            <a:chOff x="8548025" y="1459078"/>
            <a:chExt cx="2486420" cy="954108"/>
          </a:xfrm>
        </p:grpSpPr>
        <p:sp>
          <p:nvSpPr>
            <p:cNvPr id="162" name="矩形 161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178" name="矩形 177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181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182" name="矩形 181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183" name="圆角矩形 182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186" name="Freeform 24"/>
          <p:cNvSpPr>
            <a:spLocks/>
          </p:cNvSpPr>
          <p:nvPr/>
        </p:nvSpPr>
        <p:spPr bwMode="auto">
          <a:xfrm>
            <a:off x="3968905" y="2495202"/>
            <a:ext cx="385623" cy="2488004"/>
          </a:xfrm>
          <a:custGeom>
            <a:avLst/>
            <a:gdLst>
              <a:gd name="T0" fmla="*/ 116 w 132"/>
              <a:gd name="T1" fmla="*/ 755 h 851"/>
              <a:gd name="T2" fmla="*/ 106 w 132"/>
              <a:gd name="T3" fmla="*/ 742 h 851"/>
              <a:gd name="T4" fmla="*/ 106 w 132"/>
              <a:gd name="T5" fmla="*/ 742 h 851"/>
              <a:gd name="T6" fmla="*/ 106 w 132"/>
              <a:gd name="T7" fmla="*/ 108 h 851"/>
              <a:gd name="T8" fmla="*/ 106 w 132"/>
              <a:gd name="T9" fmla="*/ 108 h 851"/>
              <a:gd name="T10" fmla="*/ 115 w 132"/>
              <a:gd name="T11" fmla="*/ 96 h 851"/>
              <a:gd name="T12" fmla="*/ 94 w 132"/>
              <a:gd name="T13" fmla="*/ 16 h 851"/>
              <a:gd name="T14" fmla="*/ 14 w 132"/>
              <a:gd name="T15" fmla="*/ 38 h 851"/>
              <a:gd name="T16" fmla="*/ 23 w 132"/>
              <a:gd name="T17" fmla="*/ 108 h 851"/>
              <a:gd name="T18" fmla="*/ 23 w 132"/>
              <a:gd name="T19" fmla="*/ 108 h 851"/>
              <a:gd name="T20" fmla="*/ 24 w 132"/>
              <a:gd name="T21" fmla="*/ 743 h 851"/>
              <a:gd name="T22" fmla="*/ 24 w 132"/>
              <a:gd name="T23" fmla="*/ 743 h 851"/>
              <a:gd name="T24" fmla="*/ 14 w 132"/>
              <a:gd name="T25" fmla="*/ 813 h 851"/>
              <a:gd name="T26" fmla="*/ 94 w 132"/>
              <a:gd name="T27" fmla="*/ 834 h 851"/>
              <a:gd name="T28" fmla="*/ 116 w 132"/>
              <a:gd name="T29" fmla="*/ 755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1">
                <a:moveTo>
                  <a:pt x="116" y="755"/>
                </a:moveTo>
                <a:cubicBezTo>
                  <a:pt x="113" y="750"/>
                  <a:pt x="110" y="746"/>
                  <a:pt x="106" y="742"/>
                </a:cubicBezTo>
                <a:cubicBezTo>
                  <a:pt x="106" y="742"/>
                  <a:pt x="106" y="742"/>
                  <a:pt x="106" y="742"/>
                </a:cubicBezTo>
                <a:cubicBezTo>
                  <a:pt x="65" y="701"/>
                  <a:pt x="64" y="150"/>
                  <a:pt x="106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9" y="105"/>
                  <a:pt x="112" y="101"/>
                  <a:pt x="115" y="96"/>
                </a:cubicBezTo>
                <a:cubicBezTo>
                  <a:pt x="131" y="68"/>
                  <a:pt x="121" y="33"/>
                  <a:pt x="94" y="16"/>
                </a:cubicBezTo>
                <a:cubicBezTo>
                  <a:pt x="66" y="0"/>
                  <a:pt x="30" y="10"/>
                  <a:pt x="14" y="38"/>
                </a:cubicBezTo>
                <a:cubicBezTo>
                  <a:pt x="0" y="61"/>
                  <a:pt x="5" y="90"/>
                  <a:pt x="23" y="108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64" y="150"/>
                  <a:pt x="65" y="701"/>
                  <a:pt x="24" y="743"/>
                </a:cubicBezTo>
                <a:cubicBezTo>
                  <a:pt x="24" y="743"/>
                  <a:pt x="24" y="743"/>
                  <a:pt x="24" y="743"/>
                </a:cubicBezTo>
                <a:cubicBezTo>
                  <a:pt x="6" y="761"/>
                  <a:pt x="1" y="790"/>
                  <a:pt x="14" y="813"/>
                </a:cubicBezTo>
                <a:cubicBezTo>
                  <a:pt x="31" y="841"/>
                  <a:pt x="66" y="851"/>
                  <a:pt x="94" y="834"/>
                </a:cubicBezTo>
                <a:cubicBezTo>
                  <a:pt x="122" y="818"/>
                  <a:pt x="132" y="783"/>
                  <a:pt x="116" y="755"/>
                </a:cubicBezTo>
                <a:close/>
              </a:path>
            </a:pathLst>
          </a:custGeom>
          <a:solidFill>
            <a:srgbClr val="18478F"/>
          </a:solidFill>
          <a:ln w="222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25"/>
          <p:cNvSpPr>
            <a:spLocks/>
          </p:cNvSpPr>
          <p:nvPr/>
        </p:nvSpPr>
        <p:spPr bwMode="auto">
          <a:xfrm>
            <a:off x="3962724" y="4591404"/>
            <a:ext cx="2185192" cy="1412712"/>
          </a:xfrm>
          <a:custGeom>
            <a:avLst/>
            <a:gdLst>
              <a:gd name="T0" fmla="*/ 688 w 747"/>
              <a:gd name="T1" fmla="*/ 366 h 483"/>
              <a:gd name="T2" fmla="*/ 673 w 747"/>
              <a:gd name="T3" fmla="*/ 368 h 483"/>
              <a:gd name="T4" fmla="*/ 673 w 747"/>
              <a:gd name="T5" fmla="*/ 368 h 483"/>
              <a:gd name="T6" fmla="*/ 124 w 747"/>
              <a:gd name="T7" fmla="*/ 52 h 483"/>
              <a:gd name="T8" fmla="*/ 123 w 747"/>
              <a:gd name="T9" fmla="*/ 52 h 483"/>
              <a:gd name="T10" fmla="*/ 118 w 747"/>
              <a:gd name="T11" fmla="*/ 38 h 483"/>
              <a:gd name="T12" fmla="*/ 38 w 747"/>
              <a:gd name="T13" fmla="*/ 16 h 483"/>
              <a:gd name="T14" fmla="*/ 16 w 747"/>
              <a:gd name="T15" fmla="*/ 96 h 483"/>
              <a:gd name="T16" fmla="*/ 82 w 747"/>
              <a:gd name="T17" fmla="*/ 123 h 483"/>
              <a:gd name="T18" fmla="*/ 82 w 747"/>
              <a:gd name="T19" fmla="*/ 123 h 483"/>
              <a:gd name="T20" fmla="*/ 632 w 747"/>
              <a:gd name="T21" fmla="*/ 440 h 483"/>
              <a:gd name="T22" fmla="*/ 632 w 747"/>
              <a:gd name="T23" fmla="*/ 440 h 483"/>
              <a:gd name="T24" fmla="*/ 688 w 747"/>
              <a:gd name="T25" fmla="*/ 483 h 483"/>
              <a:gd name="T26" fmla="*/ 747 w 747"/>
              <a:gd name="T27" fmla="*/ 425 h 483"/>
              <a:gd name="T28" fmla="*/ 688 w 747"/>
              <a:gd name="T29" fmla="*/ 366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7" h="483">
                <a:moveTo>
                  <a:pt x="688" y="366"/>
                </a:moveTo>
                <a:cubicBezTo>
                  <a:pt x="683" y="366"/>
                  <a:pt x="678" y="367"/>
                  <a:pt x="673" y="368"/>
                </a:cubicBezTo>
                <a:cubicBezTo>
                  <a:pt x="673" y="368"/>
                  <a:pt x="673" y="368"/>
                  <a:pt x="673" y="368"/>
                </a:cubicBezTo>
                <a:cubicBezTo>
                  <a:pt x="617" y="383"/>
                  <a:pt x="139" y="108"/>
                  <a:pt x="124" y="52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22" y="47"/>
                  <a:pt x="120" y="42"/>
                  <a:pt x="118" y="38"/>
                </a:cubicBezTo>
                <a:cubicBezTo>
                  <a:pt x="102" y="10"/>
                  <a:pt x="66" y="0"/>
                  <a:pt x="38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30" y="120"/>
                  <a:pt x="57" y="130"/>
                  <a:pt x="82" y="123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139" y="108"/>
                  <a:pt x="617" y="383"/>
                  <a:pt x="632" y="440"/>
                </a:cubicBezTo>
                <a:cubicBezTo>
                  <a:pt x="632" y="440"/>
                  <a:pt x="632" y="440"/>
                  <a:pt x="632" y="440"/>
                </a:cubicBezTo>
                <a:cubicBezTo>
                  <a:pt x="638" y="465"/>
                  <a:pt x="661" y="483"/>
                  <a:pt x="688" y="483"/>
                </a:cubicBezTo>
                <a:cubicBezTo>
                  <a:pt x="720" y="483"/>
                  <a:pt x="747" y="457"/>
                  <a:pt x="747" y="425"/>
                </a:cubicBezTo>
                <a:cubicBezTo>
                  <a:pt x="747" y="392"/>
                  <a:pt x="720" y="366"/>
                  <a:pt x="688" y="366"/>
                </a:cubicBezTo>
                <a:close/>
              </a:path>
            </a:pathLst>
          </a:custGeom>
          <a:solidFill>
            <a:srgbClr val="18478F"/>
          </a:soli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Freeform 26"/>
          <p:cNvSpPr>
            <a:spLocks/>
          </p:cNvSpPr>
          <p:nvPr/>
        </p:nvSpPr>
        <p:spPr bwMode="auto">
          <a:xfrm>
            <a:off x="5805553" y="4588932"/>
            <a:ext cx="2180248" cy="1415184"/>
          </a:xfrm>
          <a:custGeom>
            <a:avLst/>
            <a:gdLst>
              <a:gd name="T0" fmla="*/ 708 w 745"/>
              <a:gd name="T1" fmla="*/ 16 h 484"/>
              <a:gd name="T2" fmla="*/ 628 w 745"/>
              <a:gd name="T3" fmla="*/ 37 h 484"/>
              <a:gd name="T4" fmla="*/ 622 w 745"/>
              <a:gd name="T5" fmla="*/ 51 h 484"/>
              <a:gd name="T6" fmla="*/ 622 w 745"/>
              <a:gd name="T7" fmla="*/ 51 h 484"/>
              <a:gd name="T8" fmla="*/ 73 w 745"/>
              <a:gd name="T9" fmla="*/ 369 h 484"/>
              <a:gd name="T10" fmla="*/ 73 w 745"/>
              <a:gd name="T11" fmla="*/ 369 h 484"/>
              <a:gd name="T12" fmla="*/ 58 w 745"/>
              <a:gd name="T13" fmla="*/ 367 h 484"/>
              <a:gd name="T14" fmla="*/ 0 w 745"/>
              <a:gd name="T15" fmla="*/ 426 h 484"/>
              <a:gd name="T16" fmla="*/ 58 w 745"/>
              <a:gd name="T17" fmla="*/ 484 h 484"/>
              <a:gd name="T18" fmla="*/ 115 w 745"/>
              <a:gd name="T19" fmla="*/ 441 h 484"/>
              <a:gd name="T20" fmla="*/ 115 w 745"/>
              <a:gd name="T21" fmla="*/ 441 h 484"/>
              <a:gd name="T22" fmla="*/ 663 w 745"/>
              <a:gd name="T23" fmla="*/ 123 h 484"/>
              <a:gd name="T24" fmla="*/ 663 w 745"/>
              <a:gd name="T25" fmla="*/ 123 h 484"/>
              <a:gd name="T26" fmla="*/ 729 w 745"/>
              <a:gd name="T27" fmla="*/ 96 h 484"/>
              <a:gd name="T28" fmla="*/ 708 w 745"/>
              <a:gd name="T29" fmla="*/ 16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5" h="484">
                <a:moveTo>
                  <a:pt x="708" y="16"/>
                </a:moveTo>
                <a:cubicBezTo>
                  <a:pt x="680" y="0"/>
                  <a:pt x="644" y="9"/>
                  <a:pt x="628" y="37"/>
                </a:cubicBezTo>
                <a:cubicBezTo>
                  <a:pt x="625" y="42"/>
                  <a:pt x="623" y="47"/>
                  <a:pt x="622" y="51"/>
                </a:cubicBezTo>
                <a:cubicBezTo>
                  <a:pt x="622" y="51"/>
                  <a:pt x="622" y="51"/>
                  <a:pt x="622" y="51"/>
                </a:cubicBezTo>
                <a:cubicBezTo>
                  <a:pt x="607" y="108"/>
                  <a:pt x="130" y="384"/>
                  <a:pt x="73" y="369"/>
                </a:cubicBezTo>
                <a:cubicBezTo>
                  <a:pt x="73" y="369"/>
                  <a:pt x="73" y="369"/>
                  <a:pt x="73" y="369"/>
                </a:cubicBezTo>
                <a:cubicBezTo>
                  <a:pt x="68" y="368"/>
                  <a:pt x="63" y="367"/>
                  <a:pt x="58" y="367"/>
                </a:cubicBezTo>
                <a:cubicBezTo>
                  <a:pt x="26" y="367"/>
                  <a:pt x="0" y="393"/>
                  <a:pt x="0" y="426"/>
                </a:cubicBezTo>
                <a:cubicBezTo>
                  <a:pt x="0" y="458"/>
                  <a:pt x="26" y="484"/>
                  <a:pt x="58" y="484"/>
                </a:cubicBezTo>
                <a:cubicBezTo>
                  <a:pt x="85" y="484"/>
                  <a:pt x="108" y="466"/>
                  <a:pt x="115" y="441"/>
                </a:cubicBezTo>
                <a:cubicBezTo>
                  <a:pt x="115" y="441"/>
                  <a:pt x="115" y="441"/>
                  <a:pt x="115" y="441"/>
                </a:cubicBezTo>
                <a:cubicBezTo>
                  <a:pt x="130" y="384"/>
                  <a:pt x="607" y="108"/>
                  <a:pt x="663" y="123"/>
                </a:cubicBezTo>
                <a:cubicBezTo>
                  <a:pt x="663" y="123"/>
                  <a:pt x="663" y="123"/>
                  <a:pt x="663" y="123"/>
                </a:cubicBezTo>
                <a:cubicBezTo>
                  <a:pt x="688" y="130"/>
                  <a:pt x="716" y="119"/>
                  <a:pt x="729" y="96"/>
                </a:cubicBezTo>
                <a:cubicBezTo>
                  <a:pt x="745" y="68"/>
                  <a:pt x="736" y="32"/>
                  <a:pt x="708" y="16"/>
                </a:cubicBezTo>
                <a:close/>
              </a:path>
            </a:pathLst>
          </a:custGeom>
          <a:solidFill>
            <a:srgbClr val="18478F"/>
          </a:soli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Freeform 27"/>
          <p:cNvSpPr>
            <a:spLocks/>
          </p:cNvSpPr>
          <p:nvPr/>
        </p:nvSpPr>
        <p:spPr bwMode="auto">
          <a:xfrm>
            <a:off x="7593999" y="2491494"/>
            <a:ext cx="385623" cy="2486768"/>
          </a:xfrm>
          <a:custGeom>
            <a:avLst/>
            <a:gdLst>
              <a:gd name="T0" fmla="*/ 109 w 132"/>
              <a:gd name="T1" fmla="*/ 742 h 850"/>
              <a:gd name="T2" fmla="*/ 109 w 132"/>
              <a:gd name="T3" fmla="*/ 742 h 850"/>
              <a:gd name="T4" fmla="*/ 108 w 132"/>
              <a:gd name="T5" fmla="*/ 108 h 850"/>
              <a:gd name="T6" fmla="*/ 108 w 132"/>
              <a:gd name="T7" fmla="*/ 108 h 850"/>
              <a:gd name="T8" fmla="*/ 117 w 132"/>
              <a:gd name="T9" fmla="*/ 38 h 850"/>
              <a:gd name="T10" fmla="*/ 37 w 132"/>
              <a:gd name="T11" fmla="*/ 16 h 850"/>
              <a:gd name="T12" fmla="*/ 16 w 132"/>
              <a:gd name="T13" fmla="*/ 96 h 850"/>
              <a:gd name="T14" fmla="*/ 25 w 132"/>
              <a:gd name="T15" fmla="*/ 108 h 850"/>
              <a:gd name="T16" fmla="*/ 25 w 132"/>
              <a:gd name="T17" fmla="*/ 108 h 850"/>
              <a:gd name="T18" fmla="*/ 26 w 132"/>
              <a:gd name="T19" fmla="*/ 742 h 850"/>
              <a:gd name="T20" fmla="*/ 26 w 132"/>
              <a:gd name="T21" fmla="*/ 742 h 850"/>
              <a:gd name="T22" fmla="*/ 17 w 132"/>
              <a:gd name="T23" fmla="*/ 754 h 850"/>
              <a:gd name="T24" fmla="*/ 38 w 132"/>
              <a:gd name="T25" fmla="*/ 834 h 850"/>
              <a:gd name="T26" fmla="*/ 118 w 132"/>
              <a:gd name="T27" fmla="*/ 813 h 850"/>
              <a:gd name="T28" fmla="*/ 109 w 132"/>
              <a:gd name="T29" fmla="*/ 742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0">
                <a:moveTo>
                  <a:pt x="109" y="742"/>
                </a:moveTo>
                <a:cubicBezTo>
                  <a:pt x="109" y="742"/>
                  <a:pt x="109" y="742"/>
                  <a:pt x="109" y="742"/>
                </a:cubicBezTo>
                <a:cubicBezTo>
                  <a:pt x="67" y="701"/>
                  <a:pt x="67" y="149"/>
                  <a:pt x="10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26" y="90"/>
                  <a:pt x="131" y="61"/>
                  <a:pt x="117" y="38"/>
                </a:cubicBezTo>
                <a:cubicBezTo>
                  <a:pt x="101" y="10"/>
                  <a:pt x="65" y="0"/>
                  <a:pt x="37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19" y="101"/>
                  <a:pt x="22" y="105"/>
                  <a:pt x="25" y="108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67" y="149"/>
                  <a:pt x="67" y="701"/>
                  <a:pt x="26" y="742"/>
                </a:cubicBezTo>
                <a:cubicBezTo>
                  <a:pt x="26" y="742"/>
                  <a:pt x="26" y="742"/>
                  <a:pt x="26" y="742"/>
                </a:cubicBezTo>
                <a:cubicBezTo>
                  <a:pt x="23" y="746"/>
                  <a:pt x="19" y="750"/>
                  <a:pt x="17" y="754"/>
                </a:cubicBezTo>
                <a:cubicBezTo>
                  <a:pt x="1" y="782"/>
                  <a:pt x="10" y="818"/>
                  <a:pt x="38" y="834"/>
                </a:cubicBezTo>
                <a:cubicBezTo>
                  <a:pt x="66" y="850"/>
                  <a:pt x="102" y="841"/>
                  <a:pt x="118" y="813"/>
                </a:cubicBezTo>
                <a:cubicBezTo>
                  <a:pt x="132" y="789"/>
                  <a:pt x="127" y="760"/>
                  <a:pt x="109" y="742"/>
                </a:cubicBezTo>
                <a:close/>
              </a:path>
            </a:pathLst>
          </a:custGeom>
          <a:solidFill>
            <a:srgbClr val="18478F"/>
          </a:soli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Freeform 28"/>
          <p:cNvSpPr>
            <a:spLocks/>
          </p:cNvSpPr>
          <p:nvPr/>
        </p:nvSpPr>
        <p:spPr bwMode="auto">
          <a:xfrm>
            <a:off x="3962725" y="1442159"/>
            <a:ext cx="2206204" cy="1444847"/>
          </a:xfrm>
          <a:custGeom>
            <a:avLst/>
            <a:gdLst>
              <a:gd name="T0" fmla="*/ 716 w 754"/>
              <a:gd name="T1" fmla="*/ 16 h 494"/>
              <a:gd name="T2" fmla="*/ 636 w 754"/>
              <a:gd name="T3" fmla="*/ 37 h 494"/>
              <a:gd name="T4" fmla="*/ 630 w 754"/>
              <a:gd name="T5" fmla="*/ 53 h 494"/>
              <a:gd name="T6" fmla="*/ 630 w 754"/>
              <a:gd name="T7" fmla="*/ 53 h 494"/>
              <a:gd name="T8" fmla="*/ 81 w 754"/>
              <a:gd name="T9" fmla="*/ 371 h 494"/>
              <a:gd name="T10" fmla="*/ 81 w 754"/>
              <a:gd name="T11" fmla="*/ 371 h 494"/>
              <a:gd name="T12" fmla="*/ 16 w 754"/>
              <a:gd name="T13" fmla="*/ 398 h 494"/>
              <a:gd name="T14" fmla="*/ 37 w 754"/>
              <a:gd name="T15" fmla="*/ 478 h 494"/>
              <a:gd name="T16" fmla="*/ 117 w 754"/>
              <a:gd name="T17" fmla="*/ 456 h 494"/>
              <a:gd name="T18" fmla="*/ 123 w 754"/>
              <a:gd name="T19" fmla="*/ 442 h 494"/>
              <a:gd name="T20" fmla="*/ 123 w 754"/>
              <a:gd name="T21" fmla="*/ 442 h 494"/>
              <a:gd name="T22" fmla="*/ 672 w 754"/>
              <a:gd name="T23" fmla="*/ 125 h 494"/>
              <a:gd name="T24" fmla="*/ 670 w 754"/>
              <a:gd name="T25" fmla="*/ 123 h 494"/>
              <a:gd name="T26" fmla="*/ 738 w 754"/>
              <a:gd name="T27" fmla="*/ 96 h 494"/>
              <a:gd name="T28" fmla="*/ 716 w 754"/>
              <a:gd name="T29" fmla="*/ 16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4" h="494">
                <a:moveTo>
                  <a:pt x="716" y="16"/>
                </a:moveTo>
                <a:cubicBezTo>
                  <a:pt x="688" y="0"/>
                  <a:pt x="652" y="9"/>
                  <a:pt x="636" y="37"/>
                </a:cubicBezTo>
                <a:cubicBezTo>
                  <a:pt x="633" y="42"/>
                  <a:pt x="631" y="48"/>
                  <a:pt x="630" y="53"/>
                </a:cubicBezTo>
                <a:cubicBezTo>
                  <a:pt x="630" y="53"/>
                  <a:pt x="630" y="53"/>
                  <a:pt x="630" y="53"/>
                </a:cubicBezTo>
                <a:cubicBezTo>
                  <a:pt x="615" y="109"/>
                  <a:pt x="138" y="386"/>
                  <a:pt x="81" y="371"/>
                </a:cubicBezTo>
                <a:cubicBezTo>
                  <a:pt x="81" y="371"/>
                  <a:pt x="81" y="371"/>
                  <a:pt x="81" y="371"/>
                </a:cubicBezTo>
                <a:cubicBezTo>
                  <a:pt x="56" y="364"/>
                  <a:pt x="29" y="375"/>
                  <a:pt x="16" y="398"/>
                </a:cubicBezTo>
                <a:cubicBezTo>
                  <a:pt x="0" y="426"/>
                  <a:pt x="9" y="462"/>
                  <a:pt x="37" y="478"/>
                </a:cubicBezTo>
                <a:cubicBezTo>
                  <a:pt x="65" y="494"/>
                  <a:pt x="101" y="484"/>
                  <a:pt x="117" y="456"/>
                </a:cubicBezTo>
                <a:cubicBezTo>
                  <a:pt x="120" y="452"/>
                  <a:pt x="121" y="447"/>
                  <a:pt x="123" y="442"/>
                </a:cubicBezTo>
                <a:cubicBezTo>
                  <a:pt x="123" y="442"/>
                  <a:pt x="123" y="442"/>
                  <a:pt x="123" y="442"/>
                </a:cubicBezTo>
                <a:cubicBezTo>
                  <a:pt x="138" y="386"/>
                  <a:pt x="615" y="109"/>
                  <a:pt x="672" y="125"/>
                </a:cubicBezTo>
                <a:cubicBezTo>
                  <a:pt x="670" y="123"/>
                  <a:pt x="670" y="123"/>
                  <a:pt x="670" y="123"/>
                </a:cubicBezTo>
                <a:cubicBezTo>
                  <a:pt x="696" y="130"/>
                  <a:pt x="724" y="120"/>
                  <a:pt x="738" y="96"/>
                </a:cubicBezTo>
                <a:cubicBezTo>
                  <a:pt x="754" y="68"/>
                  <a:pt x="744" y="32"/>
                  <a:pt x="716" y="16"/>
                </a:cubicBezTo>
                <a:close/>
              </a:path>
            </a:pathLst>
          </a:custGeom>
          <a:solidFill>
            <a:srgbClr val="18478F"/>
          </a:soli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Freeform 29"/>
          <p:cNvSpPr>
            <a:spLocks/>
          </p:cNvSpPr>
          <p:nvPr/>
        </p:nvSpPr>
        <p:spPr bwMode="auto">
          <a:xfrm>
            <a:off x="5800609" y="1470584"/>
            <a:ext cx="2182720" cy="1410240"/>
          </a:xfrm>
          <a:custGeom>
            <a:avLst/>
            <a:gdLst>
              <a:gd name="T0" fmla="*/ 730 w 746"/>
              <a:gd name="T1" fmla="*/ 387 h 482"/>
              <a:gd name="T2" fmla="*/ 664 w 746"/>
              <a:gd name="T3" fmla="*/ 359 h 482"/>
              <a:gd name="T4" fmla="*/ 665 w 746"/>
              <a:gd name="T5" fmla="*/ 359 h 482"/>
              <a:gd name="T6" fmla="*/ 115 w 746"/>
              <a:gd name="T7" fmla="*/ 43 h 482"/>
              <a:gd name="T8" fmla="*/ 115 w 746"/>
              <a:gd name="T9" fmla="*/ 43 h 482"/>
              <a:gd name="T10" fmla="*/ 59 w 746"/>
              <a:gd name="T11" fmla="*/ 0 h 482"/>
              <a:gd name="T12" fmla="*/ 0 w 746"/>
              <a:gd name="T13" fmla="*/ 58 h 482"/>
              <a:gd name="T14" fmla="*/ 59 w 746"/>
              <a:gd name="T15" fmla="*/ 117 h 482"/>
              <a:gd name="T16" fmla="*/ 74 w 746"/>
              <a:gd name="T17" fmla="*/ 114 h 482"/>
              <a:gd name="T18" fmla="*/ 74 w 746"/>
              <a:gd name="T19" fmla="*/ 115 h 482"/>
              <a:gd name="T20" fmla="*/ 623 w 746"/>
              <a:gd name="T21" fmla="*/ 431 h 482"/>
              <a:gd name="T22" fmla="*/ 623 w 746"/>
              <a:gd name="T23" fmla="*/ 431 h 482"/>
              <a:gd name="T24" fmla="*/ 629 w 746"/>
              <a:gd name="T25" fmla="*/ 445 h 482"/>
              <a:gd name="T26" fmla="*/ 709 w 746"/>
              <a:gd name="T27" fmla="*/ 466 h 482"/>
              <a:gd name="T28" fmla="*/ 730 w 746"/>
              <a:gd name="T29" fmla="*/ 3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6" h="482">
                <a:moveTo>
                  <a:pt x="730" y="387"/>
                </a:moveTo>
                <a:cubicBezTo>
                  <a:pt x="717" y="363"/>
                  <a:pt x="689" y="353"/>
                  <a:pt x="664" y="359"/>
                </a:cubicBezTo>
                <a:cubicBezTo>
                  <a:pt x="665" y="359"/>
                  <a:pt x="665" y="359"/>
                  <a:pt x="665" y="359"/>
                </a:cubicBezTo>
                <a:cubicBezTo>
                  <a:pt x="608" y="374"/>
                  <a:pt x="130" y="99"/>
                  <a:pt x="11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08" y="18"/>
                  <a:pt x="86" y="0"/>
                  <a:pt x="59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7"/>
                  <a:pt x="59" y="117"/>
                </a:cubicBezTo>
                <a:cubicBezTo>
                  <a:pt x="64" y="117"/>
                  <a:pt x="69" y="116"/>
                  <a:pt x="74" y="114"/>
                </a:cubicBezTo>
                <a:cubicBezTo>
                  <a:pt x="74" y="115"/>
                  <a:pt x="74" y="115"/>
                  <a:pt x="74" y="115"/>
                </a:cubicBezTo>
                <a:cubicBezTo>
                  <a:pt x="130" y="99"/>
                  <a:pt x="608" y="374"/>
                  <a:pt x="623" y="431"/>
                </a:cubicBezTo>
                <a:cubicBezTo>
                  <a:pt x="623" y="431"/>
                  <a:pt x="623" y="431"/>
                  <a:pt x="623" y="431"/>
                </a:cubicBezTo>
                <a:cubicBezTo>
                  <a:pt x="625" y="436"/>
                  <a:pt x="626" y="440"/>
                  <a:pt x="629" y="445"/>
                </a:cubicBezTo>
                <a:cubicBezTo>
                  <a:pt x="645" y="473"/>
                  <a:pt x="681" y="482"/>
                  <a:pt x="709" y="466"/>
                </a:cubicBezTo>
                <a:cubicBezTo>
                  <a:pt x="737" y="450"/>
                  <a:pt x="746" y="414"/>
                  <a:pt x="730" y="387"/>
                </a:cubicBezTo>
                <a:close/>
              </a:path>
            </a:pathLst>
          </a:custGeom>
          <a:solidFill>
            <a:srgbClr val="18478F"/>
          </a:solidFill>
          <a:ln w="222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Oval 63"/>
          <p:cNvSpPr>
            <a:spLocks noChangeArrowheads="1"/>
          </p:cNvSpPr>
          <p:nvPr/>
        </p:nvSpPr>
        <p:spPr bwMode="auto">
          <a:xfrm>
            <a:off x="3983735" y="2532281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3" name="Oval 80"/>
          <p:cNvSpPr>
            <a:spLocks noChangeArrowheads="1"/>
          </p:cNvSpPr>
          <p:nvPr/>
        </p:nvSpPr>
        <p:spPr bwMode="auto">
          <a:xfrm>
            <a:off x="3983735" y="4614888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4" name="Oval 97"/>
          <p:cNvSpPr>
            <a:spLocks noChangeArrowheads="1"/>
          </p:cNvSpPr>
          <p:nvPr/>
        </p:nvSpPr>
        <p:spPr bwMode="auto">
          <a:xfrm>
            <a:off x="5805554" y="5670405"/>
            <a:ext cx="327532" cy="32506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5" name="Oval 114"/>
          <p:cNvSpPr>
            <a:spLocks noChangeArrowheads="1"/>
          </p:cNvSpPr>
          <p:nvPr/>
        </p:nvSpPr>
        <p:spPr bwMode="auto">
          <a:xfrm>
            <a:off x="7622427" y="4621067"/>
            <a:ext cx="328768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6" name="Oval 131"/>
          <p:cNvSpPr>
            <a:spLocks noChangeArrowheads="1"/>
          </p:cNvSpPr>
          <p:nvPr/>
        </p:nvSpPr>
        <p:spPr bwMode="auto">
          <a:xfrm>
            <a:off x="7628607" y="2527337"/>
            <a:ext cx="327532" cy="323824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7" name="Oval 63"/>
          <p:cNvSpPr>
            <a:spLocks noChangeArrowheads="1"/>
          </p:cNvSpPr>
          <p:nvPr/>
        </p:nvSpPr>
        <p:spPr bwMode="auto">
          <a:xfrm>
            <a:off x="5808866" y="1434173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48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8" grpId="0" animBg="1"/>
      <p:bldP spid="178" grpId="1" animBg="1"/>
      <p:bldP spid="179" grpId="0" animBg="1"/>
      <p:bldP spid="179" grpId="1" animBg="1"/>
      <p:bldP spid="183" grpId="0" animBg="1"/>
      <p:bldP spid="183" grpId="1" animBg="1"/>
      <p:bldP spid="184" grpId="0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141841" y="1384337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>
            <a:off x="1141841" y="1384337"/>
            <a:ext cx="1885203" cy="1885203"/>
          </a:xfrm>
          <a:prstGeom prst="pi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00074" y="1742570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56268" y="1384337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6456268" y="1384337"/>
            <a:ext cx="1885203" cy="1885203"/>
          </a:xfrm>
          <a:prstGeom prst="pi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814501" y="1742570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41841" y="4126161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饼形 20"/>
          <p:cNvSpPr/>
          <p:nvPr/>
        </p:nvSpPr>
        <p:spPr>
          <a:xfrm>
            <a:off x="1141841" y="4126161"/>
            <a:ext cx="1885203" cy="1885203"/>
          </a:xfrm>
          <a:prstGeom prst="pi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00074" y="4484394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56268" y="4126161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>
            <a:off x="6456268" y="4126161"/>
            <a:ext cx="1885203" cy="1885203"/>
          </a:xfrm>
          <a:prstGeom prst="pi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14501" y="4484394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34940" y="2096105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0678" y="2078300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96251" y="4861076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52876" y="4861075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385277" y="1832076"/>
            <a:ext cx="2486420" cy="954108"/>
            <a:chOff x="8548025" y="1459078"/>
            <a:chExt cx="2486420" cy="954108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385277" y="4591706"/>
            <a:ext cx="2486420" cy="954108"/>
            <a:chOff x="8548025" y="1459078"/>
            <a:chExt cx="2486420" cy="954108"/>
          </a:xfrm>
        </p:grpSpPr>
        <p:sp>
          <p:nvSpPr>
            <p:cNvPr id="41" name="矩形 40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698851" y="1832076"/>
            <a:ext cx="2486420" cy="954108"/>
            <a:chOff x="8548025" y="1459078"/>
            <a:chExt cx="2486420" cy="954108"/>
          </a:xfrm>
        </p:grpSpPr>
        <p:sp>
          <p:nvSpPr>
            <p:cNvPr id="44" name="矩形 43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698851" y="4591706"/>
            <a:ext cx="2486420" cy="954108"/>
            <a:chOff x="8548025" y="1459078"/>
            <a:chExt cx="2486420" cy="954108"/>
          </a:xfrm>
        </p:grpSpPr>
        <p:sp>
          <p:nvSpPr>
            <p:cNvPr id="47" name="矩形 46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50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52" name="圆角矩形 51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8" grpId="0" animBg="1"/>
      <p:bldP spid="38" grpId="1" animBg="1"/>
      <p:bldP spid="39" grpId="0" animBg="1"/>
      <p:bldP spid="39" grpId="1" animBg="1"/>
      <p:bldP spid="52" grpId="0" animBg="1"/>
      <p:bldP spid="52" grpId="1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4" y="973635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707249"/>
            <a:ext cx="229916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1985260" y="3740812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412782" y="4175439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4391918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3819440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6783023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6210547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9189680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8617204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08543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TITLE HERE</a:t>
            </a:r>
          </a:p>
        </p:txBody>
      </p:sp>
      <p:sp>
        <p:nvSpPr>
          <p:cNvPr id="36" name="矩形 35"/>
          <p:cNvSpPr/>
          <p:nvPr/>
        </p:nvSpPr>
        <p:spPr>
          <a:xfrm>
            <a:off x="4409995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TITLE HERE</a:t>
            </a:r>
          </a:p>
        </p:txBody>
      </p:sp>
      <p:sp>
        <p:nvSpPr>
          <p:cNvPr id="37" name="矩形 36"/>
          <p:cNvSpPr/>
          <p:nvPr/>
        </p:nvSpPr>
        <p:spPr>
          <a:xfrm>
            <a:off x="6770539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TITLE HERE</a:t>
            </a:r>
          </a:p>
        </p:txBody>
      </p:sp>
      <p:sp>
        <p:nvSpPr>
          <p:cNvPr id="48" name="矩形 47"/>
          <p:cNvSpPr/>
          <p:nvPr/>
        </p:nvSpPr>
        <p:spPr>
          <a:xfrm>
            <a:off x="9171991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TITLE HERE</a:t>
            </a:r>
          </a:p>
        </p:txBody>
      </p:sp>
      <p:sp>
        <p:nvSpPr>
          <p:cNvPr id="49" name="矩形 48"/>
          <p:cNvSpPr/>
          <p:nvPr/>
        </p:nvSpPr>
        <p:spPr>
          <a:xfrm>
            <a:off x="1421620" y="4222107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28277" y="4245134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35977" y="4222107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42633" y="4245134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 advTm="0">
        <p15:prstTrans prst="curtains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/>
      <p:bldP spid="36" grpId="0"/>
      <p:bldP spid="37" grpId="0"/>
      <p:bldP spid="48" grpId="0"/>
      <p:bldP spid="49" grpId="0"/>
      <p:bldP spid="50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48663" y="2215290"/>
            <a:ext cx="2721764" cy="4108670"/>
            <a:chOff x="4648663" y="2215290"/>
            <a:chExt cx="2721764" cy="4108670"/>
          </a:xfrm>
        </p:grpSpPr>
        <p:sp>
          <p:nvSpPr>
            <p:cNvPr id="14" name="任意多边形 13"/>
            <p:cNvSpPr/>
            <p:nvPr/>
          </p:nvSpPr>
          <p:spPr>
            <a:xfrm>
              <a:off x="4648663" y="2215290"/>
              <a:ext cx="2721764" cy="3285383"/>
            </a:xfrm>
            <a:custGeom>
              <a:avLst/>
              <a:gdLst>
                <a:gd name="connsiteX0" fmla="*/ 1195827 w 2382916"/>
                <a:gd name="connsiteY0" fmla="*/ 0 h 2876366"/>
                <a:gd name="connsiteX1" fmla="*/ 1953127 w 2382916"/>
                <a:gd name="connsiteY1" fmla="*/ 2163140 h 2876366"/>
                <a:gd name="connsiteX2" fmla="*/ 1622815 w 2382916"/>
                <a:gd name="connsiteY2" fmla="*/ 2706946 h 2876366"/>
                <a:gd name="connsiteX3" fmla="*/ 1505998 w 2382916"/>
                <a:gd name="connsiteY3" fmla="*/ 2876130 h 2876366"/>
                <a:gd name="connsiteX4" fmla="*/ 893712 w 2382916"/>
                <a:gd name="connsiteY4" fmla="*/ 2876130 h 2876366"/>
                <a:gd name="connsiteX5" fmla="*/ 788979 w 2382916"/>
                <a:gd name="connsiteY5" fmla="*/ 2735143 h 2876366"/>
                <a:gd name="connsiteX6" fmla="*/ 438526 w 2382916"/>
                <a:gd name="connsiteY6" fmla="*/ 2187309 h 2876366"/>
                <a:gd name="connsiteX7" fmla="*/ 1195827 w 2382916"/>
                <a:gd name="connsiteY7" fmla="*/ 0 h 2876366"/>
                <a:gd name="connsiteX8" fmla="*/ 1191458 w 2382916"/>
                <a:gd name="connsiteY8" fmla="*/ 185295 h 2876366"/>
                <a:gd name="connsiteX9" fmla="*/ 194480 w 2382916"/>
                <a:gd name="connsiteY9" fmla="*/ 1182273 h 2876366"/>
                <a:gd name="connsiteX10" fmla="*/ 1191458 w 2382916"/>
                <a:gd name="connsiteY10" fmla="*/ 2179251 h 2876366"/>
                <a:gd name="connsiteX11" fmla="*/ 2188436 w 2382916"/>
                <a:gd name="connsiteY11" fmla="*/ 1182273 h 2876366"/>
                <a:gd name="connsiteX12" fmla="*/ 1191458 w 2382916"/>
                <a:gd name="connsiteY12" fmla="*/ 185295 h 287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2916" h="2876366">
                  <a:moveTo>
                    <a:pt x="1195827" y="0"/>
                  </a:moveTo>
                  <a:cubicBezTo>
                    <a:pt x="2036376" y="12085"/>
                    <a:pt x="2937349" y="1063442"/>
                    <a:pt x="1953127" y="2163140"/>
                  </a:cubicBezTo>
                  <a:cubicBezTo>
                    <a:pt x="1818853" y="2283986"/>
                    <a:pt x="1616101" y="2513592"/>
                    <a:pt x="1622815" y="2706946"/>
                  </a:cubicBezTo>
                  <a:cubicBezTo>
                    <a:pt x="1632215" y="2815707"/>
                    <a:pt x="1577163" y="2868074"/>
                    <a:pt x="1505998" y="2876130"/>
                  </a:cubicBezTo>
                  <a:lnTo>
                    <a:pt x="893712" y="2876130"/>
                  </a:lnTo>
                  <a:cubicBezTo>
                    <a:pt x="790322" y="2881501"/>
                    <a:pt x="815833" y="2794224"/>
                    <a:pt x="788979" y="2735143"/>
                  </a:cubicBezTo>
                  <a:cubicBezTo>
                    <a:pt x="712442" y="2463912"/>
                    <a:pt x="587570" y="2321582"/>
                    <a:pt x="438526" y="2187309"/>
                  </a:cubicBezTo>
                  <a:cubicBezTo>
                    <a:pt x="-537639" y="1232627"/>
                    <a:pt x="294854" y="12085"/>
                    <a:pt x="1195827" y="0"/>
                  </a:cubicBezTo>
                  <a:close/>
                  <a:moveTo>
                    <a:pt x="1191458" y="185295"/>
                  </a:moveTo>
                  <a:cubicBezTo>
                    <a:pt x="640842" y="185295"/>
                    <a:pt x="194480" y="631657"/>
                    <a:pt x="194480" y="1182273"/>
                  </a:cubicBezTo>
                  <a:cubicBezTo>
                    <a:pt x="194480" y="1732889"/>
                    <a:pt x="640842" y="2179251"/>
                    <a:pt x="1191458" y="2179251"/>
                  </a:cubicBezTo>
                  <a:cubicBezTo>
                    <a:pt x="1742074" y="2179251"/>
                    <a:pt x="2188436" y="1732889"/>
                    <a:pt x="2188436" y="1182273"/>
                  </a:cubicBezTo>
                  <a:cubicBezTo>
                    <a:pt x="2188436" y="631657"/>
                    <a:pt x="1742074" y="185295"/>
                    <a:pt x="1191458" y="18529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49676" y="5624630"/>
              <a:ext cx="760544" cy="69933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559036" y="5546412"/>
              <a:ext cx="920200" cy="556722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4367584" y="1628172"/>
            <a:ext cx="1150043" cy="1396481"/>
          </a:xfrm>
          <a:custGeom>
            <a:avLst/>
            <a:gdLst>
              <a:gd name="connsiteX0" fmla="*/ 1006867 w 1006867"/>
              <a:gd name="connsiteY0" fmla="*/ 955497 h 1222625"/>
              <a:gd name="connsiteX1" fmla="*/ 318498 w 1006867"/>
              <a:gd name="connsiteY1" fmla="*/ 0 h 1222625"/>
              <a:gd name="connsiteX2" fmla="*/ 0 w 1006867"/>
              <a:gd name="connsiteY2" fmla="*/ 380144 h 1222625"/>
              <a:gd name="connsiteX3" fmla="*/ 729465 w 1006867"/>
              <a:gd name="connsiteY3" fmla="*/ 1222625 h 1222625"/>
              <a:gd name="connsiteX4" fmla="*/ 1006867 w 1006867"/>
              <a:gd name="connsiteY4" fmla="*/ 955497 h 12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867" h="1222625">
                <a:moveTo>
                  <a:pt x="1006867" y="955497"/>
                </a:moveTo>
                <a:lnTo>
                  <a:pt x="318498" y="0"/>
                </a:lnTo>
                <a:lnTo>
                  <a:pt x="0" y="380144"/>
                </a:lnTo>
                <a:lnTo>
                  <a:pt x="729465" y="1222625"/>
                </a:lnTo>
                <a:lnTo>
                  <a:pt x="1006867" y="955497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933385" y="4033874"/>
            <a:ext cx="1525567" cy="1103103"/>
          </a:xfrm>
          <a:custGeom>
            <a:avLst/>
            <a:gdLst>
              <a:gd name="connsiteX0" fmla="*/ 1037690 w 1335640"/>
              <a:gd name="connsiteY0" fmla="*/ 0 h 965771"/>
              <a:gd name="connsiteX1" fmla="*/ 0 w 1335640"/>
              <a:gd name="connsiteY1" fmla="*/ 626724 h 965771"/>
              <a:gd name="connsiteX2" fmla="*/ 339047 w 1335640"/>
              <a:gd name="connsiteY2" fmla="*/ 965771 h 965771"/>
              <a:gd name="connsiteX3" fmla="*/ 1335640 w 1335640"/>
              <a:gd name="connsiteY3" fmla="*/ 267128 h 965771"/>
              <a:gd name="connsiteX4" fmla="*/ 1037690 w 1335640"/>
              <a:gd name="connsiteY4" fmla="*/ 0 h 9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640" h="965771">
                <a:moveTo>
                  <a:pt x="1037690" y="0"/>
                </a:moveTo>
                <a:lnTo>
                  <a:pt x="0" y="626724"/>
                </a:lnTo>
                <a:lnTo>
                  <a:pt x="339047" y="965771"/>
                </a:lnTo>
                <a:lnTo>
                  <a:pt x="1335640" y="267128"/>
                </a:lnTo>
                <a:lnTo>
                  <a:pt x="1037690" y="0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 flipH="1">
            <a:off x="6445729" y="1628172"/>
            <a:ext cx="1150043" cy="1396481"/>
          </a:xfrm>
          <a:custGeom>
            <a:avLst/>
            <a:gdLst>
              <a:gd name="connsiteX0" fmla="*/ 1006867 w 1006867"/>
              <a:gd name="connsiteY0" fmla="*/ 955497 h 1222625"/>
              <a:gd name="connsiteX1" fmla="*/ 318498 w 1006867"/>
              <a:gd name="connsiteY1" fmla="*/ 0 h 1222625"/>
              <a:gd name="connsiteX2" fmla="*/ 0 w 1006867"/>
              <a:gd name="connsiteY2" fmla="*/ 380144 h 1222625"/>
              <a:gd name="connsiteX3" fmla="*/ 729465 w 1006867"/>
              <a:gd name="connsiteY3" fmla="*/ 1222625 h 1222625"/>
              <a:gd name="connsiteX4" fmla="*/ 1006867 w 1006867"/>
              <a:gd name="connsiteY4" fmla="*/ 955497 h 12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867" h="1222625">
                <a:moveTo>
                  <a:pt x="1006867" y="955497"/>
                </a:moveTo>
                <a:lnTo>
                  <a:pt x="318498" y="0"/>
                </a:lnTo>
                <a:lnTo>
                  <a:pt x="0" y="380144"/>
                </a:lnTo>
                <a:lnTo>
                  <a:pt x="729465" y="1222625"/>
                </a:lnTo>
                <a:lnTo>
                  <a:pt x="1006867" y="955497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525486" y="4033874"/>
            <a:ext cx="1525567" cy="1103103"/>
          </a:xfrm>
          <a:custGeom>
            <a:avLst/>
            <a:gdLst>
              <a:gd name="connsiteX0" fmla="*/ 1037690 w 1335640"/>
              <a:gd name="connsiteY0" fmla="*/ 0 h 965771"/>
              <a:gd name="connsiteX1" fmla="*/ 0 w 1335640"/>
              <a:gd name="connsiteY1" fmla="*/ 626724 h 965771"/>
              <a:gd name="connsiteX2" fmla="*/ 339047 w 1335640"/>
              <a:gd name="connsiteY2" fmla="*/ 965771 h 965771"/>
              <a:gd name="connsiteX3" fmla="*/ 1335640 w 1335640"/>
              <a:gd name="connsiteY3" fmla="*/ 267128 h 965771"/>
              <a:gd name="connsiteX4" fmla="*/ 1037690 w 1335640"/>
              <a:gd name="connsiteY4" fmla="*/ 0 h 9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640" h="965771">
                <a:moveTo>
                  <a:pt x="1037690" y="0"/>
                </a:moveTo>
                <a:lnTo>
                  <a:pt x="0" y="626724"/>
                </a:lnTo>
                <a:lnTo>
                  <a:pt x="339047" y="965771"/>
                </a:lnTo>
                <a:lnTo>
                  <a:pt x="1335640" y="267128"/>
                </a:lnTo>
                <a:lnTo>
                  <a:pt x="1037690" y="0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014042" y="2564758"/>
            <a:ext cx="2006708" cy="200670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457596" y="3024685"/>
            <a:ext cx="1038747" cy="998951"/>
            <a:chOff x="2607983" y="4241292"/>
            <a:chExt cx="490600" cy="471805"/>
          </a:xfrm>
          <a:solidFill>
            <a:srgbClr val="18478F"/>
          </a:solidFill>
        </p:grpSpPr>
        <p:sp>
          <p:nvSpPr>
            <p:cNvPr id="3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578254" y="2037493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0795" y="203079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34982" y="448126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01694" y="442309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1533993"/>
            <a:ext cx="302486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1530160"/>
            <a:ext cx="312368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4712891"/>
            <a:ext cx="302486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4714692"/>
            <a:ext cx="312368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6" name="矩形 45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49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4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6" grpId="1" animBg="1"/>
      <p:bldP spid="47" grpId="0" animBg="1"/>
      <p:bldP spid="47" grpId="1" animBg="1"/>
      <p:bldP spid="51" grpId="0" animBg="1"/>
      <p:bldP spid="51" grpId="1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2738" y="1981200"/>
            <a:ext cx="5365933" cy="4029392"/>
            <a:chOff x="802737" y="1981200"/>
            <a:chExt cx="5365933" cy="4029392"/>
          </a:xfrm>
        </p:grpSpPr>
        <p:pic>
          <p:nvPicPr>
            <p:cNvPr id="11" name="imac-mockup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37" y="1981200"/>
              <a:ext cx="5365933" cy="402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78279" y="2214491"/>
              <a:ext cx="4084321" cy="2650271"/>
            </a:xfrm>
            <a:prstGeom prst="rect">
              <a:avLst/>
            </a:prstGeom>
          </p:spPr>
        </p:pic>
      </p:grpSp>
      <p:grpSp>
        <p:nvGrpSpPr>
          <p:cNvPr id="19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069512" y="1866154"/>
            <a:ext cx="688368" cy="688368"/>
            <a:chOff x="7242071" y="1820434"/>
            <a:chExt cx="688368" cy="688368"/>
          </a:xfrm>
        </p:grpSpPr>
        <p:sp>
          <p:nvSpPr>
            <p:cNvPr id="20" name="椭圆 19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069512" y="3534191"/>
            <a:ext cx="688368" cy="688368"/>
            <a:chOff x="7242071" y="3488471"/>
            <a:chExt cx="688368" cy="688368"/>
          </a:xfrm>
        </p:grpSpPr>
        <p:sp>
          <p:nvSpPr>
            <p:cNvPr id="23" name="椭圆 22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069512" y="5149081"/>
            <a:ext cx="688368" cy="688368"/>
            <a:chOff x="7242071" y="5103361"/>
            <a:chExt cx="688368" cy="688368"/>
          </a:xfrm>
        </p:grpSpPr>
        <p:sp>
          <p:nvSpPr>
            <p:cNvPr id="30" name="椭圆 29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981188" y="1784473"/>
            <a:ext cx="2967867" cy="769442"/>
            <a:chOff x="8548025" y="1459078"/>
            <a:chExt cx="2967866" cy="769442"/>
          </a:xfrm>
        </p:grpSpPr>
        <p:sp>
          <p:nvSpPr>
            <p:cNvPr id="33" name="矩形 32"/>
            <p:cNvSpPr/>
            <p:nvPr/>
          </p:nvSpPr>
          <p:spPr>
            <a:xfrm>
              <a:off x="8548025" y="1766855"/>
              <a:ext cx="2967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5" name="组合 3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981188" y="5043044"/>
            <a:ext cx="2854851" cy="769442"/>
            <a:chOff x="8548025" y="1459078"/>
            <a:chExt cx="2854850" cy="769442"/>
          </a:xfrm>
        </p:grpSpPr>
        <p:sp>
          <p:nvSpPr>
            <p:cNvPr id="36" name="矩形 35"/>
            <p:cNvSpPr/>
            <p:nvPr/>
          </p:nvSpPr>
          <p:spPr>
            <a:xfrm>
              <a:off x="8548025" y="1766855"/>
              <a:ext cx="28548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8" name="组合 3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981188" y="3459777"/>
            <a:ext cx="2854851" cy="769442"/>
            <a:chOff x="8548025" y="1459078"/>
            <a:chExt cx="2854850" cy="769442"/>
          </a:xfrm>
        </p:grpSpPr>
        <p:sp>
          <p:nvSpPr>
            <p:cNvPr id="39" name="矩形 38"/>
            <p:cNvSpPr/>
            <p:nvPr/>
          </p:nvSpPr>
          <p:spPr>
            <a:xfrm>
              <a:off x="8548025" y="1766855"/>
              <a:ext cx="28548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1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242698" y="5310028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2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237831" y="2028993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6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194879" y="3685412"/>
            <a:ext cx="425379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57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59" name="圆角矩形 58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51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56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4" grpId="1" animBg="1"/>
          <p:bldP spid="55" grpId="0" animBg="1"/>
          <p:bldP spid="55" grpId="1" animBg="1"/>
          <p:bldP spid="59" grpId="0" animBg="1"/>
          <p:bldP spid="59" grpId="1" animBg="1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51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56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4" grpId="1" animBg="1"/>
          <p:bldP spid="55" grpId="0" animBg="1"/>
          <p:bldP spid="55" grpId="1" animBg="1"/>
          <p:bldP spid="59" grpId="0" animBg="1"/>
          <p:bldP spid="59" grpId="1" animBg="1"/>
          <p:bldP spid="60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1523507" y="1936592"/>
            <a:ext cx="1758011" cy="1302429"/>
          </a:xfrm>
          <a:custGeom>
            <a:avLst/>
            <a:gdLst>
              <a:gd name="T0" fmla="*/ 61 w 85"/>
              <a:gd name="T1" fmla="*/ 37 h 63"/>
              <a:gd name="T2" fmla="*/ 65 w 85"/>
              <a:gd name="T3" fmla="*/ 34 h 63"/>
              <a:gd name="T4" fmla="*/ 69 w 85"/>
              <a:gd name="T5" fmla="*/ 37 h 63"/>
              <a:gd name="T6" fmla="*/ 77 w 85"/>
              <a:gd name="T7" fmla="*/ 40 h 63"/>
              <a:gd name="T8" fmla="*/ 85 w 85"/>
              <a:gd name="T9" fmla="*/ 32 h 63"/>
              <a:gd name="T10" fmla="*/ 77 w 85"/>
              <a:gd name="T11" fmla="*/ 23 h 63"/>
              <a:gd name="T12" fmla="*/ 69 w 85"/>
              <a:gd name="T13" fmla="*/ 26 h 63"/>
              <a:gd name="T14" fmla="*/ 65 w 85"/>
              <a:gd name="T15" fmla="*/ 29 h 63"/>
              <a:gd name="T16" fmla="*/ 61 w 85"/>
              <a:gd name="T17" fmla="*/ 26 h 63"/>
              <a:gd name="T18" fmla="*/ 61 w 85"/>
              <a:gd name="T19" fmla="*/ 26 h 63"/>
              <a:gd name="T20" fmla="*/ 61 w 85"/>
              <a:gd name="T21" fmla="*/ 0 h 63"/>
              <a:gd name="T22" fmla="*/ 10 w 85"/>
              <a:gd name="T23" fmla="*/ 0 h 63"/>
              <a:gd name="T24" fmla="*/ 0 w 85"/>
              <a:gd name="T25" fmla="*/ 9 h 63"/>
              <a:gd name="T26" fmla="*/ 0 w 85"/>
              <a:gd name="T27" fmla="*/ 53 h 63"/>
              <a:gd name="T28" fmla="*/ 10 w 85"/>
              <a:gd name="T29" fmla="*/ 63 h 63"/>
              <a:gd name="T30" fmla="*/ 61 w 85"/>
              <a:gd name="T31" fmla="*/ 63 h 63"/>
              <a:gd name="T32" fmla="*/ 61 w 85"/>
              <a:gd name="T33" fmla="*/ 3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3">
                <a:moveTo>
                  <a:pt x="61" y="37"/>
                </a:moveTo>
                <a:cubicBezTo>
                  <a:pt x="61" y="36"/>
                  <a:pt x="63" y="34"/>
                  <a:pt x="65" y="34"/>
                </a:cubicBezTo>
                <a:cubicBezTo>
                  <a:pt x="68" y="34"/>
                  <a:pt x="69" y="36"/>
                  <a:pt x="69" y="37"/>
                </a:cubicBezTo>
                <a:cubicBezTo>
                  <a:pt x="71" y="39"/>
                  <a:pt x="74" y="40"/>
                  <a:pt x="77" y="40"/>
                </a:cubicBezTo>
                <a:cubicBezTo>
                  <a:pt x="81" y="40"/>
                  <a:pt x="85" y="36"/>
                  <a:pt x="85" y="32"/>
                </a:cubicBezTo>
                <a:cubicBezTo>
                  <a:pt x="85" y="27"/>
                  <a:pt x="81" y="23"/>
                  <a:pt x="77" y="23"/>
                </a:cubicBezTo>
                <a:cubicBezTo>
                  <a:pt x="74" y="23"/>
                  <a:pt x="71" y="24"/>
                  <a:pt x="69" y="26"/>
                </a:cubicBezTo>
                <a:cubicBezTo>
                  <a:pt x="69" y="27"/>
                  <a:pt x="68" y="29"/>
                  <a:pt x="65" y="29"/>
                </a:cubicBezTo>
                <a:cubicBezTo>
                  <a:pt x="63" y="29"/>
                  <a:pt x="61" y="27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9"/>
                  <a:pt x="5" y="63"/>
                  <a:pt x="10" y="63"/>
                </a:cubicBezTo>
                <a:cubicBezTo>
                  <a:pt x="61" y="63"/>
                  <a:pt x="61" y="63"/>
                  <a:pt x="61" y="63"/>
                </a:cubicBezTo>
                <a:cubicBezTo>
                  <a:pt x="61" y="37"/>
                  <a:pt x="61" y="37"/>
                  <a:pt x="61" y="3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2866135" y="1936592"/>
            <a:ext cx="2896967" cy="1302429"/>
          </a:xfrm>
          <a:custGeom>
            <a:avLst/>
            <a:gdLst>
              <a:gd name="T0" fmla="*/ 130 w 140"/>
              <a:gd name="T1" fmla="*/ 0 h 63"/>
              <a:gd name="T2" fmla="*/ 0 w 140"/>
              <a:gd name="T3" fmla="*/ 0 h 63"/>
              <a:gd name="T4" fmla="*/ 0 w 140"/>
              <a:gd name="T5" fmla="*/ 25 h 63"/>
              <a:gd name="T6" fmla="*/ 0 w 140"/>
              <a:gd name="T7" fmla="*/ 25 h 63"/>
              <a:gd name="T8" fmla="*/ 1 w 140"/>
              <a:gd name="T9" fmla="*/ 24 h 63"/>
              <a:gd name="T10" fmla="*/ 1 w 140"/>
              <a:gd name="T11" fmla="*/ 24 h 63"/>
              <a:gd name="T12" fmla="*/ 12 w 140"/>
              <a:gd name="T13" fmla="*/ 19 h 63"/>
              <a:gd name="T14" fmla="*/ 24 w 140"/>
              <a:gd name="T15" fmla="*/ 32 h 63"/>
              <a:gd name="T16" fmla="*/ 12 w 140"/>
              <a:gd name="T17" fmla="*/ 44 h 63"/>
              <a:gd name="T18" fmla="*/ 1 w 140"/>
              <a:gd name="T19" fmla="*/ 39 h 63"/>
              <a:gd name="T20" fmla="*/ 1 w 140"/>
              <a:gd name="T21" fmla="*/ 39 h 63"/>
              <a:gd name="T22" fmla="*/ 0 w 140"/>
              <a:gd name="T23" fmla="*/ 38 h 63"/>
              <a:gd name="T24" fmla="*/ 0 w 140"/>
              <a:gd name="T25" fmla="*/ 38 h 63"/>
              <a:gd name="T26" fmla="*/ 0 w 140"/>
              <a:gd name="T27" fmla="*/ 63 h 63"/>
              <a:gd name="T28" fmla="*/ 130 w 140"/>
              <a:gd name="T29" fmla="*/ 63 h 63"/>
              <a:gd name="T30" fmla="*/ 140 w 140"/>
              <a:gd name="T31" fmla="*/ 53 h 63"/>
              <a:gd name="T32" fmla="*/ 140 w 140"/>
              <a:gd name="T33" fmla="*/ 9 h 63"/>
              <a:gd name="T34" fmla="*/ 130 w 140"/>
              <a:gd name="T3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3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1" y="25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4" y="21"/>
                  <a:pt x="7" y="19"/>
                  <a:pt x="12" y="19"/>
                </a:cubicBezTo>
                <a:cubicBezTo>
                  <a:pt x="19" y="19"/>
                  <a:pt x="24" y="24"/>
                  <a:pt x="24" y="32"/>
                </a:cubicBezTo>
                <a:cubicBezTo>
                  <a:pt x="24" y="39"/>
                  <a:pt x="19" y="44"/>
                  <a:pt x="12" y="44"/>
                </a:cubicBezTo>
                <a:cubicBezTo>
                  <a:pt x="7" y="44"/>
                  <a:pt x="4" y="42"/>
                  <a:pt x="1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130" y="63"/>
                  <a:pt x="130" y="63"/>
                  <a:pt x="130" y="63"/>
                </a:cubicBezTo>
                <a:cubicBezTo>
                  <a:pt x="136" y="63"/>
                  <a:pt x="140" y="59"/>
                  <a:pt x="140" y="5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0" y="0"/>
                </a:cubicBezTo>
                <a:close/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6651955" y="1925870"/>
            <a:ext cx="1779451" cy="1323868"/>
          </a:xfrm>
          <a:custGeom>
            <a:avLst/>
            <a:gdLst>
              <a:gd name="T0" fmla="*/ 61 w 86"/>
              <a:gd name="T1" fmla="*/ 38 h 64"/>
              <a:gd name="T2" fmla="*/ 65 w 86"/>
              <a:gd name="T3" fmla="*/ 34 h 64"/>
              <a:gd name="T4" fmla="*/ 70 w 86"/>
              <a:gd name="T5" fmla="*/ 37 h 64"/>
              <a:gd name="T6" fmla="*/ 77 w 86"/>
              <a:gd name="T7" fmla="*/ 41 h 64"/>
              <a:gd name="T8" fmla="*/ 86 w 86"/>
              <a:gd name="T9" fmla="*/ 32 h 64"/>
              <a:gd name="T10" fmla="*/ 77 w 86"/>
              <a:gd name="T11" fmla="*/ 23 h 64"/>
              <a:gd name="T12" fmla="*/ 70 w 86"/>
              <a:gd name="T13" fmla="*/ 27 h 64"/>
              <a:gd name="T14" fmla="*/ 65 w 86"/>
              <a:gd name="T15" fmla="*/ 30 h 64"/>
              <a:gd name="T16" fmla="*/ 61 w 86"/>
              <a:gd name="T17" fmla="*/ 26 h 64"/>
              <a:gd name="T18" fmla="*/ 61 w 86"/>
              <a:gd name="T19" fmla="*/ 26 h 64"/>
              <a:gd name="T20" fmla="*/ 61 w 86"/>
              <a:gd name="T21" fmla="*/ 0 h 64"/>
              <a:gd name="T22" fmla="*/ 10 w 86"/>
              <a:gd name="T23" fmla="*/ 0 h 64"/>
              <a:gd name="T24" fmla="*/ 0 w 86"/>
              <a:gd name="T25" fmla="*/ 10 h 64"/>
              <a:gd name="T26" fmla="*/ 0 w 86"/>
              <a:gd name="T27" fmla="*/ 54 h 64"/>
              <a:gd name="T28" fmla="*/ 10 w 86"/>
              <a:gd name="T29" fmla="*/ 64 h 64"/>
              <a:gd name="T30" fmla="*/ 61 w 86"/>
              <a:gd name="T31" fmla="*/ 64 h 64"/>
              <a:gd name="T32" fmla="*/ 61 w 86"/>
              <a:gd name="T33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64">
                <a:moveTo>
                  <a:pt x="61" y="38"/>
                </a:moveTo>
                <a:cubicBezTo>
                  <a:pt x="62" y="36"/>
                  <a:pt x="63" y="34"/>
                  <a:pt x="65" y="34"/>
                </a:cubicBezTo>
                <a:cubicBezTo>
                  <a:pt x="68" y="34"/>
                  <a:pt x="69" y="36"/>
                  <a:pt x="70" y="37"/>
                </a:cubicBezTo>
                <a:cubicBezTo>
                  <a:pt x="71" y="39"/>
                  <a:pt x="74" y="41"/>
                  <a:pt x="77" y="41"/>
                </a:cubicBezTo>
                <a:cubicBezTo>
                  <a:pt x="82" y="41"/>
                  <a:pt x="86" y="37"/>
                  <a:pt x="86" y="32"/>
                </a:cubicBezTo>
                <a:cubicBezTo>
                  <a:pt x="86" y="27"/>
                  <a:pt x="82" y="23"/>
                  <a:pt x="77" y="23"/>
                </a:cubicBezTo>
                <a:cubicBezTo>
                  <a:pt x="74" y="23"/>
                  <a:pt x="71" y="25"/>
                  <a:pt x="70" y="27"/>
                </a:cubicBezTo>
                <a:cubicBezTo>
                  <a:pt x="69" y="27"/>
                  <a:pt x="68" y="30"/>
                  <a:pt x="65" y="30"/>
                </a:cubicBezTo>
                <a:cubicBezTo>
                  <a:pt x="63" y="30"/>
                  <a:pt x="62" y="28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9"/>
                  <a:pt x="5" y="64"/>
                  <a:pt x="10" y="6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38"/>
                  <a:pt x="61" y="38"/>
                  <a:pt x="61" y="3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7997262" y="1925870"/>
            <a:ext cx="2894287" cy="1323868"/>
          </a:xfrm>
          <a:custGeom>
            <a:avLst/>
            <a:gdLst>
              <a:gd name="T0" fmla="*/ 130 w 140"/>
              <a:gd name="T1" fmla="*/ 0 h 64"/>
              <a:gd name="T2" fmla="*/ 0 w 140"/>
              <a:gd name="T3" fmla="*/ 0 h 64"/>
              <a:gd name="T4" fmla="*/ 0 w 140"/>
              <a:gd name="T5" fmla="*/ 25 h 64"/>
              <a:gd name="T6" fmla="*/ 0 w 140"/>
              <a:gd name="T7" fmla="*/ 26 h 64"/>
              <a:gd name="T8" fmla="*/ 1 w 140"/>
              <a:gd name="T9" fmla="*/ 25 h 64"/>
              <a:gd name="T10" fmla="*/ 1 w 140"/>
              <a:gd name="T11" fmla="*/ 25 h 64"/>
              <a:gd name="T12" fmla="*/ 12 w 140"/>
              <a:gd name="T13" fmla="*/ 19 h 64"/>
              <a:gd name="T14" fmla="*/ 24 w 140"/>
              <a:gd name="T15" fmla="*/ 32 h 64"/>
              <a:gd name="T16" fmla="*/ 12 w 140"/>
              <a:gd name="T17" fmla="*/ 45 h 64"/>
              <a:gd name="T18" fmla="*/ 1 w 140"/>
              <a:gd name="T19" fmla="*/ 39 h 64"/>
              <a:gd name="T20" fmla="*/ 1 w 140"/>
              <a:gd name="T21" fmla="*/ 39 h 64"/>
              <a:gd name="T22" fmla="*/ 0 w 140"/>
              <a:gd name="T23" fmla="*/ 38 h 64"/>
              <a:gd name="T24" fmla="*/ 0 w 140"/>
              <a:gd name="T25" fmla="*/ 38 h 64"/>
              <a:gd name="T26" fmla="*/ 0 w 140"/>
              <a:gd name="T27" fmla="*/ 64 h 64"/>
              <a:gd name="T28" fmla="*/ 130 w 140"/>
              <a:gd name="T29" fmla="*/ 64 h 64"/>
              <a:gd name="T30" fmla="*/ 140 w 140"/>
              <a:gd name="T31" fmla="*/ 54 h 64"/>
              <a:gd name="T32" fmla="*/ 140 w 140"/>
              <a:gd name="T33" fmla="*/ 10 h 64"/>
              <a:gd name="T34" fmla="*/ 130 w 140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4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4" y="21"/>
                  <a:pt x="8" y="19"/>
                  <a:pt x="12" y="19"/>
                </a:cubicBezTo>
                <a:cubicBezTo>
                  <a:pt x="19" y="19"/>
                  <a:pt x="24" y="25"/>
                  <a:pt x="24" y="32"/>
                </a:cubicBezTo>
                <a:cubicBezTo>
                  <a:pt x="24" y="39"/>
                  <a:pt x="19" y="45"/>
                  <a:pt x="12" y="45"/>
                </a:cubicBezTo>
                <a:cubicBezTo>
                  <a:pt x="8" y="45"/>
                  <a:pt x="4" y="43"/>
                  <a:pt x="1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9"/>
                  <a:pt x="1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64"/>
                  <a:pt x="0" y="64"/>
                  <a:pt x="0" y="64"/>
                </a:cubicBezTo>
                <a:cubicBezTo>
                  <a:pt x="130" y="64"/>
                  <a:pt x="130" y="64"/>
                  <a:pt x="130" y="64"/>
                </a:cubicBezTo>
                <a:cubicBezTo>
                  <a:pt x="136" y="64"/>
                  <a:pt x="140" y="59"/>
                  <a:pt x="140" y="54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0" y="4"/>
                  <a:pt x="136" y="0"/>
                  <a:pt x="130" y="0"/>
                </a:cubicBezTo>
                <a:close/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1523508" y="4141266"/>
            <a:ext cx="1758011" cy="1323868"/>
          </a:xfrm>
          <a:custGeom>
            <a:avLst/>
            <a:gdLst>
              <a:gd name="T0" fmla="*/ 61 w 85"/>
              <a:gd name="T1" fmla="*/ 38 h 64"/>
              <a:gd name="T2" fmla="*/ 65 w 85"/>
              <a:gd name="T3" fmla="*/ 34 h 64"/>
              <a:gd name="T4" fmla="*/ 69 w 85"/>
              <a:gd name="T5" fmla="*/ 37 h 64"/>
              <a:gd name="T6" fmla="*/ 76 w 85"/>
              <a:gd name="T7" fmla="*/ 41 h 64"/>
              <a:gd name="T8" fmla="*/ 85 w 85"/>
              <a:gd name="T9" fmla="*/ 32 h 64"/>
              <a:gd name="T10" fmla="*/ 76 w 85"/>
              <a:gd name="T11" fmla="*/ 23 h 64"/>
              <a:gd name="T12" fmla="*/ 69 w 85"/>
              <a:gd name="T13" fmla="*/ 27 h 64"/>
              <a:gd name="T14" fmla="*/ 65 w 85"/>
              <a:gd name="T15" fmla="*/ 30 h 64"/>
              <a:gd name="T16" fmla="*/ 61 w 85"/>
              <a:gd name="T17" fmla="*/ 26 h 64"/>
              <a:gd name="T18" fmla="*/ 61 w 85"/>
              <a:gd name="T19" fmla="*/ 26 h 64"/>
              <a:gd name="T20" fmla="*/ 61 w 85"/>
              <a:gd name="T21" fmla="*/ 0 h 64"/>
              <a:gd name="T22" fmla="*/ 10 w 85"/>
              <a:gd name="T23" fmla="*/ 0 h 64"/>
              <a:gd name="T24" fmla="*/ 0 w 85"/>
              <a:gd name="T25" fmla="*/ 10 h 64"/>
              <a:gd name="T26" fmla="*/ 0 w 85"/>
              <a:gd name="T27" fmla="*/ 54 h 64"/>
              <a:gd name="T28" fmla="*/ 10 w 85"/>
              <a:gd name="T29" fmla="*/ 64 h 64"/>
              <a:gd name="T30" fmla="*/ 61 w 85"/>
              <a:gd name="T31" fmla="*/ 64 h 64"/>
              <a:gd name="T32" fmla="*/ 61 w 85"/>
              <a:gd name="T33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4">
                <a:moveTo>
                  <a:pt x="61" y="38"/>
                </a:moveTo>
                <a:cubicBezTo>
                  <a:pt x="61" y="36"/>
                  <a:pt x="62" y="34"/>
                  <a:pt x="65" y="34"/>
                </a:cubicBezTo>
                <a:cubicBezTo>
                  <a:pt x="67" y="34"/>
                  <a:pt x="69" y="36"/>
                  <a:pt x="69" y="37"/>
                </a:cubicBezTo>
                <a:cubicBezTo>
                  <a:pt x="71" y="39"/>
                  <a:pt x="73" y="41"/>
                  <a:pt x="76" y="41"/>
                </a:cubicBezTo>
                <a:cubicBezTo>
                  <a:pt x="81" y="41"/>
                  <a:pt x="85" y="37"/>
                  <a:pt x="85" y="32"/>
                </a:cubicBezTo>
                <a:cubicBezTo>
                  <a:pt x="85" y="27"/>
                  <a:pt x="81" y="23"/>
                  <a:pt x="76" y="23"/>
                </a:cubicBezTo>
                <a:cubicBezTo>
                  <a:pt x="73" y="23"/>
                  <a:pt x="71" y="24"/>
                  <a:pt x="69" y="27"/>
                </a:cubicBezTo>
                <a:cubicBezTo>
                  <a:pt x="69" y="27"/>
                  <a:pt x="67" y="30"/>
                  <a:pt x="65" y="30"/>
                </a:cubicBezTo>
                <a:cubicBezTo>
                  <a:pt x="62" y="30"/>
                  <a:pt x="61" y="27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9"/>
                  <a:pt x="4" y="64"/>
                  <a:pt x="10" y="6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38"/>
                  <a:pt x="61" y="38"/>
                  <a:pt x="61" y="3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2847376" y="4141266"/>
            <a:ext cx="2915725" cy="1323868"/>
          </a:xfrm>
          <a:custGeom>
            <a:avLst/>
            <a:gdLst>
              <a:gd name="T0" fmla="*/ 131 w 141"/>
              <a:gd name="T1" fmla="*/ 0 h 64"/>
              <a:gd name="T2" fmla="*/ 0 w 141"/>
              <a:gd name="T3" fmla="*/ 0 h 64"/>
              <a:gd name="T4" fmla="*/ 0 w 141"/>
              <a:gd name="T5" fmla="*/ 25 h 64"/>
              <a:gd name="T6" fmla="*/ 1 w 141"/>
              <a:gd name="T7" fmla="*/ 26 h 64"/>
              <a:gd name="T8" fmla="*/ 2 w 141"/>
              <a:gd name="T9" fmla="*/ 25 h 64"/>
              <a:gd name="T10" fmla="*/ 2 w 141"/>
              <a:gd name="T11" fmla="*/ 24 h 64"/>
              <a:gd name="T12" fmla="*/ 12 w 141"/>
              <a:gd name="T13" fmla="*/ 19 h 64"/>
              <a:gd name="T14" fmla="*/ 25 w 141"/>
              <a:gd name="T15" fmla="*/ 32 h 64"/>
              <a:gd name="T16" fmla="*/ 12 w 141"/>
              <a:gd name="T17" fmla="*/ 45 h 64"/>
              <a:gd name="T18" fmla="*/ 2 w 141"/>
              <a:gd name="T19" fmla="*/ 39 h 64"/>
              <a:gd name="T20" fmla="*/ 2 w 141"/>
              <a:gd name="T21" fmla="*/ 39 h 64"/>
              <a:gd name="T22" fmla="*/ 1 w 141"/>
              <a:gd name="T23" fmla="*/ 38 h 64"/>
              <a:gd name="T24" fmla="*/ 0 w 141"/>
              <a:gd name="T25" fmla="*/ 38 h 64"/>
              <a:gd name="T26" fmla="*/ 0 w 141"/>
              <a:gd name="T27" fmla="*/ 64 h 64"/>
              <a:gd name="T28" fmla="*/ 131 w 141"/>
              <a:gd name="T29" fmla="*/ 64 h 64"/>
              <a:gd name="T30" fmla="*/ 141 w 141"/>
              <a:gd name="T31" fmla="*/ 54 h 64"/>
              <a:gd name="T32" fmla="*/ 141 w 141"/>
              <a:gd name="T33" fmla="*/ 10 h 64"/>
              <a:gd name="T34" fmla="*/ 131 w 141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" h="64">
                <a:moveTo>
                  <a:pt x="1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1" y="25"/>
                  <a:pt x="1" y="26"/>
                  <a:pt x="1" y="26"/>
                </a:cubicBezTo>
                <a:cubicBezTo>
                  <a:pt x="1" y="26"/>
                  <a:pt x="1" y="25"/>
                  <a:pt x="2" y="25"/>
                </a:cubicBezTo>
                <a:cubicBezTo>
                  <a:pt x="2" y="24"/>
                  <a:pt x="2" y="24"/>
                  <a:pt x="2" y="24"/>
                </a:cubicBezTo>
                <a:cubicBezTo>
                  <a:pt x="4" y="21"/>
                  <a:pt x="8" y="19"/>
                  <a:pt x="12" y="19"/>
                </a:cubicBezTo>
                <a:cubicBezTo>
                  <a:pt x="19" y="19"/>
                  <a:pt x="25" y="25"/>
                  <a:pt x="25" y="32"/>
                </a:cubicBezTo>
                <a:cubicBezTo>
                  <a:pt x="25" y="39"/>
                  <a:pt x="19" y="45"/>
                  <a:pt x="12" y="45"/>
                </a:cubicBezTo>
                <a:cubicBezTo>
                  <a:pt x="8" y="45"/>
                  <a:pt x="4" y="43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1" y="38"/>
                  <a:pt x="1" y="38"/>
                </a:cubicBezTo>
                <a:cubicBezTo>
                  <a:pt x="1" y="38"/>
                  <a:pt x="1" y="38"/>
                  <a:pt x="0" y="38"/>
                </a:cubicBezTo>
                <a:cubicBezTo>
                  <a:pt x="0" y="64"/>
                  <a:pt x="0" y="64"/>
                  <a:pt x="0" y="64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36" y="64"/>
                  <a:pt x="141" y="59"/>
                  <a:pt x="141" y="54"/>
                </a:cubicBezTo>
                <a:cubicBezTo>
                  <a:pt x="141" y="10"/>
                  <a:pt x="141" y="10"/>
                  <a:pt x="141" y="10"/>
                </a:cubicBezTo>
                <a:cubicBezTo>
                  <a:pt x="141" y="4"/>
                  <a:pt x="136" y="0"/>
                  <a:pt x="131" y="0"/>
                </a:cubicBezTo>
                <a:close/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6651956" y="4141266"/>
            <a:ext cx="1758011" cy="1321188"/>
          </a:xfrm>
          <a:custGeom>
            <a:avLst/>
            <a:gdLst>
              <a:gd name="T0" fmla="*/ 61 w 85"/>
              <a:gd name="T1" fmla="*/ 38 h 64"/>
              <a:gd name="T2" fmla="*/ 65 w 85"/>
              <a:gd name="T3" fmla="*/ 34 h 64"/>
              <a:gd name="T4" fmla="*/ 69 w 85"/>
              <a:gd name="T5" fmla="*/ 37 h 64"/>
              <a:gd name="T6" fmla="*/ 76 w 85"/>
              <a:gd name="T7" fmla="*/ 41 h 64"/>
              <a:gd name="T8" fmla="*/ 85 w 85"/>
              <a:gd name="T9" fmla="*/ 32 h 64"/>
              <a:gd name="T10" fmla="*/ 76 w 85"/>
              <a:gd name="T11" fmla="*/ 23 h 64"/>
              <a:gd name="T12" fmla="*/ 69 w 85"/>
              <a:gd name="T13" fmla="*/ 27 h 64"/>
              <a:gd name="T14" fmla="*/ 65 w 85"/>
              <a:gd name="T15" fmla="*/ 30 h 64"/>
              <a:gd name="T16" fmla="*/ 61 w 85"/>
              <a:gd name="T17" fmla="*/ 26 h 64"/>
              <a:gd name="T18" fmla="*/ 61 w 85"/>
              <a:gd name="T19" fmla="*/ 26 h 64"/>
              <a:gd name="T20" fmla="*/ 61 w 85"/>
              <a:gd name="T21" fmla="*/ 0 h 64"/>
              <a:gd name="T22" fmla="*/ 10 w 85"/>
              <a:gd name="T23" fmla="*/ 0 h 64"/>
              <a:gd name="T24" fmla="*/ 0 w 85"/>
              <a:gd name="T25" fmla="*/ 10 h 64"/>
              <a:gd name="T26" fmla="*/ 0 w 85"/>
              <a:gd name="T27" fmla="*/ 54 h 64"/>
              <a:gd name="T28" fmla="*/ 10 w 85"/>
              <a:gd name="T29" fmla="*/ 64 h 64"/>
              <a:gd name="T30" fmla="*/ 61 w 85"/>
              <a:gd name="T31" fmla="*/ 64 h 64"/>
              <a:gd name="T32" fmla="*/ 61 w 85"/>
              <a:gd name="T33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4">
                <a:moveTo>
                  <a:pt x="61" y="38"/>
                </a:moveTo>
                <a:cubicBezTo>
                  <a:pt x="61" y="37"/>
                  <a:pt x="62" y="34"/>
                  <a:pt x="65" y="34"/>
                </a:cubicBezTo>
                <a:cubicBezTo>
                  <a:pt x="67" y="34"/>
                  <a:pt x="69" y="37"/>
                  <a:pt x="69" y="37"/>
                </a:cubicBezTo>
                <a:cubicBezTo>
                  <a:pt x="71" y="40"/>
                  <a:pt x="73" y="41"/>
                  <a:pt x="76" y="41"/>
                </a:cubicBezTo>
                <a:cubicBezTo>
                  <a:pt x="81" y="41"/>
                  <a:pt x="85" y="37"/>
                  <a:pt x="85" y="32"/>
                </a:cubicBezTo>
                <a:cubicBezTo>
                  <a:pt x="85" y="27"/>
                  <a:pt x="81" y="23"/>
                  <a:pt x="76" y="23"/>
                </a:cubicBezTo>
                <a:cubicBezTo>
                  <a:pt x="73" y="23"/>
                  <a:pt x="71" y="25"/>
                  <a:pt x="69" y="27"/>
                </a:cubicBezTo>
                <a:cubicBezTo>
                  <a:pt x="69" y="28"/>
                  <a:pt x="67" y="30"/>
                  <a:pt x="65" y="30"/>
                </a:cubicBezTo>
                <a:cubicBezTo>
                  <a:pt x="62" y="30"/>
                  <a:pt x="61" y="28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10" y="6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38"/>
                  <a:pt x="61" y="38"/>
                  <a:pt x="61" y="3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7997262" y="4141266"/>
            <a:ext cx="2894287" cy="1321188"/>
          </a:xfrm>
          <a:custGeom>
            <a:avLst/>
            <a:gdLst>
              <a:gd name="T0" fmla="*/ 130 w 140"/>
              <a:gd name="T1" fmla="*/ 0 h 64"/>
              <a:gd name="T2" fmla="*/ 0 w 140"/>
              <a:gd name="T3" fmla="*/ 0 h 64"/>
              <a:gd name="T4" fmla="*/ 0 w 140"/>
              <a:gd name="T5" fmla="*/ 26 h 64"/>
              <a:gd name="T6" fmla="*/ 0 w 140"/>
              <a:gd name="T7" fmla="*/ 26 h 64"/>
              <a:gd name="T8" fmla="*/ 1 w 140"/>
              <a:gd name="T9" fmla="*/ 25 h 64"/>
              <a:gd name="T10" fmla="*/ 1 w 140"/>
              <a:gd name="T11" fmla="*/ 25 h 64"/>
              <a:gd name="T12" fmla="*/ 11 w 140"/>
              <a:gd name="T13" fmla="*/ 20 h 64"/>
              <a:gd name="T14" fmla="*/ 24 w 140"/>
              <a:gd name="T15" fmla="*/ 32 h 64"/>
              <a:gd name="T16" fmla="*/ 11 w 140"/>
              <a:gd name="T17" fmla="*/ 45 h 64"/>
              <a:gd name="T18" fmla="*/ 1 w 140"/>
              <a:gd name="T19" fmla="*/ 40 h 64"/>
              <a:gd name="T20" fmla="*/ 1 w 140"/>
              <a:gd name="T21" fmla="*/ 39 h 64"/>
              <a:gd name="T22" fmla="*/ 0 w 140"/>
              <a:gd name="T23" fmla="*/ 38 h 64"/>
              <a:gd name="T24" fmla="*/ 0 w 140"/>
              <a:gd name="T25" fmla="*/ 39 h 64"/>
              <a:gd name="T26" fmla="*/ 0 w 140"/>
              <a:gd name="T27" fmla="*/ 64 h 64"/>
              <a:gd name="T28" fmla="*/ 130 w 140"/>
              <a:gd name="T29" fmla="*/ 64 h 64"/>
              <a:gd name="T30" fmla="*/ 140 w 140"/>
              <a:gd name="T31" fmla="*/ 54 h 64"/>
              <a:gd name="T32" fmla="*/ 140 w 140"/>
              <a:gd name="T33" fmla="*/ 10 h 64"/>
              <a:gd name="T34" fmla="*/ 130 w 140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4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2"/>
                  <a:pt x="7" y="20"/>
                  <a:pt x="11" y="20"/>
                </a:cubicBezTo>
                <a:cubicBezTo>
                  <a:pt x="18" y="20"/>
                  <a:pt x="24" y="25"/>
                  <a:pt x="24" y="32"/>
                </a:cubicBezTo>
                <a:cubicBezTo>
                  <a:pt x="24" y="39"/>
                  <a:pt x="18" y="45"/>
                  <a:pt x="11" y="45"/>
                </a:cubicBezTo>
                <a:cubicBezTo>
                  <a:pt x="7" y="45"/>
                  <a:pt x="3" y="43"/>
                  <a:pt x="1" y="40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9"/>
                  <a:pt x="0" y="39"/>
                  <a:pt x="0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64"/>
                  <a:pt x="0" y="64"/>
                  <a:pt x="0" y="64"/>
                </a:cubicBezTo>
                <a:cubicBezTo>
                  <a:pt x="130" y="64"/>
                  <a:pt x="130" y="64"/>
                  <a:pt x="130" y="64"/>
                </a:cubicBezTo>
                <a:cubicBezTo>
                  <a:pt x="135" y="64"/>
                  <a:pt x="140" y="60"/>
                  <a:pt x="140" y="54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0" y="5"/>
                  <a:pt x="135" y="0"/>
                  <a:pt x="130" y="0"/>
                </a:cubicBezTo>
                <a:close/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063733" y="4503570"/>
            <a:ext cx="467228" cy="596580"/>
            <a:chOff x="3607775" y="6678831"/>
            <a:chExt cx="467228" cy="596580"/>
          </a:xfrm>
          <a:solidFill>
            <a:srgbClr val="18478F"/>
          </a:solidFill>
        </p:grpSpPr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934500" y="6678831"/>
              <a:ext cx="140503" cy="156114"/>
            </a:xfrm>
            <a:custGeom>
              <a:avLst/>
              <a:gdLst>
                <a:gd name="T0" fmla="*/ 0 w 126"/>
                <a:gd name="T1" fmla="*/ 57 h 140"/>
                <a:gd name="T2" fmla="*/ 48 w 126"/>
                <a:gd name="T3" fmla="*/ 0 h 140"/>
                <a:gd name="T4" fmla="*/ 126 w 126"/>
                <a:gd name="T5" fmla="*/ 85 h 140"/>
                <a:gd name="T6" fmla="*/ 78 w 126"/>
                <a:gd name="T7" fmla="*/ 140 h 140"/>
                <a:gd name="T8" fmla="*/ 0 w 126"/>
                <a:gd name="T9" fmla="*/ 5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0">
                  <a:moveTo>
                    <a:pt x="0" y="57"/>
                  </a:moveTo>
                  <a:lnTo>
                    <a:pt x="48" y="0"/>
                  </a:lnTo>
                  <a:lnTo>
                    <a:pt x="126" y="85"/>
                  </a:lnTo>
                  <a:lnTo>
                    <a:pt x="78" y="14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3752738" y="6760234"/>
              <a:ext cx="247553" cy="277660"/>
            </a:xfrm>
            <a:custGeom>
              <a:avLst/>
              <a:gdLst>
                <a:gd name="T0" fmla="*/ 70 w 94"/>
                <a:gd name="T1" fmla="*/ 0 h 105"/>
                <a:gd name="T2" fmla="*/ 63 w 94"/>
                <a:gd name="T3" fmla="*/ 9 h 105"/>
                <a:gd name="T4" fmla="*/ 21 w 94"/>
                <a:gd name="T5" fmla="*/ 30 h 105"/>
                <a:gd name="T6" fmla="*/ 12 w 94"/>
                <a:gd name="T7" fmla="*/ 37 h 105"/>
                <a:gd name="T8" fmla="*/ 1 w 94"/>
                <a:gd name="T9" fmla="*/ 70 h 105"/>
                <a:gd name="T10" fmla="*/ 0 w 94"/>
                <a:gd name="T11" fmla="*/ 77 h 105"/>
                <a:gd name="T12" fmla="*/ 3 w 94"/>
                <a:gd name="T13" fmla="*/ 102 h 105"/>
                <a:gd name="T14" fmla="*/ 3 w 94"/>
                <a:gd name="T15" fmla="*/ 103 h 105"/>
                <a:gd name="T16" fmla="*/ 3 w 94"/>
                <a:gd name="T17" fmla="*/ 103 h 105"/>
                <a:gd name="T18" fmla="*/ 4 w 94"/>
                <a:gd name="T19" fmla="*/ 105 h 105"/>
                <a:gd name="T20" fmla="*/ 4 w 94"/>
                <a:gd name="T21" fmla="*/ 81 h 105"/>
                <a:gd name="T22" fmla="*/ 20 w 94"/>
                <a:gd name="T23" fmla="*/ 81 h 105"/>
                <a:gd name="T24" fmla="*/ 20 w 94"/>
                <a:gd name="T25" fmla="*/ 75 h 105"/>
                <a:gd name="T26" fmla="*/ 30 w 94"/>
                <a:gd name="T27" fmla="*/ 58 h 105"/>
                <a:gd name="T28" fmla="*/ 40 w 94"/>
                <a:gd name="T29" fmla="*/ 62 h 105"/>
                <a:gd name="T30" fmla="*/ 37 w 94"/>
                <a:gd name="T31" fmla="*/ 69 h 105"/>
                <a:gd name="T32" fmla="*/ 27 w 94"/>
                <a:gd name="T33" fmla="*/ 83 h 105"/>
                <a:gd name="T34" fmla="*/ 28 w 94"/>
                <a:gd name="T35" fmla="*/ 93 h 105"/>
                <a:gd name="T36" fmla="*/ 33 w 94"/>
                <a:gd name="T37" fmla="*/ 95 h 105"/>
                <a:gd name="T38" fmla="*/ 41 w 94"/>
                <a:gd name="T39" fmla="*/ 92 h 105"/>
                <a:gd name="T40" fmla="*/ 41 w 94"/>
                <a:gd name="T41" fmla="*/ 92 h 105"/>
                <a:gd name="T42" fmla="*/ 41 w 94"/>
                <a:gd name="T43" fmla="*/ 92 h 105"/>
                <a:gd name="T44" fmla="*/ 63 w 94"/>
                <a:gd name="T45" fmla="*/ 71 h 105"/>
                <a:gd name="T46" fmla="*/ 87 w 94"/>
                <a:gd name="T47" fmla="*/ 36 h 105"/>
                <a:gd name="T48" fmla="*/ 94 w 94"/>
                <a:gd name="T49" fmla="*/ 26 h 105"/>
                <a:gd name="T50" fmla="*/ 70 w 94"/>
                <a:gd name="T5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105">
                  <a:moveTo>
                    <a:pt x="70" y="0"/>
                  </a:moveTo>
                  <a:cubicBezTo>
                    <a:pt x="63" y="9"/>
                    <a:pt x="63" y="9"/>
                    <a:pt x="63" y="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14" y="33"/>
                    <a:pt x="12" y="37"/>
                  </a:cubicBezTo>
                  <a:cubicBezTo>
                    <a:pt x="10" y="40"/>
                    <a:pt x="2" y="67"/>
                    <a:pt x="1" y="70"/>
                  </a:cubicBezTo>
                  <a:cubicBezTo>
                    <a:pt x="0" y="71"/>
                    <a:pt x="0" y="75"/>
                    <a:pt x="0" y="77"/>
                  </a:cubicBezTo>
                  <a:cubicBezTo>
                    <a:pt x="0" y="78"/>
                    <a:pt x="2" y="93"/>
                    <a:pt x="3" y="102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4"/>
                    <a:pt x="4" y="105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2" y="59"/>
                    <a:pt x="37" y="61"/>
                    <a:pt x="40" y="62"/>
                  </a:cubicBezTo>
                  <a:cubicBezTo>
                    <a:pt x="39" y="64"/>
                    <a:pt x="37" y="68"/>
                    <a:pt x="37" y="69"/>
                  </a:cubicBezTo>
                  <a:cubicBezTo>
                    <a:pt x="36" y="71"/>
                    <a:pt x="30" y="78"/>
                    <a:pt x="27" y="83"/>
                  </a:cubicBezTo>
                  <a:cubicBezTo>
                    <a:pt x="25" y="85"/>
                    <a:pt x="24" y="90"/>
                    <a:pt x="28" y="93"/>
                  </a:cubicBezTo>
                  <a:cubicBezTo>
                    <a:pt x="29" y="94"/>
                    <a:pt x="31" y="95"/>
                    <a:pt x="33" y="95"/>
                  </a:cubicBezTo>
                  <a:cubicBezTo>
                    <a:pt x="37" y="95"/>
                    <a:pt x="41" y="92"/>
                    <a:pt x="41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1" y="91"/>
                    <a:pt x="56" y="74"/>
                    <a:pt x="63" y="71"/>
                  </a:cubicBezTo>
                  <a:cubicBezTo>
                    <a:pt x="69" y="68"/>
                    <a:pt x="87" y="54"/>
                    <a:pt x="87" y="3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3607775" y="6982139"/>
              <a:ext cx="390286" cy="293272"/>
            </a:xfrm>
            <a:custGeom>
              <a:avLst/>
              <a:gdLst>
                <a:gd name="T0" fmla="*/ 124 w 148"/>
                <a:gd name="T1" fmla="*/ 49 h 111"/>
                <a:gd name="T2" fmla="*/ 124 w 148"/>
                <a:gd name="T3" fmla="*/ 104 h 111"/>
                <a:gd name="T4" fmla="*/ 117 w 148"/>
                <a:gd name="T5" fmla="*/ 104 h 111"/>
                <a:gd name="T6" fmla="*/ 117 w 148"/>
                <a:gd name="T7" fmla="*/ 29 h 111"/>
                <a:gd name="T8" fmla="*/ 93 w 148"/>
                <a:gd name="T9" fmla="*/ 29 h 111"/>
                <a:gd name="T10" fmla="*/ 93 w 148"/>
                <a:gd name="T11" fmla="*/ 104 h 111"/>
                <a:gd name="T12" fmla="*/ 86 w 148"/>
                <a:gd name="T13" fmla="*/ 104 h 111"/>
                <a:gd name="T14" fmla="*/ 86 w 148"/>
                <a:gd name="T15" fmla="*/ 14 h 111"/>
                <a:gd name="T16" fmla="*/ 80 w 148"/>
                <a:gd name="T17" fmla="*/ 10 h 111"/>
                <a:gd name="T18" fmla="*/ 78 w 148"/>
                <a:gd name="T19" fmla="*/ 0 h 111"/>
                <a:gd name="T20" fmla="*/ 62 w 148"/>
                <a:gd name="T21" fmla="*/ 0 h 111"/>
                <a:gd name="T22" fmla="*/ 62 w 148"/>
                <a:gd name="T23" fmla="*/ 104 h 111"/>
                <a:gd name="T24" fmla="*/ 55 w 148"/>
                <a:gd name="T25" fmla="*/ 104 h 111"/>
                <a:gd name="T26" fmla="*/ 55 w 148"/>
                <a:gd name="T27" fmla="*/ 36 h 111"/>
                <a:gd name="T28" fmla="*/ 31 w 148"/>
                <a:gd name="T29" fmla="*/ 36 h 111"/>
                <a:gd name="T30" fmla="*/ 31 w 148"/>
                <a:gd name="T31" fmla="*/ 104 h 111"/>
                <a:gd name="T32" fmla="*/ 24 w 148"/>
                <a:gd name="T33" fmla="*/ 104 h 111"/>
                <a:gd name="T34" fmla="*/ 24 w 148"/>
                <a:gd name="T35" fmla="*/ 66 h 111"/>
                <a:gd name="T36" fmla="*/ 0 w 148"/>
                <a:gd name="T37" fmla="*/ 66 h 111"/>
                <a:gd name="T38" fmla="*/ 0 w 148"/>
                <a:gd name="T39" fmla="*/ 104 h 111"/>
                <a:gd name="T40" fmla="*/ 0 w 148"/>
                <a:gd name="T41" fmla="*/ 111 h 111"/>
                <a:gd name="T42" fmla="*/ 148 w 148"/>
                <a:gd name="T43" fmla="*/ 111 h 111"/>
                <a:gd name="T44" fmla="*/ 148 w 148"/>
                <a:gd name="T45" fmla="*/ 104 h 111"/>
                <a:gd name="T46" fmla="*/ 148 w 148"/>
                <a:gd name="T47" fmla="*/ 49 h 111"/>
                <a:gd name="T48" fmla="*/ 124 w 148"/>
                <a:gd name="T49" fmla="*/ 4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8" h="111">
                  <a:moveTo>
                    <a:pt x="124" y="49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3" y="13"/>
                    <a:pt x="81" y="12"/>
                    <a:pt x="80" y="10"/>
                  </a:cubicBezTo>
                  <a:cubicBezTo>
                    <a:pt x="77" y="7"/>
                    <a:pt x="77" y="3"/>
                    <a:pt x="7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48" y="111"/>
                    <a:pt x="148" y="111"/>
                    <a:pt x="148" y="111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2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84746" y="4473821"/>
            <a:ext cx="577623" cy="614421"/>
            <a:chOff x="1649656" y="2839535"/>
            <a:chExt cx="577623" cy="614421"/>
          </a:xfrm>
          <a:solidFill>
            <a:srgbClr val="18478F"/>
          </a:solidFill>
        </p:grpSpPr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1987532" y="2839535"/>
              <a:ext cx="239747" cy="269855"/>
            </a:xfrm>
            <a:custGeom>
              <a:avLst/>
              <a:gdLst>
                <a:gd name="T0" fmla="*/ 76 w 91"/>
                <a:gd name="T1" fmla="*/ 45 h 102"/>
                <a:gd name="T2" fmla="*/ 50 w 91"/>
                <a:gd name="T3" fmla="*/ 52 h 102"/>
                <a:gd name="T4" fmla="*/ 11 w 91"/>
                <a:gd name="T5" fmla="*/ 102 h 102"/>
                <a:gd name="T6" fmla="*/ 0 w 91"/>
                <a:gd name="T7" fmla="*/ 93 h 102"/>
                <a:gd name="T8" fmla="*/ 43 w 91"/>
                <a:gd name="T9" fmla="*/ 47 h 102"/>
                <a:gd name="T10" fmla="*/ 45 w 91"/>
                <a:gd name="T11" fmla="*/ 19 h 102"/>
                <a:gd name="T12" fmla="*/ 70 w 91"/>
                <a:gd name="T13" fmla="*/ 0 h 102"/>
                <a:gd name="T14" fmla="*/ 67 w 91"/>
                <a:gd name="T15" fmla="*/ 22 h 102"/>
                <a:gd name="T16" fmla="*/ 70 w 91"/>
                <a:gd name="T17" fmla="*/ 22 h 102"/>
                <a:gd name="T18" fmla="*/ 70 w 91"/>
                <a:gd name="T19" fmla="*/ 24 h 102"/>
                <a:gd name="T20" fmla="*/ 91 w 91"/>
                <a:gd name="T21" fmla="*/ 17 h 102"/>
                <a:gd name="T22" fmla="*/ 76 w 91"/>
                <a:gd name="T23" fmla="*/ 4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02">
                  <a:moveTo>
                    <a:pt x="76" y="45"/>
                  </a:moveTo>
                  <a:cubicBezTo>
                    <a:pt x="65" y="52"/>
                    <a:pt x="54" y="52"/>
                    <a:pt x="50" y="5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2" y="43"/>
                    <a:pt x="40" y="32"/>
                    <a:pt x="45" y="19"/>
                  </a:cubicBezTo>
                  <a:cubicBezTo>
                    <a:pt x="52" y="4"/>
                    <a:pt x="70" y="0"/>
                    <a:pt x="70" y="0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21"/>
                    <a:pt x="69" y="21"/>
                    <a:pt x="70" y="22"/>
                  </a:cubicBezTo>
                  <a:cubicBezTo>
                    <a:pt x="70" y="22"/>
                    <a:pt x="70" y="23"/>
                    <a:pt x="70" y="2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0" y="36"/>
                    <a:pt x="76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649656" y="3024642"/>
              <a:ext cx="461652" cy="429314"/>
            </a:xfrm>
            <a:custGeom>
              <a:avLst/>
              <a:gdLst>
                <a:gd name="T0" fmla="*/ 77 w 175"/>
                <a:gd name="T1" fmla="*/ 0 h 163"/>
                <a:gd name="T2" fmla="*/ 127 w 175"/>
                <a:gd name="T3" fmla="*/ 16 h 163"/>
                <a:gd name="T4" fmla="*/ 107 w 175"/>
                <a:gd name="T5" fmla="*/ 40 h 163"/>
                <a:gd name="T6" fmla="*/ 84 w 175"/>
                <a:gd name="T7" fmla="*/ 34 h 163"/>
                <a:gd name="T8" fmla="*/ 44 w 175"/>
                <a:gd name="T9" fmla="*/ 80 h 163"/>
                <a:gd name="T10" fmla="*/ 96 w 175"/>
                <a:gd name="T11" fmla="*/ 125 h 163"/>
                <a:gd name="T12" fmla="*/ 135 w 175"/>
                <a:gd name="T13" fmla="*/ 80 h 163"/>
                <a:gd name="T14" fmla="*/ 125 w 175"/>
                <a:gd name="T15" fmla="*/ 56 h 163"/>
                <a:gd name="T16" fmla="*/ 145 w 175"/>
                <a:gd name="T17" fmla="*/ 32 h 163"/>
                <a:gd name="T18" fmla="*/ 169 w 175"/>
                <a:gd name="T19" fmla="*/ 82 h 163"/>
                <a:gd name="T20" fmla="*/ 98 w 175"/>
                <a:gd name="T21" fmla="*/ 163 h 163"/>
                <a:gd name="T22" fmla="*/ 6 w 175"/>
                <a:gd name="T23" fmla="*/ 82 h 163"/>
                <a:gd name="T24" fmla="*/ 77 w 175"/>
                <a:gd name="T2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">
                  <a:moveTo>
                    <a:pt x="77" y="0"/>
                  </a:moveTo>
                  <a:cubicBezTo>
                    <a:pt x="95" y="0"/>
                    <a:pt x="112" y="6"/>
                    <a:pt x="127" y="16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0" y="36"/>
                    <a:pt x="92" y="34"/>
                    <a:pt x="84" y="34"/>
                  </a:cubicBezTo>
                  <a:cubicBezTo>
                    <a:pt x="59" y="34"/>
                    <a:pt x="41" y="54"/>
                    <a:pt x="44" y="80"/>
                  </a:cubicBezTo>
                  <a:cubicBezTo>
                    <a:pt x="47" y="105"/>
                    <a:pt x="70" y="125"/>
                    <a:pt x="96" y="125"/>
                  </a:cubicBezTo>
                  <a:cubicBezTo>
                    <a:pt x="121" y="125"/>
                    <a:pt x="138" y="105"/>
                    <a:pt x="135" y="80"/>
                  </a:cubicBezTo>
                  <a:cubicBezTo>
                    <a:pt x="134" y="71"/>
                    <a:pt x="130" y="63"/>
                    <a:pt x="125" y="56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58" y="46"/>
                    <a:pt x="166" y="63"/>
                    <a:pt x="169" y="82"/>
                  </a:cubicBezTo>
                  <a:cubicBezTo>
                    <a:pt x="175" y="127"/>
                    <a:pt x="143" y="163"/>
                    <a:pt x="98" y="163"/>
                  </a:cubicBezTo>
                  <a:cubicBezTo>
                    <a:pt x="53" y="163"/>
                    <a:pt x="12" y="127"/>
                    <a:pt x="6" y="82"/>
                  </a:cubicBezTo>
                  <a:cubicBezTo>
                    <a:pt x="0" y="37"/>
                    <a:pt x="31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1789043" y="3140613"/>
              <a:ext cx="195143" cy="181762"/>
            </a:xfrm>
            <a:custGeom>
              <a:avLst/>
              <a:gdLst>
                <a:gd name="T0" fmla="*/ 42 w 74"/>
                <a:gd name="T1" fmla="*/ 69 h 69"/>
                <a:gd name="T2" fmla="*/ 3 w 74"/>
                <a:gd name="T3" fmla="*/ 35 h 69"/>
                <a:gd name="T4" fmla="*/ 33 w 74"/>
                <a:gd name="T5" fmla="*/ 0 h 69"/>
                <a:gd name="T6" fmla="*/ 49 w 74"/>
                <a:gd name="T7" fmla="*/ 4 h 69"/>
                <a:gd name="T8" fmla="*/ 49 w 74"/>
                <a:gd name="T9" fmla="*/ 11 h 69"/>
                <a:gd name="T10" fmla="*/ 36 w 74"/>
                <a:gd name="T11" fmla="*/ 30 h 69"/>
                <a:gd name="T12" fmla="*/ 42 w 74"/>
                <a:gd name="T13" fmla="*/ 35 h 69"/>
                <a:gd name="T14" fmla="*/ 59 w 74"/>
                <a:gd name="T15" fmla="*/ 20 h 69"/>
                <a:gd name="T16" fmla="*/ 60 w 74"/>
                <a:gd name="T17" fmla="*/ 20 h 69"/>
                <a:gd name="T18" fmla="*/ 66 w 74"/>
                <a:gd name="T19" fmla="*/ 18 h 69"/>
                <a:gd name="T20" fmla="*/ 72 w 74"/>
                <a:gd name="T21" fmla="*/ 35 h 69"/>
                <a:gd name="T22" fmla="*/ 42 w 74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69">
                  <a:moveTo>
                    <a:pt x="42" y="69"/>
                  </a:moveTo>
                  <a:cubicBezTo>
                    <a:pt x="23" y="69"/>
                    <a:pt x="5" y="54"/>
                    <a:pt x="3" y="35"/>
                  </a:cubicBezTo>
                  <a:cubicBezTo>
                    <a:pt x="0" y="16"/>
                    <a:pt x="14" y="0"/>
                    <a:pt x="33" y="0"/>
                  </a:cubicBezTo>
                  <a:cubicBezTo>
                    <a:pt x="38" y="0"/>
                    <a:pt x="44" y="2"/>
                    <a:pt x="49" y="4"/>
                  </a:cubicBezTo>
                  <a:cubicBezTo>
                    <a:pt x="48" y="6"/>
                    <a:pt x="48" y="9"/>
                    <a:pt x="49" y="1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60" y="20"/>
                    <a:pt x="60" y="20"/>
                  </a:cubicBezTo>
                  <a:cubicBezTo>
                    <a:pt x="62" y="20"/>
                    <a:pt x="64" y="19"/>
                    <a:pt x="66" y="18"/>
                  </a:cubicBezTo>
                  <a:cubicBezTo>
                    <a:pt x="69" y="23"/>
                    <a:pt x="71" y="29"/>
                    <a:pt x="72" y="35"/>
                  </a:cubicBezTo>
                  <a:cubicBezTo>
                    <a:pt x="74" y="54"/>
                    <a:pt x="61" y="69"/>
                    <a:pt x="42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897208" y="3090433"/>
              <a:ext cx="113740" cy="129352"/>
            </a:xfrm>
            <a:custGeom>
              <a:avLst/>
              <a:gdLst>
                <a:gd name="T0" fmla="*/ 13 w 43"/>
                <a:gd name="T1" fmla="*/ 31 h 49"/>
                <a:gd name="T2" fmla="*/ 14 w 43"/>
                <a:gd name="T3" fmla="*/ 22 h 49"/>
                <a:gd name="T4" fmla="*/ 32 w 43"/>
                <a:gd name="T5" fmla="*/ 0 h 49"/>
                <a:gd name="T6" fmla="*/ 43 w 43"/>
                <a:gd name="T7" fmla="*/ 9 h 49"/>
                <a:gd name="T8" fmla="*/ 24 w 43"/>
                <a:gd name="T9" fmla="*/ 32 h 49"/>
                <a:gd name="T10" fmla="*/ 17 w 43"/>
                <a:gd name="T11" fmla="*/ 34 h 49"/>
                <a:gd name="T12" fmla="*/ 1 w 43"/>
                <a:gd name="T13" fmla="*/ 49 h 49"/>
                <a:gd name="T14" fmla="*/ 0 w 43"/>
                <a:gd name="T15" fmla="*/ 48 h 49"/>
                <a:gd name="T16" fmla="*/ 13 w 43"/>
                <a:gd name="T1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9">
                  <a:moveTo>
                    <a:pt x="13" y="31"/>
                  </a:moveTo>
                  <a:cubicBezTo>
                    <a:pt x="11" y="28"/>
                    <a:pt x="12" y="25"/>
                    <a:pt x="14" y="2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2" y="34"/>
                    <a:pt x="19" y="35"/>
                    <a:pt x="17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1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40861" y="2312374"/>
            <a:ext cx="461652" cy="550860"/>
            <a:chOff x="689553" y="1041991"/>
            <a:chExt cx="461652" cy="550860"/>
          </a:xfrm>
          <a:solidFill>
            <a:srgbClr val="18478F"/>
          </a:solidFill>
        </p:grpSpPr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855703" y="1147926"/>
              <a:ext cx="147193" cy="176186"/>
            </a:xfrm>
            <a:custGeom>
              <a:avLst/>
              <a:gdLst>
                <a:gd name="T0" fmla="*/ 28 w 56"/>
                <a:gd name="T1" fmla="*/ 0 h 67"/>
                <a:gd name="T2" fmla="*/ 0 w 56"/>
                <a:gd name="T3" fmla="*/ 28 h 67"/>
                <a:gd name="T4" fmla="*/ 7 w 56"/>
                <a:gd name="T5" fmla="*/ 46 h 67"/>
                <a:gd name="T6" fmla="*/ 16 w 56"/>
                <a:gd name="T7" fmla="*/ 65 h 67"/>
                <a:gd name="T8" fmla="*/ 16 w 56"/>
                <a:gd name="T9" fmla="*/ 67 h 67"/>
                <a:gd name="T10" fmla="*/ 25 w 56"/>
                <a:gd name="T11" fmla="*/ 67 h 67"/>
                <a:gd name="T12" fmla="*/ 26 w 56"/>
                <a:gd name="T13" fmla="*/ 65 h 67"/>
                <a:gd name="T14" fmla="*/ 22 w 56"/>
                <a:gd name="T15" fmla="*/ 42 h 67"/>
                <a:gd name="T16" fmla="*/ 28 w 56"/>
                <a:gd name="T17" fmla="*/ 41 h 67"/>
                <a:gd name="T18" fmla="*/ 29 w 56"/>
                <a:gd name="T19" fmla="*/ 41 h 67"/>
                <a:gd name="T20" fmla="*/ 34 w 56"/>
                <a:gd name="T21" fmla="*/ 42 h 67"/>
                <a:gd name="T22" fmla="*/ 31 w 56"/>
                <a:gd name="T23" fmla="*/ 65 h 67"/>
                <a:gd name="T24" fmla="*/ 31 w 56"/>
                <a:gd name="T25" fmla="*/ 67 h 67"/>
                <a:gd name="T26" fmla="*/ 40 w 56"/>
                <a:gd name="T27" fmla="*/ 67 h 67"/>
                <a:gd name="T28" fmla="*/ 41 w 56"/>
                <a:gd name="T29" fmla="*/ 65 h 67"/>
                <a:gd name="T30" fmla="*/ 50 w 56"/>
                <a:gd name="T31" fmla="*/ 46 h 67"/>
                <a:gd name="T32" fmla="*/ 56 w 56"/>
                <a:gd name="T33" fmla="*/ 28 h 67"/>
                <a:gd name="T34" fmla="*/ 28 w 56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67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4"/>
                    <a:pt x="2" y="40"/>
                    <a:pt x="7" y="46"/>
                  </a:cubicBezTo>
                  <a:cubicBezTo>
                    <a:pt x="11" y="52"/>
                    <a:pt x="15" y="58"/>
                    <a:pt x="16" y="65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1"/>
                    <a:pt x="26" y="50"/>
                    <a:pt x="22" y="42"/>
                  </a:cubicBezTo>
                  <a:cubicBezTo>
                    <a:pt x="24" y="42"/>
                    <a:pt x="26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1"/>
                    <a:pt x="33" y="42"/>
                    <a:pt x="34" y="42"/>
                  </a:cubicBezTo>
                  <a:cubicBezTo>
                    <a:pt x="32" y="48"/>
                    <a:pt x="31" y="55"/>
                    <a:pt x="31" y="65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58"/>
                    <a:pt x="46" y="52"/>
                    <a:pt x="50" y="46"/>
                  </a:cubicBezTo>
                  <a:cubicBezTo>
                    <a:pt x="54" y="41"/>
                    <a:pt x="56" y="34"/>
                    <a:pt x="56" y="28"/>
                  </a:cubicBezTo>
                  <a:cubicBezTo>
                    <a:pt x="56" y="13"/>
                    <a:pt x="4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89553" y="1041991"/>
              <a:ext cx="461652" cy="550860"/>
            </a:xfrm>
            <a:custGeom>
              <a:avLst/>
              <a:gdLst>
                <a:gd name="T0" fmla="*/ 146 w 175"/>
                <a:gd name="T1" fmla="*/ 24 h 209"/>
                <a:gd name="T2" fmla="*/ 66 w 175"/>
                <a:gd name="T3" fmla="*/ 8 h 209"/>
                <a:gd name="T4" fmla="*/ 16 w 175"/>
                <a:gd name="T5" fmla="*/ 67 h 209"/>
                <a:gd name="T6" fmla="*/ 16 w 175"/>
                <a:gd name="T7" fmla="*/ 85 h 209"/>
                <a:gd name="T8" fmla="*/ 20 w 175"/>
                <a:gd name="T9" fmla="*/ 94 h 209"/>
                <a:gd name="T10" fmla="*/ 19 w 175"/>
                <a:gd name="T11" fmla="*/ 97 h 209"/>
                <a:gd name="T12" fmla="*/ 2 w 175"/>
                <a:gd name="T13" fmla="*/ 121 h 209"/>
                <a:gd name="T14" fmla="*/ 1 w 175"/>
                <a:gd name="T15" fmla="*/ 127 h 209"/>
                <a:gd name="T16" fmla="*/ 14 w 175"/>
                <a:gd name="T17" fmla="*/ 132 h 209"/>
                <a:gd name="T18" fmla="*/ 16 w 175"/>
                <a:gd name="T19" fmla="*/ 139 h 209"/>
                <a:gd name="T20" fmla="*/ 15 w 175"/>
                <a:gd name="T21" fmla="*/ 146 h 209"/>
                <a:gd name="T22" fmla="*/ 19 w 175"/>
                <a:gd name="T23" fmla="*/ 148 h 209"/>
                <a:gd name="T24" fmla="*/ 16 w 175"/>
                <a:gd name="T25" fmla="*/ 151 h 209"/>
                <a:gd name="T26" fmla="*/ 19 w 175"/>
                <a:gd name="T27" fmla="*/ 157 h 209"/>
                <a:gd name="T28" fmla="*/ 21 w 175"/>
                <a:gd name="T29" fmla="*/ 171 h 209"/>
                <a:gd name="T30" fmla="*/ 23 w 175"/>
                <a:gd name="T31" fmla="*/ 187 h 209"/>
                <a:gd name="T32" fmla="*/ 60 w 175"/>
                <a:gd name="T33" fmla="*/ 184 h 209"/>
                <a:gd name="T34" fmla="*/ 68 w 175"/>
                <a:gd name="T35" fmla="*/ 209 h 209"/>
                <a:gd name="T36" fmla="*/ 152 w 175"/>
                <a:gd name="T37" fmla="*/ 183 h 209"/>
                <a:gd name="T38" fmla="*/ 145 w 175"/>
                <a:gd name="T39" fmla="*/ 159 h 209"/>
                <a:gd name="T40" fmla="*/ 166 w 175"/>
                <a:gd name="T41" fmla="*/ 106 h 209"/>
                <a:gd name="T42" fmla="*/ 146 w 175"/>
                <a:gd name="T43" fmla="*/ 24 h 209"/>
                <a:gd name="T44" fmla="*/ 118 w 175"/>
                <a:gd name="T45" fmla="*/ 90 h 209"/>
                <a:gd name="T46" fmla="*/ 110 w 175"/>
                <a:gd name="T47" fmla="*/ 110 h 209"/>
                <a:gd name="T48" fmla="*/ 110 w 175"/>
                <a:gd name="T49" fmla="*/ 128 h 209"/>
                <a:gd name="T50" fmla="*/ 104 w 175"/>
                <a:gd name="T51" fmla="*/ 136 h 209"/>
                <a:gd name="T52" fmla="*/ 97 w 175"/>
                <a:gd name="T53" fmla="*/ 136 h 209"/>
                <a:gd name="T54" fmla="*/ 96 w 175"/>
                <a:gd name="T55" fmla="*/ 136 h 209"/>
                <a:gd name="T56" fmla="*/ 91 w 175"/>
                <a:gd name="T57" fmla="*/ 139 h 209"/>
                <a:gd name="T58" fmla="*/ 87 w 175"/>
                <a:gd name="T59" fmla="*/ 136 h 209"/>
                <a:gd name="T60" fmla="*/ 86 w 175"/>
                <a:gd name="T61" fmla="*/ 136 h 209"/>
                <a:gd name="T62" fmla="*/ 79 w 175"/>
                <a:gd name="T63" fmla="*/ 136 h 209"/>
                <a:gd name="T64" fmla="*/ 73 w 175"/>
                <a:gd name="T65" fmla="*/ 129 h 209"/>
                <a:gd name="T66" fmla="*/ 73 w 175"/>
                <a:gd name="T67" fmla="*/ 110 h 209"/>
                <a:gd name="T68" fmla="*/ 65 w 175"/>
                <a:gd name="T69" fmla="*/ 90 h 209"/>
                <a:gd name="T70" fmla="*/ 57 w 175"/>
                <a:gd name="T71" fmla="*/ 68 h 209"/>
                <a:gd name="T72" fmla="*/ 91 w 175"/>
                <a:gd name="T73" fmla="*/ 34 h 209"/>
                <a:gd name="T74" fmla="*/ 126 w 175"/>
                <a:gd name="T75" fmla="*/ 68 h 209"/>
                <a:gd name="T76" fmla="*/ 118 w 175"/>
                <a:gd name="T77" fmla="*/ 9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209">
                  <a:moveTo>
                    <a:pt x="146" y="24"/>
                  </a:moveTo>
                  <a:cubicBezTo>
                    <a:pt x="126" y="8"/>
                    <a:pt x="100" y="0"/>
                    <a:pt x="66" y="8"/>
                  </a:cubicBezTo>
                  <a:cubicBezTo>
                    <a:pt x="42" y="15"/>
                    <a:pt x="21" y="33"/>
                    <a:pt x="16" y="67"/>
                  </a:cubicBezTo>
                  <a:cubicBezTo>
                    <a:pt x="14" y="78"/>
                    <a:pt x="16" y="84"/>
                    <a:pt x="16" y="85"/>
                  </a:cubicBezTo>
                  <a:cubicBezTo>
                    <a:pt x="18" y="87"/>
                    <a:pt x="20" y="91"/>
                    <a:pt x="20" y="94"/>
                  </a:cubicBezTo>
                  <a:cubicBezTo>
                    <a:pt x="20" y="95"/>
                    <a:pt x="19" y="96"/>
                    <a:pt x="19" y="97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3"/>
                    <a:pt x="0" y="125"/>
                    <a:pt x="1" y="127"/>
                  </a:cubicBezTo>
                  <a:cubicBezTo>
                    <a:pt x="4" y="132"/>
                    <a:pt x="12" y="131"/>
                    <a:pt x="14" y="132"/>
                  </a:cubicBezTo>
                  <a:cubicBezTo>
                    <a:pt x="16" y="133"/>
                    <a:pt x="17" y="136"/>
                    <a:pt x="16" y="139"/>
                  </a:cubicBezTo>
                  <a:cubicBezTo>
                    <a:pt x="15" y="141"/>
                    <a:pt x="13" y="145"/>
                    <a:pt x="15" y="146"/>
                  </a:cubicBezTo>
                  <a:cubicBezTo>
                    <a:pt x="17" y="147"/>
                    <a:pt x="19" y="148"/>
                    <a:pt x="19" y="148"/>
                  </a:cubicBezTo>
                  <a:cubicBezTo>
                    <a:pt x="19" y="148"/>
                    <a:pt x="16" y="149"/>
                    <a:pt x="16" y="151"/>
                  </a:cubicBezTo>
                  <a:cubicBezTo>
                    <a:pt x="15" y="153"/>
                    <a:pt x="16" y="156"/>
                    <a:pt x="19" y="157"/>
                  </a:cubicBezTo>
                  <a:cubicBezTo>
                    <a:pt x="19" y="157"/>
                    <a:pt x="22" y="164"/>
                    <a:pt x="21" y="171"/>
                  </a:cubicBezTo>
                  <a:cubicBezTo>
                    <a:pt x="20" y="177"/>
                    <a:pt x="18" y="183"/>
                    <a:pt x="23" y="187"/>
                  </a:cubicBezTo>
                  <a:cubicBezTo>
                    <a:pt x="28" y="191"/>
                    <a:pt x="48" y="188"/>
                    <a:pt x="60" y="184"/>
                  </a:cubicBezTo>
                  <a:cubicBezTo>
                    <a:pt x="60" y="184"/>
                    <a:pt x="64" y="191"/>
                    <a:pt x="68" y="209"/>
                  </a:cubicBezTo>
                  <a:cubicBezTo>
                    <a:pt x="152" y="183"/>
                    <a:pt x="152" y="183"/>
                    <a:pt x="152" y="183"/>
                  </a:cubicBezTo>
                  <a:cubicBezTo>
                    <a:pt x="147" y="170"/>
                    <a:pt x="145" y="163"/>
                    <a:pt x="145" y="159"/>
                  </a:cubicBezTo>
                  <a:cubicBezTo>
                    <a:pt x="143" y="148"/>
                    <a:pt x="160" y="128"/>
                    <a:pt x="166" y="106"/>
                  </a:cubicBezTo>
                  <a:cubicBezTo>
                    <a:pt x="173" y="81"/>
                    <a:pt x="175" y="48"/>
                    <a:pt x="146" y="24"/>
                  </a:cubicBezTo>
                  <a:close/>
                  <a:moveTo>
                    <a:pt x="118" y="90"/>
                  </a:moveTo>
                  <a:cubicBezTo>
                    <a:pt x="112" y="98"/>
                    <a:pt x="110" y="104"/>
                    <a:pt x="110" y="110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10" y="133"/>
                    <a:pt x="107" y="136"/>
                    <a:pt x="104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5" y="138"/>
                    <a:pt x="93" y="139"/>
                    <a:pt x="91" y="139"/>
                  </a:cubicBezTo>
                  <a:cubicBezTo>
                    <a:pt x="89" y="139"/>
                    <a:pt x="88" y="138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6" y="136"/>
                    <a:pt x="73" y="133"/>
                    <a:pt x="73" y="12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4"/>
                    <a:pt x="70" y="98"/>
                    <a:pt x="65" y="90"/>
                  </a:cubicBezTo>
                  <a:cubicBezTo>
                    <a:pt x="59" y="83"/>
                    <a:pt x="57" y="76"/>
                    <a:pt x="57" y="68"/>
                  </a:cubicBezTo>
                  <a:cubicBezTo>
                    <a:pt x="57" y="49"/>
                    <a:pt x="72" y="34"/>
                    <a:pt x="91" y="34"/>
                  </a:cubicBezTo>
                  <a:cubicBezTo>
                    <a:pt x="110" y="34"/>
                    <a:pt x="126" y="49"/>
                    <a:pt x="126" y="68"/>
                  </a:cubicBezTo>
                  <a:cubicBezTo>
                    <a:pt x="126" y="76"/>
                    <a:pt x="123" y="83"/>
                    <a:pt x="11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56194" y="2312376"/>
            <a:ext cx="664601" cy="579853"/>
            <a:chOff x="4499856" y="8587886"/>
            <a:chExt cx="664601" cy="579853"/>
          </a:xfrm>
          <a:solidFill>
            <a:srgbClr val="18478F"/>
          </a:solidFill>
        </p:grpSpPr>
        <p:sp>
          <p:nvSpPr>
            <p:cNvPr id="43" name="Freeform 36"/>
            <p:cNvSpPr>
              <a:spLocks noEditPoints="1"/>
            </p:cNvSpPr>
            <p:nvPr/>
          </p:nvSpPr>
          <p:spPr bwMode="auto">
            <a:xfrm>
              <a:off x="4499856" y="8727274"/>
              <a:ext cx="440465" cy="440465"/>
            </a:xfrm>
            <a:custGeom>
              <a:avLst/>
              <a:gdLst>
                <a:gd name="T0" fmla="*/ 161 w 167"/>
                <a:gd name="T1" fmla="*/ 71 h 167"/>
                <a:gd name="T2" fmla="*/ 148 w 167"/>
                <a:gd name="T3" fmla="*/ 71 h 167"/>
                <a:gd name="T4" fmla="*/ 138 w 167"/>
                <a:gd name="T5" fmla="*/ 47 h 167"/>
                <a:gd name="T6" fmla="*/ 147 w 167"/>
                <a:gd name="T7" fmla="*/ 38 h 167"/>
                <a:gd name="T8" fmla="*/ 148 w 167"/>
                <a:gd name="T9" fmla="*/ 31 h 167"/>
                <a:gd name="T10" fmla="*/ 136 w 167"/>
                <a:gd name="T11" fmla="*/ 19 h 167"/>
                <a:gd name="T12" fmla="*/ 129 w 167"/>
                <a:gd name="T13" fmla="*/ 20 h 167"/>
                <a:gd name="T14" fmla="*/ 120 w 167"/>
                <a:gd name="T15" fmla="*/ 29 h 167"/>
                <a:gd name="T16" fmla="*/ 96 w 167"/>
                <a:gd name="T17" fmla="*/ 19 h 167"/>
                <a:gd name="T18" fmla="*/ 96 w 167"/>
                <a:gd name="T19" fmla="*/ 6 h 167"/>
                <a:gd name="T20" fmla="*/ 92 w 167"/>
                <a:gd name="T21" fmla="*/ 0 h 167"/>
                <a:gd name="T22" fmla="*/ 75 w 167"/>
                <a:gd name="T23" fmla="*/ 0 h 167"/>
                <a:gd name="T24" fmla="*/ 71 w 167"/>
                <a:gd name="T25" fmla="*/ 6 h 167"/>
                <a:gd name="T26" fmla="*/ 71 w 167"/>
                <a:gd name="T27" fmla="*/ 19 h 167"/>
                <a:gd name="T28" fmla="*/ 46 w 167"/>
                <a:gd name="T29" fmla="*/ 29 h 167"/>
                <a:gd name="T30" fmla="*/ 37 w 167"/>
                <a:gd name="T31" fmla="*/ 20 h 167"/>
                <a:gd name="T32" fmla="*/ 30 w 167"/>
                <a:gd name="T33" fmla="*/ 19 h 167"/>
                <a:gd name="T34" fmla="*/ 18 w 167"/>
                <a:gd name="T35" fmla="*/ 31 h 167"/>
                <a:gd name="T36" fmla="*/ 19 w 167"/>
                <a:gd name="T37" fmla="*/ 38 h 167"/>
                <a:gd name="T38" fmla="*/ 29 w 167"/>
                <a:gd name="T39" fmla="*/ 47 h 167"/>
                <a:gd name="T40" fmla="*/ 19 w 167"/>
                <a:gd name="T41" fmla="*/ 71 h 167"/>
                <a:gd name="T42" fmla="*/ 6 w 167"/>
                <a:gd name="T43" fmla="*/ 71 h 167"/>
                <a:gd name="T44" fmla="*/ 0 w 167"/>
                <a:gd name="T45" fmla="*/ 75 h 167"/>
                <a:gd name="T46" fmla="*/ 0 w 167"/>
                <a:gd name="T47" fmla="*/ 92 h 167"/>
                <a:gd name="T48" fmla="*/ 6 w 167"/>
                <a:gd name="T49" fmla="*/ 96 h 167"/>
                <a:gd name="T50" fmla="*/ 19 w 167"/>
                <a:gd name="T51" fmla="*/ 96 h 167"/>
                <a:gd name="T52" fmla="*/ 29 w 167"/>
                <a:gd name="T53" fmla="*/ 120 h 167"/>
                <a:gd name="T54" fmla="*/ 19 w 167"/>
                <a:gd name="T55" fmla="*/ 130 h 167"/>
                <a:gd name="T56" fmla="*/ 18 w 167"/>
                <a:gd name="T57" fmla="*/ 137 h 167"/>
                <a:gd name="T58" fmla="*/ 30 w 167"/>
                <a:gd name="T59" fmla="*/ 148 h 167"/>
                <a:gd name="T60" fmla="*/ 37 w 167"/>
                <a:gd name="T61" fmla="*/ 147 h 167"/>
                <a:gd name="T62" fmla="*/ 46 w 167"/>
                <a:gd name="T63" fmla="*/ 138 h 167"/>
                <a:gd name="T64" fmla="*/ 71 w 167"/>
                <a:gd name="T65" fmla="*/ 148 h 167"/>
                <a:gd name="T66" fmla="*/ 71 w 167"/>
                <a:gd name="T67" fmla="*/ 161 h 167"/>
                <a:gd name="T68" fmla="*/ 75 w 167"/>
                <a:gd name="T69" fmla="*/ 167 h 167"/>
                <a:gd name="T70" fmla="*/ 92 w 167"/>
                <a:gd name="T71" fmla="*/ 167 h 167"/>
                <a:gd name="T72" fmla="*/ 96 w 167"/>
                <a:gd name="T73" fmla="*/ 161 h 167"/>
                <a:gd name="T74" fmla="*/ 96 w 167"/>
                <a:gd name="T75" fmla="*/ 148 h 167"/>
                <a:gd name="T76" fmla="*/ 120 w 167"/>
                <a:gd name="T77" fmla="*/ 138 h 167"/>
                <a:gd name="T78" fmla="*/ 129 w 167"/>
                <a:gd name="T79" fmla="*/ 147 h 167"/>
                <a:gd name="T80" fmla="*/ 136 w 167"/>
                <a:gd name="T81" fmla="*/ 148 h 167"/>
                <a:gd name="T82" fmla="*/ 148 w 167"/>
                <a:gd name="T83" fmla="*/ 137 h 167"/>
                <a:gd name="T84" fmla="*/ 147 w 167"/>
                <a:gd name="T85" fmla="*/ 130 h 167"/>
                <a:gd name="T86" fmla="*/ 138 w 167"/>
                <a:gd name="T87" fmla="*/ 120 h 167"/>
                <a:gd name="T88" fmla="*/ 148 w 167"/>
                <a:gd name="T89" fmla="*/ 96 h 167"/>
                <a:gd name="T90" fmla="*/ 161 w 167"/>
                <a:gd name="T91" fmla="*/ 96 h 167"/>
                <a:gd name="T92" fmla="*/ 167 w 167"/>
                <a:gd name="T93" fmla="*/ 92 h 167"/>
                <a:gd name="T94" fmla="*/ 167 w 167"/>
                <a:gd name="T95" fmla="*/ 75 h 167"/>
                <a:gd name="T96" fmla="*/ 161 w 167"/>
                <a:gd name="T97" fmla="*/ 71 h 167"/>
                <a:gd name="T98" fmla="*/ 83 w 167"/>
                <a:gd name="T99" fmla="*/ 114 h 167"/>
                <a:gd name="T100" fmla="*/ 52 w 167"/>
                <a:gd name="T101" fmla="*/ 84 h 167"/>
                <a:gd name="T102" fmla="*/ 83 w 167"/>
                <a:gd name="T103" fmla="*/ 53 h 167"/>
                <a:gd name="T104" fmla="*/ 114 w 167"/>
                <a:gd name="T105" fmla="*/ 84 h 167"/>
                <a:gd name="T106" fmla="*/ 83 w 167"/>
                <a:gd name="T107" fmla="*/ 1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7" h="167">
                  <a:moveTo>
                    <a:pt x="161" y="71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46" y="62"/>
                    <a:pt x="143" y="54"/>
                    <a:pt x="138" y="4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9" y="36"/>
                    <a:pt x="150" y="32"/>
                    <a:pt x="148" y="31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5" y="17"/>
                    <a:pt x="131" y="18"/>
                    <a:pt x="129" y="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13" y="24"/>
                    <a:pt x="105" y="21"/>
                    <a:pt x="96" y="19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3"/>
                    <a:pt x="94" y="0"/>
                    <a:pt x="9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1" y="3"/>
                    <a:pt x="71" y="6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2" y="21"/>
                    <a:pt x="54" y="24"/>
                    <a:pt x="46" y="2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5" y="18"/>
                    <a:pt x="32" y="17"/>
                    <a:pt x="30" y="19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6"/>
                    <a:pt x="19" y="3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4" y="54"/>
                    <a:pt x="20" y="62"/>
                    <a:pt x="19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71"/>
                    <a:pt x="0" y="73"/>
                    <a:pt x="0" y="7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2" y="96"/>
                    <a:pt x="6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20" y="105"/>
                    <a:pt x="24" y="113"/>
                    <a:pt x="29" y="120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7" y="132"/>
                    <a:pt x="17" y="135"/>
                    <a:pt x="18" y="137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2" y="150"/>
                    <a:pt x="35" y="150"/>
                    <a:pt x="37" y="147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54" y="143"/>
                    <a:pt x="62" y="147"/>
                    <a:pt x="71" y="148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71" y="164"/>
                    <a:pt x="73" y="167"/>
                    <a:pt x="75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4" y="167"/>
                    <a:pt x="96" y="164"/>
                    <a:pt x="96" y="161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05" y="147"/>
                    <a:pt x="113" y="143"/>
                    <a:pt x="120" y="138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31" y="150"/>
                    <a:pt x="135" y="150"/>
                    <a:pt x="136" y="148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50" y="135"/>
                    <a:pt x="149" y="132"/>
                    <a:pt x="147" y="130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43" y="113"/>
                    <a:pt x="146" y="105"/>
                    <a:pt x="148" y="96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4" y="96"/>
                    <a:pt x="167" y="94"/>
                    <a:pt x="167" y="92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7" y="73"/>
                    <a:pt x="164" y="71"/>
                    <a:pt x="161" y="71"/>
                  </a:cubicBezTo>
                  <a:close/>
                  <a:moveTo>
                    <a:pt x="83" y="114"/>
                  </a:moveTo>
                  <a:cubicBezTo>
                    <a:pt x="66" y="114"/>
                    <a:pt x="52" y="101"/>
                    <a:pt x="52" y="84"/>
                  </a:cubicBezTo>
                  <a:cubicBezTo>
                    <a:pt x="52" y="67"/>
                    <a:pt x="66" y="53"/>
                    <a:pt x="83" y="53"/>
                  </a:cubicBezTo>
                  <a:cubicBezTo>
                    <a:pt x="100" y="53"/>
                    <a:pt x="114" y="67"/>
                    <a:pt x="114" y="84"/>
                  </a:cubicBezTo>
                  <a:cubicBezTo>
                    <a:pt x="114" y="101"/>
                    <a:pt x="100" y="114"/>
                    <a:pt x="8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4845538" y="8587886"/>
              <a:ext cx="318919" cy="316689"/>
            </a:xfrm>
            <a:custGeom>
              <a:avLst/>
              <a:gdLst>
                <a:gd name="T0" fmla="*/ 117 w 121"/>
                <a:gd name="T1" fmla="*/ 51 h 120"/>
                <a:gd name="T2" fmla="*/ 108 w 121"/>
                <a:gd name="T3" fmla="*/ 51 h 120"/>
                <a:gd name="T4" fmla="*/ 100 w 121"/>
                <a:gd name="T5" fmla="*/ 33 h 120"/>
                <a:gd name="T6" fmla="*/ 107 w 121"/>
                <a:gd name="T7" fmla="*/ 27 h 120"/>
                <a:gd name="T8" fmla="*/ 108 w 121"/>
                <a:gd name="T9" fmla="*/ 22 h 120"/>
                <a:gd name="T10" fmla="*/ 99 w 121"/>
                <a:gd name="T11" fmla="*/ 13 h 120"/>
                <a:gd name="T12" fmla="*/ 94 w 121"/>
                <a:gd name="T13" fmla="*/ 14 h 120"/>
                <a:gd name="T14" fmla="*/ 87 w 121"/>
                <a:gd name="T15" fmla="*/ 20 h 120"/>
                <a:gd name="T16" fmla="*/ 70 w 121"/>
                <a:gd name="T17" fmla="*/ 13 h 120"/>
                <a:gd name="T18" fmla="*/ 70 w 121"/>
                <a:gd name="T19" fmla="*/ 4 h 120"/>
                <a:gd name="T20" fmla="*/ 67 w 121"/>
                <a:gd name="T21" fmla="*/ 0 h 120"/>
                <a:gd name="T22" fmla="*/ 55 w 121"/>
                <a:gd name="T23" fmla="*/ 0 h 120"/>
                <a:gd name="T24" fmla="*/ 52 w 121"/>
                <a:gd name="T25" fmla="*/ 4 h 120"/>
                <a:gd name="T26" fmla="*/ 52 w 121"/>
                <a:gd name="T27" fmla="*/ 13 h 120"/>
                <a:gd name="T28" fmla="*/ 34 w 121"/>
                <a:gd name="T29" fmla="*/ 20 h 120"/>
                <a:gd name="T30" fmla="*/ 28 w 121"/>
                <a:gd name="T31" fmla="*/ 14 h 120"/>
                <a:gd name="T32" fmla="*/ 22 w 121"/>
                <a:gd name="T33" fmla="*/ 13 h 120"/>
                <a:gd name="T34" fmla="*/ 14 w 121"/>
                <a:gd name="T35" fmla="*/ 22 h 120"/>
                <a:gd name="T36" fmla="*/ 15 w 121"/>
                <a:gd name="T37" fmla="*/ 27 h 120"/>
                <a:gd name="T38" fmla="*/ 21 w 121"/>
                <a:gd name="T39" fmla="*/ 33 h 120"/>
                <a:gd name="T40" fmla="*/ 14 w 121"/>
                <a:gd name="T41" fmla="*/ 51 h 120"/>
                <a:gd name="T42" fmla="*/ 5 w 121"/>
                <a:gd name="T43" fmla="*/ 51 h 120"/>
                <a:gd name="T44" fmla="*/ 0 w 121"/>
                <a:gd name="T45" fmla="*/ 54 h 120"/>
                <a:gd name="T46" fmla="*/ 0 w 121"/>
                <a:gd name="T47" fmla="*/ 66 h 120"/>
                <a:gd name="T48" fmla="*/ 5 w 121"/>
                <a:gd name="T49" fmla="*/ 69 h 120"/>
                <a:gd name="T50" fmla="*/ 14 w 121"/>
                <a:gd name="T51" fmla="*/ 69 h 120"/>
                <a:gd name="T52" fmla="*/ 21 w 121"/>
                <a:gd name="T53" fmla="*/ 87 h 120"/>
                <a:gd name="T54" fmla="*/ 15 w 121"/>
                <a:gd name="T55" fmla="*/ 93 h 120"/>
                <a:gd name="T56" fmla="*/ 14 w 121"/>
                <a:gd name="T57" fmla="*/ 98 h 120"/>
                <a:gd name="T58" fmla="*/ 22 w 121"/>
                <a:gd name="T59" fmla="*/ 107 h 120"/>
                <a:gd name="T60" fmla="*/ 28 w 121"/>
                <a:gd name="T61" fmla="*/ 106 h 120"/>
                <a:gd name="T62" fmla="*/ 34 w 121"/>
                <a:gd name="T63" fmla="*/ 100 h 120"/>
                <a:gd name="T64" fmla="*/ 52 w 121"/>
                <a:gd name="T65" fmla="*/ 107 h 120"/>
                <a:gd name="T66" fmla="*/ 52 w 121"/>
                <a:gd name="T67" fmla="*/ 116 h 120"/>
                <a:gd name="T68" fmla="*/ 55 w 121"/>
                <a:gd name="T69" fmla="*/ 120 h 120"/>
                <a:gd name="T70" fmla="*/ 67 w 121"/>
                <a:gd name="T71" fmla="*/ 120 h 120"/>
                <a:gd name="T72" fmla="*/ 70 w 121"/>
                <a:gd name="T73" fmla="*/ 116 h 120"/>
                <a:gd name="T74" fmla="*/ 70 w 121"/>
                <a:gd name="T75" fmla="*/ 107 h 120"/>
                <a:gd name="T76" fmla="*/ 87 w 121"/>
                <a:gd name="T77" fmla="*/ 100 h 120"/>
                <a:gd name="T78" fmla="*/ 94 w 121"/>
                <a:gd name="T79" fmla="*/ 106 h 120"/>
                <a:gd name="T80" fmla="*/ 99 w 121"/>
                <a:gd name="T81" fmla="*/ 107 h 120"/>
                <a:gd name="T82" fmla="*/ 108 w 121"/>
                <a:gd name="T83" fmla="*/ 98 h 120"/>
                <a:gd name="T84" fmla="*/ 107 w 121"/>
                <a:gd name="T85" fmla="*/ 93 h 120"/>
                <a:gd name="T86" fmla="*/ 100 w 121"/>
                <a:gd name="T87" fmla="*/ 87 h 120"/>
                <a:gd name="T88" fmla="*/ 108 w 121"/>
                <a:gd name="T89" fmla="*/ 69 h 120"/>
                <a:gd name="T90" fmla="*/ 117 w 121"/>
                <a:gd name="T91" fmla="*/ 69 h 120"/>
                <a:gd name="T92" fmla="*/ 121 w 121"/>
                <a:gd name="T93" fmla="*/ 66 h 120"/>
                <a:gd name="T94" fmla="*/ 121 w 121"/>
                <a:gd name="T95" fmla="*/ 54 h 120"/>
                <a:gd name="T96" fmla="*/ 117 w 121"/>
                <a:gd name="T97" fmla="*/ 51 h 120"/>
                <a:gd name="T98" fmla="*/ 61 w 121"/>
                <a:gd name="T99" fmla="*/ 82 h 120"/>
                <a:gd name="T100" fmla="*/ 38 w 121"/>
                <a:gd name="T101" fmla="*/ 60 h 120"/>
                <a:gd name="T102" fmla="*/ 61 w 121"/>
                <a:gd name="T103" fmla="*/ 38 h 120"/>
                <a:gd name="T104" fmla="*/ 83 w 121"/>
                <a:gd name="T105" fmla="*/ 60 h 120"/>
                <a:gd name="T106" fmla="*/ 61 w 121"/>
                <a:gd name="T107" fmla="*/ 8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1" h="120">
                  <a:moveTo>
                    <a:pt x="117" y="51"/>
                  </a:moveTo>
                  <a:cubicBezTo>
                    <a:pt x="108" y="51"/>
                    <a:pt x="108" y="51"/>
                    <a:pt x="108" y="51"/>
                  </a:cubicBezTo>
                  <a:cubicBezTo>
                    <a:pt x="106" y="44"/>
                    <a:pt x="104" y="38"/>
                    <a:pt x="100" y="33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5"/>
                    <a:pt x="109" y="23"/>
                    <a:pt x="108" y="2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8" y="12"/>
                    <a:pt x="96" y="12"/>
                    <a:pt x="94" y="14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2" y="17"/>
                    <a:pt x="76" y="14"/>
                    <a:pt x="70" y="13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2" y="1"/>
                    <a:pt x="52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45" y="14"/>
                    <a:pt x="39" y="17"/>
                    <a:pt x="34" y="20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12"/>
                    <a:pt x="24" y="12"/>
                    <a:pt x="22" y="1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3"/>
                    <a:pt x="13" y="25"/>
                    <a:pt x="15" y="27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8" y="38"/>
                    <a:pt x="15" y="44"/>
                    <a:pt x="1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0" y="52"/>
                    <a:pt x="0" y="5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8"/>
                    <a:pt x="2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76"/>
                    <a:pt x="18" y="81"/>
                    <a:pt x="21" y="8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3" y="95"/>
                    <a:pt x="13" y="97"/>
                    <a:pt x="14" y="98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4" y="108"/>
                    <a:pt x="26" y="108"/>
                    <a:pt x="28" y="106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9" y="103"/>
                    <a:pt x="45" y="106"/>
                    <a:pt x="52" y="107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2" y="118"/>
                    <a:pt x="53" y="120"/>
                    <a:pt x="55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9" y="120"/>
                    <a:pt x="70" y="118"/>
                    <a:pt x="70" y="116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6" y="106"/>
                    <a:pt x="82" y="103"/>
                    <a:pt x="87" y="100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6" y="108"/>
                    <a:pt x="98" y="108"/>
                    <a:pt x="99" y="107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109" y="97"/>
                    <a:pt x="109" y="95"/>
                    <a:pt x="107" y="93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4" y="81"/>
                    <a:pt x="106" y="76"/>
                    <a:pt x="108" y="69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9" y="69"/>
                    <a:pt x="121" y="68"/>
                    <a:pt x="121" y="66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52"/>
                    <a:pt x="119" y="51"/>
                    <a:pt x="117" y="51"/>
                  </a:cubicBezTo>
                  <a:close/>
                  <a:moveTo>
                    <a:pt x="61" y="82"/>
                  </a:moveTo>
                  <a:cubicBezTo>
                    <a:pt x="48" y="82"/>
                    <a:pt x="38" y="72"/>
                    <a:pt x="38" y="60"/>
                  </a:cubicBezTo>
                  <a:cubicBezTo>
                    <a:pt x="38" y="48"/>
                    <a:pt x="48" y="38"/>
                    <a:pt x="61" y="38"/>
                  </a:cubicBezTo>
                  <a:cubicBezTo>
                    <a:pt x="73" y="38"/>
                    <a:pt x="83" y="48"/>
                    <a:pt x="83" y="60"/>
                  </a:cubicBezTo>
                  <a:cubicBezTo>
                    <a:pt x="83" y="72"/>
                    <a:pt x="73" y="82"/>
                    <a:pt x="6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80267" y="2157473"/>
            <a:ext cx="2144375" cy="954108"/>
            <a:chOff x="8548025" y="1459078"/>
            <a:chExt cx="2144375" cy="954108"/>
          </a:xfrm>
        </p:grpSpPr>
        <p:sp>
          <p:nvSpPr>
            <p:cNvPr id="46" name="矩形 45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458443" y="4324806"/>
            <a:ext cx="2166199" cy="954108"/>
            <a:chOff x="8548025" y="1459078"/>
            <a:chExt cx="2166198" cy="954108"/>
          </a:xfrm>
        </p:grpSpPr>
        <p:sp>
          <p:nvSpPr>
            <p:cNvPr id="49" name="矩形 48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615361" y="2130510"/>
            <a:ext cx="2144375" cy="954108"/>
            <a:chOff x="8548025" y="1459078"/>
            <a:chExt cx="2144375" cy="954108"/>
          </a:xfrm>
        </p:grpSpPr>
        <p:sp>
          <p:nvSpPr>
            <p:cNvPr id="52" name="矩形 51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593537" y="4297843"/>
            <a:ext cx="2166199" cy="954108"/>
            <a:chOff x="8548025" y="1459078"/>
            <a:chExt cx="2166198" cy="954108"/>
          </a:xfrm>
        </p:grpSpPr>
        <p:sp>
          <p:nvSpPr>
            <p:cNvPr id="55" name="矩形 54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60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62" name="圆角矩形 61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9" grpId="0" animBg="1"/>
      <p:bldP spid="21" grpId="0" animBg="1"/>
      <p:bldP spid="22" grpId="0" animBg="1"/>
      <p:bldP spid="28" grpId="0" animBg="1"/>
      <p:bldP spid="29" grpId="0" animBg="1"/>
      <p:bldP spid="57" grpId="0" animBg="1"/>
      <p:bldP spid="57" grpId="1" animBg="1"/>
      <p:bldP spid="58" grpId="0" animBg="1"/>
      <p:bldP spid="58" grpId="1" animBg="1"/>
      <p:bldP spid="62" grpId="0" animBg="1"/>
      <p:bldP spid="62" grpId="1" animBg="1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3721" y="1935626"/>
            <a:ext cx="2375315" cy="4259247"/>
            <a:chOff x="5003720" y="1935625"/>
            <a:chExt cx="2375315" cy="4259247"/>
          </a:xfrm>
        </p:grpSpPr>
        <p:sp>
          <p:nvSpPr>
            <p:cNvPr id="10" name="泪滴形 9"/>
            <p:cNvSpPr/>
            <p:nvPr/>
          </p:nvSpPr>
          <p:spPr>
            <a:xfrm rot="8100000">
              <a:off x="5811084" y="5421789"/>
              <a:ext cx="768608" cy="773083"/>
            </a:xfrm>
            <a:prstGeom prst="teardrop">
              <a:avLst>
                <a:gd name="adj" fmla="val 154863"/>
              </a:avLst>
            </a:prstGeom>
            <a:solidFill>
              <a:srgbClr val="18478F"/>
            </a:soli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03720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solidFill>
              <a:srgbClr val="18478F"/>
            </a:soli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6896356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" fmla="*/ 269119 w 448024"/>
                <a:gd name="connsiteY0" fmla="*/ 0 h 1371600"/>
                <a:gd name="connsiteX1" fmla="*/ 90215 w 448024"/>
                <a:gd name="connsiteY1" fmla="*/ 1371600 h 1371600"/>
                <a:gd name="connsiteX2" fmla="*/ 448024 w 448024"/>
                <a:gd name="connsiteY2" fmla="*/ 506896 h 1371600"/>
                <a:gd name="connsiteX3" fmla="*/ 269119 w 448024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  <a:gd name="connsiteX0" fmla="*/ 303774 w 482679"/>
                <a:gd name="connsiteY0" fmla="*/ 0 h 1371600"/>
                <a:gd name="connsiteX1" fmla="*/ 124870 w 482679"/>
                <a:gd name="connsiteY1" fmla="*/ 1371600 h 1371600"/>
                <a:gd name="connsiteX2" fmla="*/ 482679 w 482679"/>
                <a:gd name="connsiteY2" fmla="*/ 506896 h 1371600"/>
                <a:gd name="connsiteX3" fmla="*/ 303774 w 482679"/>
                <a:gd name="connsiteY3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solidFill>
              <a:srgbClr val="18478F"/>
            </a:soli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559536" y="1935625"/>
              <a:ext cx="1250184" cy="838966"/>
            </a:xfrm>
            <a:custGeom>
              <a:avLst/>
              <a:gdLst>
                <a:gd name="connsiteX0" fmla="*/ 642481 w 1250184"/>
                <a:gd name="connsiteY0" fmla="*/ 0 h 838966"/>
                <a:gd name="connsiteX1" fmla="*/ 1248768 w 1250184"/>
                <a:gd name="connsiteY1" fmla="*/ 835974 h 838966"/>
                <a:gd name="connsiteX2" fmla="*/ 1250184 w 1250184"/>
                <a:gd name="connsiteY2" fmla="*/ 838966 h 838966"/>
                <a:gd name="connsiteX3" fmla="*/ 0 w 1250184"/>
                <a:gd name="connsiteY3" fmla="*/ 838966 h 838966"/>
                <a:gd name="connsiteX4" fmla="*/ 25634 w 1250184"/>
                <a:gd name="connsiteY4" fmla="*/ 785657 h 838966"/>
                <a:gd name="connsiteX5" fmla="*/ 642481 w 1250184"/>
                <a:gd name="connsiteY5" fmla="*/ 0 h 83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184" h="838966">
                  <a:moveTo>
                    <a:pt x="642481" y="0"/>
                  </a:moveTo>
                  <a:cubicBezTo>
                    <a:pt x="899242" y="269185"/>
                    <a:pt x="1100095" y="550173"/>
                    <a:pt x="1248768" y="835974"/>
                  </a:cubicBezTo>
                  <a:lnTo>
                    <a:pt x="1250184" y="838966"/>
                  </a:lnTo>
                  <a:lnTo>
                    <a:pt x="0" y="838966"/>
                  </a:lnTo>
                  <a:lnTo>
                    <a:pt x="25634" y="785657"/>
                  </a:lnTo>
                  <a:cubicBezTo>
                    <a:pt x="175342" y="505447"/>
                    <a:pt x="379094" y="239368"/>
                    <a:pt x="642481" y="0"/>
                  </a:cubicBezTo>
                  <a:close/>
                </a:path>
              </a:pathLst>
            </a:custGeom>
            <a:solidFill>
              <a:srgbClr val="18478F"/>
            </a:soli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291001" y="2774591"/>
              <a:ext cx="1805119" cy="834137"/>
            </a:xfrm>
            <a:custGeom>
              <a:avLst/>
              <a:gdLst>
                <a:gd name="connsiteX0" fmla="*/ 268535 w 1805119"/>
                <a:gd name="connsiteY0" fmla="*/ 0 h 834137"/>
                <a:gd name="connsiteX1" fmla="*/ 1518719 w 1805119"/>
                <a:gd name="connsiteY1" fmla="*/ 0 h 834137"/>
                <a:gd name="connsiteX2" fmla="*/ 1619082 w 1805119"/>
                <a:gd name="connsiteY2" fmla="*/ 212153 h 834137"/>
                <a:gd name="connsiteX3" fmla="*/ 1800931 w 1805119"/>
                <a:gd name="connsiteY3" fmla="*/ 807761 h 834137"/>
                <a:gd name="connsiteX4" fmla="*/ 1805119 w 1805119"/>
                <a:gd name="connsiteY4" fmla="*/ 834137 h 834137"/>
                <a:gd name="connsiteX5" fmla="*/ 0 w 1805119"/>
                <a:gd name="connsiteY5" fmla="*/ 834137 h 834137"/>
                <a:gd name="connsiteX6" fmla="*/ 11006 w 1805119"/>
                <a:gd name="connsiteY6" fmla="*/ 761683 h 834137"/>
                <a:gd name="connsiteX7" fmla="*/ 191933 w 1805119"/>
                <a:gd name="connsiteY7" fmla="*/ 159303 h 834137"/>
                <a:gd name="connsiteX8" fmla="*/ 268535 w 1805119"/>
                <a:gd name="connsiteY8" fmla="*/ 0 h 83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5119" h="834137">
                  <a:moveTo>
                    <a:pt x="268535" y="0"/>
                  </a:moveTo>
                  <a:lnTo>
                    <a:pt x="1518719" y="0"/>
                  </a:lnTo>
                  <a:lnTo>
                    <a:pt x="1619082" y="212153"/>
                  </a:lnTo>
                  <a:cubicBezTo>
                    <a:pt x="1703518" y="409996"/>
                    <a:pt x="1763731" y="609289"/>
                    <a:pt x="1800931" y="807761"/>
                  </a:cubicBezTo>
                  <a:lnTo>
                    <a:pt x="1805119" y="834137"/>
                  </a:lnTo>
                  <a:lnTo>
                    <a:pt x="0" y="834137"/>
                  </a:lnTo>
                  <a:lnTo>
                    <a:pt x="11006" y="761683"/>
                  </a:lnTo>
                  <a:cubicBezTo>
                    <a:pt x="47643" y="558421"/>
                    <a:pt x="107346" y="356266"/>
                    <a:pt x="191933" y="159303"/>
                  </a:cubicBezTo>
                  <a:lnTo>
                    <a:pt x="268535" y="0"/>
                  </a:lnTo>
                  <a:close/>
                </a:path>
              </a:pathLst>
            </a:custGeom>
            <a:solidFill>
              <a:srgbClr val="18478F"/>
            </a:soli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257411" y="3608729"/>
              <a:ext cx="1880285" cy="855703"/>
            </a:xfrm>
            <a:custGeom>
              <a:avLst/>
              <a:gdLst>
                <a:gd name="connsiteX0" fmla="*/ 33590 w 1880285"/>
                <a:gd name="connsiteY0" fmla="*/ 0 h 855703"/>
                <a:gd name="connsiteX1" fmla="*/ 1838709 w 1880285"/>
                <a:gd name="connsiteY1" fmla="*/ 0 h 855703"/>
                <a:gd name="connsiteX2" fmla="*/ 1858126 w 1880285"/>
                <a:gd name="connsiteY2" fmla="*/ 122288 h 855703"/>
                <a:gd name="connsiteX3" fmla="*/ 1866730 w 1880285"/>
                <a:gd name="connsiteY3" fmla="*/ 727680 h 855703"/>
                <a:gd name="connsiteX4" fmla="*/ 1848586 w 1880285"/>
                <a:gd name="connsiteY4" fmla="*/ 855703 h 855703"/>
                <a:gd name="connsiteX5" fmla="*/ 33689 w 1880285"/>
                <a:gd name="connsiteY5" fmla="*/ 855703 h 855703"/>
                <a:gd name="connsiteX6" fmla="*/ 13554 w 1880285"/>
                <a:gd name="connsiteY6" fmla="*/ 705679 h 855703"/>
                <a:gd name="connsiteX7" fmla="*/ 21416 w 1880285"/>
                <a:gd name="connsiteY7" fmla="*/ 80135 h 855703"/>
                <a:gd name="connsiteX8" fmla="*/ 33590 w 1880285"/>
                <a:gd name="connsiteY8" fmla="*/ 0 h 8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285" h="855703">
                  <a:moveTo>
                    <a:pt x="33590" y="0"/>
                  </a:moveTo>
                  <a:lnTo>
                    <a:pt x="1838709" y="0"/>
                  </a:lnTo>
                  <a:lnTo>
                    <a:pt x="1858126" y="122288"/>
                  </a:lnTo>
                  <a:cubicBezTo>
                    <a:pt x="1884702" y="326393"/>
                    <a:pt x="1887127" y="529020"/>
                    <a:pt x="1866730" y="727680"/>
                  </a:cubicBezTo>
                  <a:lnTo>
                    <a:pt x="1848586" y="855703"/>
                  </a:lnTo>
                  <a:lnTo>
                    <a:pt x="33689" y="855703"/>
                  </a:lnTo>
                  <a:lnTo>
                    <a:pt x="13554" y="705679"/>
                  </a:lnTo>
                  <a:cubicBezTo>
                    <a:pt x="-6545" y="500064"/>
                    <a:pt x="-4589" y="290055"/>
                    <a:pt x="21416" y="80135"/>
                  </a:cubicBezTo>
                  <a:lnTo>
                    <a:pt x="33590" y="0"/>
                  </a:lnTo>
                  <a:close/>
                </a:path>
              </a:pathLst>
            </a:custGeom>
            <a:solidFill>
              <a:srgbClr val="18478F"/>
            </a:soli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291100" y="4464432"/>
              <a:ext cx="1814897" cy="820681"/>
            </a:xfrm>
            <a:custGeom>
              <a:avLst/>
              <a:gdLst>
                <a:gd name="connsiteX0" fmla="*/ 0 w 1814897"/>
                <a:gd name="connsiteY0" fmla="*/ 0 h 820681"/>
                <a:gd name="connsiteX1" fmla="*/ 1814897 w 1814897"/>
                <a:gd name="connsiteY1" fmla="*/ 0 h 820681"/>
                <a:gd name="connsiteX2" fmla="*/ 1805086 w 1814897"/>
                <a:gd name="connsiteY2" fmla="*/ 69221 h 820681"/>
                <a:gd name="connsiteX3" fmla="*/ 1547021 w 1814897"/>
                <a:gd name="connsiteY3" fmla="*/ 820681 h 820681"/>
                <a:gd name="connsiteX4" fmla="*/ 254934 w 1814897"/>
                <a:gd name="connsiteY4" fmla="*/ 820681 h 820681"/>
                <a:gd name="connsiteX5" fmla="*/ 7242 w 1814897"/>
                <a:gd name="connsiteY5" fmla="*/ 53961 h 820681"/>
                <a:gd name="connsiteX6" fmla="*/ 0 w 1814897"/>
                <a:gd name="connsiteY6" fmla="*/ 0 h 8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897" h="820681">
                  <a:moveTo>
                    <a:pt x="0" y="0"/>
                  </a:moveTo>
                  <a:lnTo>
                    <a:pt x="1814897" y="0"/>
                  </a:lnTo>
                  <a:lnTo>
                    <a:pt x="1805086" y="69221"/>
                  </a:lnTo>
                  <a:cubicBezTo>
                    <a:pt x="1757801" y="330205"/>
                    <a:pt x="1670730" y="582660"/>
                    <a:pt x="1547021" y="820681"/>
                  </a:cubicBezTo>
                  <a:lnTo>
                    <a:pt x="254934" y="820681"/>
                  </a:lnTo>
                  <a:cubicBezTo>
                    <a:pt x="137490" y="582660"/>
                    <a:pt x="53351" y="323544"/>
                    <a:pt x="7242" y="539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8478F"/>
            </a:soli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任意多边形 20"/>
          <p:cNvSpPr>
            <a:spLocks/>
          </p:cNvSpPr>
          <p:nvPr/>
        </p:nvSpPr>
        <p:spPr bwMode="auto">
          <a:xfrm>
            <a:off x="3657600" y="1208222"/>
            <a:ext cx="2047984" cy="1140083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3657601" y="3397533"/>
            <a:ext cx="2005935" cy="1116674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6778486" y="3892025"/>
            <a:ext cx="1844407" cy="1026754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6622773" y="1818771"/>
            <a:ext cx="1977471" cy="1100828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15403" y="4629932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15403" y="3800586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15403" y="3003372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96560" y="2257557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195518" y="4213730"/>
            <a:ext cx="822727" cy="625113"/>
            <a:chOff x="4268086" y="4221191"/>
            <a:chExt cx="509646" cy="387231"/>
          </a:xfrm>
          <a:solidFill>
            <a:srgbClr val="18478F"/>
          </a:solidFill>
        </p:grpSpPr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27759" y="2209499"/>
            <a:ext cx="534547" cy="529035"/>
            <a:chOff x="6967126" y="4092464"/>
            <a:chExt cx="453105" cy="448433"/>
          </a:xfrm>
          <a:solidFill>
            <a:srgbClr val="18478F"/>
          </a:solidFill>
        </p:grpSpPr>
        <p:sp>
          <p:nvSpPr>
            <p:cNvPr id="37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43223" y="1650911"/>
            <a:ext cx="550428" cy="526418"/>
            <a:chOff x="1004888" y="993775"/>
            <a:chExt cx="2438400" cy="2332038"/>
          </a:xfrm>
          <a:solidFill>
            <a:srgbClr val="18478F"/>
          </a:solidFill>
        </p:grpSpPr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35585" y="3702966"/>
            <a:ext cx="477947" cy="611237"/>
            <a:chOff x="1605187" y="572440"/>
            <a:chExt cx="563561" cy="720725"/>
          </a:xfrm>
          <a:solidFill>
            <a:srgbClr val="18478F"/>
          </a:solidFill>
        </p:grpSpPr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1605187" y="1012177"/>
              <a:ext cx="141289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1533993"/>
            <a:ext cx="266403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1530160"/>
            <a:ext cx="275106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4712891"/>
            <a:ext cx="266403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4714692"/>
            <a:ext cx="275106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0" name="矩形 49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53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55" name="圆角矩形 5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5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8398 7.40741E-7 L 4.16667E-6 7.40741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8398 7.40741E-7 L 4.16667E-6 7.40741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0638 -3.7037E-7 L 1.25E-6 -3.7037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10638 -3.7037E-7 L 1.25E-6 -3.7037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9" grpId="0"/>
      <p:bldP spid="30" grpId="0"/>
      <p:bldP spid="31" grpId="0"/>
      <p:bldP spid="32" grpId="0"/>
      <p:bldP spid="46" grpId="0"/>
      <p:bldP spid="47" grpId="0"/>
      <p:bldP spid="48" grpId="0"/>
      <p:bldP spid="49" grpId="0"/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17965" y="2983732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SECTION TITLE</a:t>
            </a:r>
          </a:p>
        </p:txBody>
      </p:sp>
      <p:sp>
        <p:nvSpPr>
          <p:cNvPr id="27" name="矩形 26"/>
          <p:cNvSpPr/>
          <p:nvPr/>
        </p:nvSpPr>
        <p:spPr>
          <a:xfrm>
            <a:off x="5055341" y="3521120"/>
            <a:ext cx="283022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 eu tempor purus. Nunc a leo magna, sit amet consequat risus. 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4" y="3033288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5871" y="525383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883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782779" y="1332459"/>
            <a:ext cx="4735757" cy="4538232"/>
            <a:chOff x="3344" y="1687"/>
            <a:chExt cx="983" cy="942"/>
          </a:xfrm>
          <a:solidFill>
            <a:schemeClr val="bg1">
              <a:lumMod val="85000"/>
            </a:schemeClr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105" y="1856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3 h 17"/>
                <a:gd name="T36" fmla="*/ 2 w 13"/>
                <a:gd name="T37" fmla="*/ 13 h 17"/>
                <a:gd name="T38" fmla="*/ 11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2 w 13"/>
                <a:gd name="T45" fmla="*/ 12 h 17"/>
                <a:gd name="T46" fmla="*/ 2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6 h 17"/>
                <a:gd name="T76" fmla="*/ 11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1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422" y="1996"/>
              <a:ext cx="69" cy="67"/>
            </a:xfrm>
            <a:custGeom>
              <a:avLst/>
              <a:gdLst>
                <a:gd name="T0" fmla="*/ 14 w 29"/>
                <a:gd name="T1" fmla="*/ 27 h 28"/>
                <a:gd name="T2" fmla="*/ 1 w 29"/>
                <a:gd name="T3" fmla="*/ 14 h 28"/>
                <a:gd name="T4" fmla="*/ 14 w 29"/>
                <a:gd name="T5" fmla="*/ 1 h 28"/>
                <a:gd name="T6" fmla="*/ 23 w 29"/>
                <a:gd name="T7" fmla="*/ 4 h 28"/>
                <a:gd name="T8" fmla="*/ 28 w 29"/>
                <a:gd name="T9" fmla="*/ 14 h 28"/>
                <a:gd name="T10" fmla="*/ 14 w 29"/>
                <a:gd name="T11" fmla="*/ 27 h 28"/>
                <a:gd name="T12" fmla="*/ 14 w 29"/>
                <a:gd name="T13" fmla="*/ 0 h 28"/>
                <a:gd name="T14" fmla="*/ 0 w 29"/>
                <a:gd name="T15" fmla="*/ 14 h 28"/>
                <a:gd name="T16" fmla="*/ 14 w 29"/>
                <a:gd name="T17" fmla="*/ 28 h 28"/>
                <a:gd name="T18" fmla="*/ 29 w 29"/>
                <a:gd name="T19" fmla="*/ 14 h 28"/>
                <a:gd name="T20" fmla="*/ 14 w 29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14" y="27"/>
                  </a:moveTo>
                  <a:cubicBezTo>
                    <a:pt x="8" y="27"/>
                    <a:pt x="1" y="23"/>
                    <a:pt x="1" y="14"/>
                  </a:cubicBezTo>
                  <a:cubicBezTo>
                    <a:pt x="1" y="5"/>
                    <a:pt x="8" y="1"/>
                    <a:pt x="14" y="1"/>
                  </a:cubicBezTo>
                  <a:cubicBezTo>
                    <a:pt x="18" y="1"/>
                    <a:pt x="21" y="2"/>
                    <a:pt x="23" y="4"/>
                  </a:cubicBezTo>
                  <a:cubicBezTo>
                    <a:pt x="26" y="7"/>
                    <a:pt x="28" y="10"/>
                    <a:pt x="28" y="14"/>
                  </a:cubicBezTo>
                  <a:cubicBezTo>
                    <a:pt x="28" y="23"/>
                    <a:pt x="21" y="27"/>
                    <a:pt x="14" y="27"/>
                  </a:cubicBezTo>
                  <a:moveTo>
                    <a:pt x="14" y="0"/>
                  </a:moveTo>
                  <a:cubicBezTo>
                    <a:pt x="7" y="0"/>
                    <a:pt x="0" y="5"/>
                    <a:pt x="0" y="14"/>
                  </a:cubicBezTo>
                  <a:cubicBezTo>
                    <a:pt x="0" y="23"/>
                    <a:pt x="7" y="28"/>
                    <a:pt x="14" y="28"/>
                  </a:cubicBezTo>
                  <a:cubicBezTo>
                    <a:pt x="21" y="28"/>
                    <a:pt x="29" y="23"/>
                    <a:pt x="29" y="14"/>
                  </a:cubicBezTo>
                  <a:cubicBezTo>
                    <a:pt x="29" y="5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413" y="1987"/>
              <a:ext cx="86" cy="85"/>
            </a:xfrm>
            <a:custGeom>
              <a:avLst/>
              <a:gdLst>
                <a:gd name="T0" fmla="*/ 18 w 36"/>
                <a:gd name="T1" fmla="*/ 35 h 36"/>
                <a:gd name="T2" fmla="*/ 1 w 36"/>
                <a:gd name="T3" fmla="*/ 18 h 36"/>
                <a:gd name="T4" fmla="*/ 18 w 36"/>
                <a:gd name="T5" fmla="*/ 1 h 36"/>
                <a:gd name="T6" fmla="*/ 35 w 36"/>
                <a:gd name="T7" fmla="*/ 18 h 36"/>
                <a:gd name="T8" fmla="*/ 18 w 36"/>
                <a:gd name="T9" fmla="*/ 35 h 36"/>
                <a:gd name="T10" fmla="*/ 18 w 36"/>
                <a:gd name="T11" fmla="*/ 0 h 36"/>
                <a:gd name="T12" fmla="*/ 6 w 36"/>
                <a:gd name="T13" fmla="*/ 5 h 36"/>
                <a:gd name="T14" fmla="*/ 0 w 36"/>
                <a:gd name="T15" fmla="*/ 18 h 36"/>
                <a:gd name="T16" fmla="*/ 6 w 36"/>
                <a:gd name="T17" fmla="*/ 31 h 36"/>
                <a:gd name="T18" fmla="*/ 18 w 36"/>
                <a:gd name="T19" fmla="*/ 36 h 36"/>
                <a:gd name="T20" fmla="*/ 31 w 36"/>
                <a:gd name="T21" fmla="*/ 31 h 36"/>
                <a:gd name="T22" fmla="*/ 36 w 36"/>
                <a:gd name="T23" fmla="*/ 18 h 36"/>
                <a:gd name="T24" fmla="*/ 31 w 36"/>
                <a:gd name="T25" fmla="*/ 5 h 36"/>
                <a:gd name="T26" fmla="*/ 18 w 36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35"/>
                  </a:moveTo>
                  <a:cubicBezTo>
                    <a:pt x="10" y="35"/>
                    <a:pt x="1" y="29"/>
                    <a:pt x="1" y="18"/>
                  </a:cubicBezTo>
                  <a:cubicBezTo>
                    <a:pt x="1" y="7"/>
                    <a:pt x="10" y="1"/>
                    <a:pt x="18" y="1"/>
                  </a:cubicBezTo>
                  <a:cubicBezTo>
                    <a:pt x="27" y="1"/>
                    <a:pt x="35" y="7"/>
                    <a:pt x="35" y="18"/>
                  </a:cubicBezTo>
                  <a:cubicBezTo>
                    <a:pt x="35" y="29"/>
                    <a:pt x="27" y="35"/>
                    <a:pt x="18" y="35"/>
                  </a:cubicBezTo>
                  <a:moveTo>
                    <a:pt x="18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9" y="34"/>
                    <a:pt x="13" y="36"/>
                    <a:pt x="18" y="36"/>
                  </a:cubicBezTo>
                  <a:cubicBezTo>
                    <a:pt x="23" y="36"/>
                    <a:pt x="27" y="34"/>
                    <a:pt x="31" y="31"/>
                  </a:cubicBezTo>
                  <a:cubicBezTo>
                    <a:pt x="34" y="28"/>
                    <a:pt x="36" y="23"/>
                    <a:pt x="36" y="18"/>
                  </a:cubicBezTo>
                  <a:cubicBezTo>
                    <a:pt x="36" y="12"/>
                    <a:pt x="34" y="8"/>
                    <a:pt x="31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453" y="2001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3 h 3"/>
                <a:gd name="T12" fmla="*/ 1 w 1"/>
                <a:gd name="T13" fmla="*/ 1 h 3"/>
                <a:gd name="T14" fmla="*/ 1 w 1"/>
                <a:gd name="T15" fmla="*/ 0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3453" y="2048"/>
              <a:ext cx="5" cy="1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4 h 4"/>
                <a:gd name="T8" fmla="*/ 1 w 2"/>
                <a:gd name="T9" fmla="*/ 4 h 4"/>
                <a:gd name="T10" fmla="*/ 1 w 2"/>
                <a:gd name="T11" fmla="*/ 4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427" y="2027"/>
              <a:ext cx="10" cy="5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0 w 4"/>
                <a:gd name="T7" fmla="*/ 2 h 2"/>
                <a:gd name="T8" fmla="*/ 2 w 4"/>
                <a:gd name="T9" fmla="*/ 2 h 2"/>
                <a:gd name="T10" fmla="*/ 4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0 h 2"/>
                <a:gd name="T18" fmla="*/ 2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3472" y="2027"/>
              <a:ext cx="10" cy="5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1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4 w 4"/>
                <a:gd name="T17" fmla="*/ 1 h 2"/>
                <a:gd name="T18" fmla="*/ 3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3432" y="2041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465" y="2048"/>
              <a:ext cx="5" cy="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2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475" y="2041"/>
              <a:ext cx="5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1 w 2"/>
                <a:gd name="T17" fmla="*/ 0 h 1"/>
                <a:gd name="T18" fmla="*/ 1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465" y="2003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3475" y="2010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1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3822" y="1799"/>
              <a:ext cx="83" cy="80"/>
            </a:xfrm>
            <a:custGeom>
              <a:avLst/>
              <a:gdLst>
                <a:gd name="T0" fmla="*/ 22 w 35"/>
                <a:gd name="T1" fmla="*/ 25 h 34"/>
                <a:gd name="T2" fmla="*/ 19 w 35"/>
                <a:gd name="T3" fmla="*/ 32 h 34"/>
                <a:gd name="T4" fmla="*/ 22 w 35"/>
                <a:gd name="T5" fmla="*/ 25 h 34"/>
                <a:gd name="T6" fmla="*/ 18 w 35"/>
                <a:gd name="T7" fmla="*/ 24 h 34"/>
                <a:gd name="T8" fmla="*/ 16 w 35"/>
                <a:gd name="T9" fmla="*/ 22 h 34"/>
                <a:gd name="T10" fmla="*/ 13 w 35"/>
                <a:gd name="T11" fmla="*/ 18 h 34"/>
                <a:gd name="T12" fmla="*/ 13 w 35"/>
                <a:gd name="T13" fmla="*/ 18 h 34"/>
                <a:gd name="T14" fmla="*/ 15 w 35"/>
                <a:gd name="T15" fmla="*/ 22 h 34"/>
                <a:gd name="T16" fmla="*/ 14 w 35"/>
                <a:gd name="T17" fmla="*/ 22 h 34"/>
                <a:gd name="T18" fmla="*/ 13 w 35"/>
                <a:gd name="T19" fmla="*/ 19 h 34"/>
                <a:gd name="T20" fmla="*/ 31 w 35"/>
                <a:gd name="T21" fmla="*/ 20 h 34"/>
                <a:gd name="T22" fmla="*/ 31 w 35"/>
                <a:gd name="T23" fmla="*/ 20 h 34"/>
                <a:gd name="T24" fmla="*/ 31 w 35"/>
                <a:gd name="T25" fmla="*/ 14 h 34"/>
                <a:gd name="T26" fmla="*/ 31 w 35"/>
                <a:gd name="T27" fmla="*/ 14 h 34"/>
                <a:gd name="T28" fmla="*/ 30 w 35"/>
                <a:gd name="T29" fmla="*/ 20 h 34"/>
                <a:gd name="T30" fmla="*/ 21 w 35"/>
                <a:gd name="T31" fmla="*/ 9 h 34"/>
                <a:gd name="T32" fmla="*/ 8 w 35"/>
                <a:gd name="T33" fmla="*/ 18 h 34"/>
                <a:gd name="T34" fmla="*/ 11 w 35"/>
                <a:gd name="T35" fmla="*/ 18 h 34"/>
                <a:gd name="T36" fmla="*/ 30 w 35"/>
                <a:gd name="T37" fmla="*/ 9 h 34"/>
                <a:gd name="T38" fmla="*/ 12 w 35"/>
                <a:gd name="T39" fmla="*/ 8 h 34"/>
                <a:gd name="T40" fmla="*/ 18 w 35"/>
                <a:gd name="T41" fmla="*/ 8 h 34"/>
                <a:gd name="T42" fmla="*/ 14 w 35"/>
                <a:gd name="T43" fmla="*/ 8 h 34"/>
                <a:gd name="T44" fmla="*/ 15 w 35"/>
                <a:gd name="T45" fmla="*/ 9 h 34"/>
                <a:gd name="T46" fmla="*/ 12 w 35"/>
                <a:gd name="T47" fmla="*/ 16 h 34"/>
                <a:gd name="T48" fmla="*/ 6 w 35"/>
                <a:gd name="T49" fmla="*/ 11 h 34"/>
                <a:gd name="T50" fmla="*/ 7 w 35"/>
                <a:gd name="T51" fmla="*/ 15 h 34"/>
                <a:gd name="T52" fmla="*/ 13 w 35"/>
                <a:gd name="T53" fmla="*/ 5 h 34"/>
                <a:gd name="T54" fmla="*/ 9 w 35"/>
                <a:gd name="T55" fmla="*/ 12 h 34"/>
                <a:gd name="T56" fmla="*/ 29 w 35"/>
                <a:gd name="T57" fmla="*/ 6 h 34"/>
                <a:gd name="T58" fmla="*/ 20 w 35"/>
                <a:gd name="T59" fmla="*/ 4 h 34"/>
                <a:gd name="T60" fmla="*/ 20 w 35"/>
                <a:gd name="T61" fmla="*/ 4 h 34"/>
                <a:gd name="T62" fmla="*/ 24 w 35"/>
                <a:gd name="T63" fmla="*/ 5 h 34"/>
                <a:gd name="T64" fmla="*/ 27 w 35"/>
                <a:gd name="T65" fmla="*/ 7 h 34"/>
                <a:gd name="T66" fmla="*/ 29 w 35"/>
                <a:gd name="T67" fmla="*/ 11 h 34"/>
                <a:gd name="T68" fmla="*/ 33 w 35"/>
                <a:gd name="T69" fmla="*/ 12 h 34"/>
                <a:gd name="T70" fmla="*/ 28 w 35"/>
                <a:gd name="T71" fmla="*/ 15 h 34"/>
                <a:gd name="T72" fmla="*/ 32 w 35"/>
                <a:gd name="T73" fmla="*/ 21 h 34"/>
                <a:gd name="T74" fmla="*/ 27 w 35"/>
                <a:gd name="T75" fmla="*/ 27 h 34"/>
                <a:gd name="T76" fmla="*/ 22 w 35"/>
                <a:gd name="T77" fmla="*/ 24 h 34"/>
                <a:gd name="T78" fmla="*/ 14 w 35"/>
                <a:gd name="T79" fmla="*/ 19 h 34"/>
                <a:gd name="T80" fmla="*/ 18 w 35"/>
                <a:gd name="T81" fmla="*/ 13 h 34"/>
                <a:gd name="T82" fmla="*/ 22 w 35"/>
                <a:gd name="T83" fmla="*/ 10 h 34"/>
                <a:gd name="T84" fmla="*/ 18 w 35"/>
                <a:gd name="T85" fmla="*/ 6 h 34"/>
                <a:gd name="T86" fmla="*/ 14 w 35"/>
                <a:gd name="T87" fmla="*/ 5 h 34"/>
                <a:gd name="T88" fmla="*/ 5 w 35"/>
                <a:gd name="T89" fmla="*/ 10 h 34"/>
                <a:gd name="T90" fmla="*/ 6 w 35"/>
                <a:gd name="T91" fmla="*/ 16 h 34"/>
                <a:gd name="T92" fmla="*/ 6 w 35"/>
                <a:gd name="T93" fmla="*/ 17 h 34"/>
                <a:gd name="T94" fmla="*/ 13 w 35"/>
                <a:gd name="T95" fmla="*/ 23 h 34"/>
                <a:gd name="T96" fmla="*/ 13 w 35"/>
                <a:gd name="T97" fmla="*/ 29 h 34"/>
                <a:gd name="T98" fmla="*/ 15 w 35"/>
                <a:gd name="T99" fmla="*/ 30 h 34"/>
                <a:gd name="T100" fmla="*/ 7 w 35"/>
                <a:gd name="T101" fmla="*/ 4 h 34"/>
                <a:gd name="T102" fmla="*/ 23 w 35"/>
                <a:gd name="T103" fmla="*/ 2 h 34"/>
                <a:gd name="T104" fmla="*/ 11 w 35"/>
                <a:gd name="T105" fmla="*/ 2 h 34"/>
                <a:gd name="T106" fmla="*/ 21 w 35"/>
                <a:gd name="T107" fmla="*/ 3 h 34"/>
                <a:gd name="T108" fmla="*/ 12 w 35"/>
                <a:gd name="T109" fmla="*/ 2 h 34"/>
                <a:gd name="T110" fmla="*/ 18 w 35"/>
                <a:gd name="T111" fmla="*/ 2 h 34"/>
                <a:gd name="T112" fmla="*/ 15 w 35"/>
                <a:gd name="T113" fmla="*/ 1 h 34"/>
                <a:gd name="T114" fmla="*/ 17 w 35"/>
                <a:gd name="T115" fmla="*/ 0 h 34"/>
                <a:gd name="T116" fmla="*/ 0 w 35"/>
                <a:gd name="T117" fmla="*/ 17 h 34"/>
                <a:gd name="T118" fmla="*/ 34 w 35"/>
                <a:gd name="T119" fmla="*/ 22 h 34"/>
                <a:gd name="T120" fmla="*/ 29 w 35"/>
                <a:gd name="T12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" h="34">
                  <a:moveTo>
                    <a:pt x="22" y="32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7" y="27"/>
                    <a:pt x="23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moveTo>
                    <a:pt x="19" y="3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19" y="32"/>
                  </a:cubicBezTo>
                  <a:moveTo>
                    <a:pt x="17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2"/>
                    <a:pt x="18" y="33"/>
                    <a:pt x="17" y="33"/>
                  </a:cubicBezTo>
                  <a:moveTo>
                    <a:pt x="16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7" y="29"/>
                    <a:pt x="15" y="28"/>
                  </a:cubicBezTo>
                  <a:cubicBezTo>
                    <a:pt x="16" y="27"/>
                    <a:pt x="17" y="25"/>
                    <a:pt x="18" y="24"/>
                  </a:cubicBezTo>
                  <a:cubicBezTo>
                    <a:pt x="18" y="24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2"/>
                    <a:pt x="16" y="32"/>
                    <a:pt x="16" y="32"/>
                  </a:cubicBezTo>
                  <a:moveTo>
                    <a:pt x="15" y="28"/>
                  </a:moveTo>
                  <a:cubicBezTo>
                    <a:pt x="15" y="28"/>
                    <a:pt x="14" y="27"/>
                    <a:pt x="14" y="2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7" y="25"/>
                    <a:pt x="16" y="27"/>
                    <a:pt x="15" y="28"/>
                  </a:cubicBezTo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4" y="19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4" y="23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7"/>
                  </a:cubicBezTo>
                  <a:cubicBezTo>
                    <a:pt x="33" y="18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moveTo>
                    <a:pt x="29" y="19"/>
                  </a:moveTo>
                  <a:cubicBezTo>
                    <a:pt x="29" y="18"/>
                    <a:pt x="29" y="16"/>
                    <a:pt x="29" y="16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5"/>
                    <a:pt x="30" y="17"/>
                    <a:pt x="29" y="19"/>
                  </a:cubicBezTo>
                  <a:moveTo>
                    <a:pt x="30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8"/>
                    <a:pt x="31" y="16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8" y="12"/>
                  </a:moveTo>
                  <a:cubicBezTo>
                    <a:pt x="19" y="11"/>
                    <a:pt x="19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moveTo>
                    <a:pt x="11" y="20"/>
                  </a:move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10" y="14"/>
                    <a:pt x="11" y="11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3" y="11"/>
                    <a:pt x="12" y="14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moveTo>
                    <a:pt x="30" y="9"/>
                  </a:moveTo>
                  <a:cubicBezTo>
                    <a:pt x="30" y="9"/>
                    <a:pt x="30" y="8"/>
                    <a:pt x="30" y="8"/>
                  </a:cubicBezTo>
                  <a:cubicBezTo>
                    <a:pt x="31" y="8"/>
                    <a:pt x="31" y="9"/>
                    <a:pt x="31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8" y="17"/>
                  </a:moveTo>
                  <a:cubicBezTo>
                    <a:pt x="7" y="17"/>
                    <a:pt x="7" y="16"/>
                    <a:pt x="7" y="16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10" y="11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1" y="11"/>
                    <a:pt x="9" y="14"/>
                    <a:pt x="8" y="17"/>
                  </a:cubicBezTo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19" y="9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1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6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9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30" y="7"/>
                    <a:pt x="30" y="7"/>
                  </a:cubicBezTo>
                  <a:cubicBezTo>
                    <a:pt x="30" y="8"/>
                    <a:pt x="30" y="9"/>
                    <a:pt x="29" y="10"/>
                  </a:cubicBezTo>
                  <a:moveTo>
                    <a:pt x="7" y="15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8" y="13"/>
                    <a:pt x="7" y="14"/>
                    <a:pt x="7" y="15"/>
                  </a:cubicBezTo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7"/>
                    <a:pt x="28" y="8"/>
                  </a:cubicBezTo>
                  <a:moveTo>
                    <a:pt x="9" y="5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7" y="3"/>
                    <a:pt x="18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2" y="5"/>
                  </a:cubicBezTo>
                  <a:cubicBezTo>
                    <a:pt x="22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8" y="9"/>
                    <a:pt x="28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4"/>
                    <a:pt x="28" y="15"/>
                  </a:cubicBezTo>
                  <a:cubicBezTo>
                    <a:pt x="28" y="16"/>
                    <a:pt x="27" y="19"/>
                    <a:pt x="28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8"/>
                    <a:pt x="27" y="30"/>
                    <a:pt x="25" y="31"/>
                  </a:cubicBezTo>
                  <a:cubicBezTo>
                    <a:pt x="26" y="30"/>
                    <a:pt x="27" y="28"/>
                    <a:pt x="27" y="27"/>
                  </a:cubicBezTo>
                  <a:cubicBezTo>
                    <a:pt x="27" y="26"/>
                    <a:pt x="26" y="25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2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6" y="17"/>
                    <a:pt x="16" y="15"/>
                    <a:pt x="17" y="15"/>
                  </a:cubicBezTo>
                  <a:cubicBezTo>
                    <a:pt x="17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0" y="5"/>
                    <a:pt x="9" y="5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9"/>
                    <a:pt x="9" y="20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2"/>
                    <a:pt x="14" y="32"/>
                    <a:pt x="14" y="32"/>
                  </a:cubicBezTo>
                  <a:cubicBezTo>
                    <a:pt x="7" y="31"/>
                    <a:pt x="1" y="26"/>
                    <a:pt x="1" y="17"/>
                  </a:cubicBezTo>
                  <a:cubicBezTo>
                    <a:pt x="1" y="11"/>
                    <a:pt x="3" y="7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22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moveTo>
                    <a:pt x="12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moveTo>
                    <a:pt x="20" y="3"/>
                  </a:move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15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0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7"/>
                    <a:pt x="0" y="12"/>
                    <a:pt x="0" y="17"/>
                  </a:cubicBezTo>
                  <a:cubicBezTo>
                    <a:pt x="0" y="27"/>
                    <a:pt x="7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21" y="34"/>
                    <a:pt x="22" y="33"/>
                    <a:pt x="22" y="33"/>
                  </a:cubicBezTo>
                  <a:cubicBezTo>
                    <a:pt x="25" y="32"/>
                    <a:pt x="27" y="31"/>
                    <a:pt x="29" y="29"/>
                  </a:cubicBezTo>
                  <a:cubicBezTo>
                    <a:pt x="31" y="27"/>
                    <a:pt x="33" y="25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19"/>
                    <a:pt x="35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3" y="8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3706" y="1963"/>
              <a:ext cx="38" cy="38"/>
            </a:xfrm>
            <a:custGeom>
              <a:avLst/>
              <a:gdLst>
                <a:gd name="T0" fmla="*/ 8 w 16"/>
                <a:gd name="T1" fmla="*/ 15 h 16"/>
                <a:gd name="T2" fmla="*/ 2 w 16"/>
                <a:gd name="T3" fmla="*/ 6 h 16"/>
                <a:gd name="T4" fmla="*/ 8 w 16"/>
                <a:gd name="T5" fmla="*/ 1 h 16"/>
                <a:gd name="T6" fmla="*/ 14 w 16"/>
                <a:gd name="T7" fmla="*/ 10 h 16"/>
                <a:gd name="T8" fmla="*/ 8 w 16"/>
                <a:gd name="T9" fmla="*/ 15 h 16"/>
                <a:gd name="T10" fmla="*/ 8 w 16"/>
                <a:gd name="T11" fmla="*/ 0 h 16"/>
                <a:gd name="T12" fmla="*/ 1 w 16"/>
                <a:gd name="T13" fmla="*/ 6 h 16"/>
                <a:gd name="T14" fmla="*/ 2 w 16"/>
                <a:gd name="T15" fmla="*/ 12 h 16"/>
                <a:gd name="T16" fmla="*/ 8 w 16"/>
                <a:gd name="T17" fmla="*/ 16 h 16"/>
                <a:gd name="T18" fmla="*/ 15 w 16"/>
                <a:gd name="T19" fmla="*/ 10 h 16"/>
                <a:gd name="T20" fmla="*/ 14 w 16"/>
                <a:gd name="T21" fmla="*/ 4 h 16"/>
                <a:gd name="T22" fmla="*/ 8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5"/>
                  </a:moveTo>
                  <a:cubicBezTo>
                    <a:pt x="4" y="15"/>
                    <a:pt x="0" y="11"/>
                    <a:pt x="2" y="6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2" y="1"/>
                    <a:pt x="16" y="5"/>
                    <a:pt x="14" y="10"/>
                  </a:cubicBezTo>
                  <a:cubicBezTo>
                    <a:pt x="13" y="13"/>
                    <a:pt x="11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2" y="2"/>
                    <a:pt x="1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3" y="14"/>
                    <a:pt x="5" y="16"/>
                    <a:pt x="8" y="16"/>
                  </a:cubicBezTo>
                  <a:cubicBezTo>
                    <a:pt x="11" y="16"/>
                    <a:pt x="14" y="14"/>
                    <a:pt x="15" y="10"/>
                  </a:cubicBezTo>
                  <a:cubicBezTo>
                    <a:pt x="16" y="8"/>
                    <a:pt x="15" y="6"/>
                    <a:pt x="14" y="4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3694" y="1958"/>
              <a:ext cx="57" cy="76"/>
            </a:xfrm>
            <a:custGeom>
              <a:avLst/>
              <a:gdLst>
                <a:gd name="T0" fmla="*/ 1 w 24"/>
                <a:gd name="T1" fmla="*/ 30 h 32"/>
                <a:gd name="T2" fmla="*/ 2 w 24"/>
                <a:gd name="T3" fmla="*/ 30 h 32"/>
                <a:gd name="T4" fmla="*/ 0 w 24"/>
                <a:gd name="T5" fmla="*/ 29 h 32"/>
                <a:gd name="T6" fmla="*/ 1 w 24"/>
                <a:gd name="T7" fmla="*/ 29 h 32"/>
                <a:gd name="T8" fmla="*/ 1 w 24"/>
                <a:gd name="T9" fmla="*/ 29 h 32"/>
                <a:gd name="T10" fmla="*/ 5 w 24"/>
                <a:gd name="T11" fmla="*/ 22 h 32"/>
                <a:gd name="T12" fmla="*/ 6 w 24"/>
                <a:gd name="T13" fmla="*/ 23 h 32"/>
                <a:gd name="T14" fmla="*/ 6 w 24"/>
                <a:gd name="T15" fmla="*/ 23 h 32"/>
                <a:gd name="T16" fmla="*/ 7 w 24"/>
                <a:gd name="T17" fmla="*/ 23 h 32"/>
                <a:gd name="T18" fmla="*/ 7 w 24"/>
                <a:gd name="T19" fmla="*/ 24 h 32"/>
                <a:gd name="T20" fmla="*/ 5 w 24"/>
                <a:gd name="T21" fmla="*/ 24 h 32"/>
                <a:gd name="T22" fmla="*/ 7 w 24"/>
                <a:gd name="T23" fmla="*/ 24 h 32"/>
                <a:gd name="T24" fmla="*/ 7 w 24"/>
                <a:gd name="T25" fmla="*/ 25 h 32"/>
                <a:gd name="T26" fmla="*/ 5 w 24"/>
                <a:gd name="T27" fmla="*/ 26 h 32"/>
                <a:gd name="T28" fmla="*/ 6 w 24"/>
                <a:gd name="T29" fmla="*/ 26 h 32"/>
                <a:gd name="T30" fmla="*/ 4 w 24"/>
                <a:gd name="T31" fmla="*/ 26 h 32"/>
                <a:gd name="T32" fmla="*/ 6 w 24"/>
                <a:gd name="T33" fmla="*/ 26 h 32"/>
                <a:gd name="T34" fmla="*/ 5 w 24"/>
                <a:gd name="T35" fmla="*/ 27 h 32"/>
                <a:gd name="T36" fmla="*/ 4 w 24"/>
                <a:gd name="T37" fmla="*/ 28 h 32"/>
                <a:gd name="T38" fmla="*/ 5 w 24"/>
                <a:gd name="T39" fmla="*/ 28 h 32"/>
                <a:gd name="T40" fmla="*/ 3 w 24"/>
                <a:gd name="T41" fmla="*/ 29 h 32"/>
                <a:gd name="T42" fmla="*/ 5 w 24"/>
                <a:gd name="T43" fmla="*/ 29 h 32"/>
                <a:gd name="T44" fmla="*/ 4 w 24"/>
                <a:gd name="T45" fmla="*/ 29 h 32"/>
                <a:gd name="T46" fmla="*/ 3 w 24"/>
                <a:gd name="T47" fmla="*/ 30 h 32"/>
                <a:gd name="T48" fmla="*/ 3 w 24"/>
                <a:gd name="T49" fmla="*/ 31 h 32"/>
                <a:gd name="T50" fmla="*/ 3 w 24"/>
                <a:gd name="T51" fmla="*/ 30 h 32"/>
                <a:gd name="T52" fmla="*/ 1 w 24"/>
                <a:gd name="T53" fmla="*/ 30 h 32"/>
                <a:gd name="T54" fmla="*/ 1 w 24"/>
                <a:gd name="T55" fmla="*/ 30 h 32"/>
                <a:gd name="T56" fmla="*/ 1 w 24"/>
                <a:gd name="T57" fmla="*/ 29 h 32"/>
                <a:gd name="T58" fmla="*/ 7 w 24"/>
                <a:gd name="T59" fmla="*/ 22 h 32"/>
                <a:gd name="T60" fmla="*/ 6 w 24"/>
                <a:gd name="T61" fmla="*/ 22 h 32"/>
                <a:gd name="T62" fmla="*/ 9 w 24"/>
                <a:gd name="T63" fmla="*/ 19 h 32"/>
                <a:gd name="T64" fmla="*/ 13 w 24"/>
                <a:gd name="T65" fmla="*/ 19 h 32"/>
                <a:gd name="T66" fmla="*/ 13 w 24"/>
                <a:gd name="T67" fmla="*/ 1 h 32"/>
                <a:gd name="T68" fmla="*/ 13 w 24"/>
                <a:gd name="T69" fmla="*/ 19 h 32"/>
                <a:gd name="T70" fmla="*/ 4 w 24"/>
                <a:gd name="T71" fmla="*/ 6 h 32"/>
                <a:gd name="T72" fmla="*/ 7 w 24"/>
                <a:gd name="T73" fmla="*/ 18 h 32"/>
                <a:gd name="T74" fmla="*/ 4 w 24"/>
                <a:gd name="T75" fmla="*/ 22 h 32"/>
                <a:gd name="T76" fmla="*/ 4 w 24"/>
                <a:gd name="T77" fmla="*/ 22 h 32"/>
                <a:gd name="T78" fmla="*/ 4 w 24"/>
                <a:gd name="T79" fmla="*/ 22 h 32"/>
                <a:gd name="T80" fmla="*/ 0 w 24"/>
                <a:gd name="T81" fmla="*/ 29 h 32"/>
                <a:gd name="T82" fmla="*/ 0 w 24"/>
                <a:gd name="T83" fmla="*/ 30 h 32"/>
                <a:gd name="T84" fmla="*/ 4 w 24"/>
                <a:gd name="T85" fmla="*/ 32 h 32"/>
                <a:gd name="T86" fmla="*/ 8 w 24"/>
                <a:gd name="T87" fmla="*/ 24 h 32"/>
                <a:gd name="T88" fmla="*/ 8 w 24"/>
                <a:gd name="T89" fmla="*/ 24 h 32"/>
                <a:gd name="T90" fmla="*/ 8 w 24"/>
                <a:gd name="T91" fmla="*/ 24 h 32"/>
                <a:gd name="T92" fmla="*/ 10 w 24"/>
                <a:gd name="T93" fmla="*/ 20 h 32"/>
                <a:gd name="T94" fmla="*/ 22 w 24"/>
                <a:gd name="T95" fmla="*/ 14 h 32"/>
                <a:gd name="T96" fmla="*/ 13 w 24"/>
                <a:gd name="T9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32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3" y="26"/>
                    <a:pt x="3" y="25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7" y="22"/>
                  </a:move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7" y="19"/>
                    <a:pt x="7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8" y="20"/>
                    <a:pt x="8" y="21"/>
                    <a:pt x="7" y="22"/>
                  </a:cubicBezTo>
                  <a:moveTo>
                    <a:pt x="13" y="19"/>
                  </a:moveTo>
                  <a:cubicBezTo>
                    <a:pt x="7" y="19"/>
                    <a:pt x="1" y="13"/>
                    <a:pt x="5" y="6"/>
                  </a:cubicBezTo>
                  <a:cubicBezTo>
                    <a:pt x="7" y="3"/>
                    <a:pt x="10" y="1"/>
                    <a:pt x="13" y="1"/>
                  </a:cubicBezTo>
                  <a:cubicBezTo>
                    <a:pt x="18" y="1"/>
                    <a:pt x="24" y="7"/>
                    <a:pt x="21" y="14"/>
                  </a:cubicBezTo>
                  <a:cubicBezTo>
                    <a:pt x="19" y="18"/>
                    <a:pt x="16" y="19"/>
                    <a:pt x="13" y="19"/>
                  </a:cubicBezTo>
                  <a:moveTo>
                    <a:pt x="13" y="0"/>
                  </a:moveTo>
                  <a:cubicBezTo>
                    <a:pt x="9" y="0"/>
                    <a:pt x="6" y="2"/>
                    <a:pt x="4" y="6"/>
                  </a:cubicBezTo>
                  <a:cubicBezTo>
                    <a:pt x="2" y="9"/>
                    <a:pt x="2" y="12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6" y="18"/>
                    <a:pt x="5" y="20"/>
                    <a:pt x="5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2" y="26"/>
                    <a:pt x="1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2" y="32"/>
                    <a:pt x="3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5" y="30"/>
                    <a:pt x="7" y="27"/>
                  </a:cubicBezTo>
                  <a:cubicBezTo>
                    <a:pt x="7" y="26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1"/>
                    <a:pt x="10" y="20"/>
                  </a:cubicBezTo>
                  <a:cubicBezTo>
                    <a:pt x="11" y="20"/>
                    <a:pt x="12" y="20"/>
                    <a:pt x="13" y="20"/>
                  </a:cubicBezTo>
                  <a:cubicBezTo>
                    <a:pt x="17" y="20"/>
                    <a:pt x="20" y="18"/>
                    <a:pt x="22" y="14"/>
                  </a:cubicBezTo>
                  <a:cubicBezTo>
                    <a:pt x="23" y="11"/>
                    <a:pt x="23" y="8"/>
                    <a:pt x="21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713" y="1970"/>
              <a:ext cx="16" cy="9"/>
            </a:xfrm>
            <a:custGeom>
              <a:avLst/>
              <a:gdLst>
                <a:gd name="T0" fmla="*/ 1 w 7"/>
                <a:gd name="T1" fmla="*/ 4 h 4"/>
                <a:gd name="T2" fmla="*/ 1 w 7"/>
                <a:gd name="T3" fmla="*/ 4 h 4"/>
                <a:gd name="T4" fmla="*/ 1 w 7"/>
                <a:gd name="T5" fmla="*/ 3 h 4"/>
                <a:gd name="T6" fmla="*/ 2 w 7"/>
                <a:gd name="T7" fmla="*/ 1 h 4"/>
                <a:gd name="T8" fmla="*/ 5 w 7"/>
                <a:gd name="T9" fmla="*/ 0 h 4"/>
                <a:gd name="T10" fmla="*/ 7 w 7"/>
                <a:gd name="T11" fmla="*/ 1 h 4"/>
                <a:gd name="T12" fmla="*/ 7 w 7"/>
                <a:gd name="T13" fmla="*/ 2 h 4"/>
                <a:gd name="T14" fmla="*/ 7 w 7"/>
                <a:gd name="T15" fmla="*/ 2 h 4"/>
                <a:gd name="T16" fmla="*/ 7 w 7"/>
                <a:gd name="T17" fmla="*/ 2 h 4"/>
                <a:gd name="T18" fmla="*/ 6 w 7"/>
                <a:gd name="T19" fmla="*/ 2 h 4"/>
                <a:gd name="T20" fmla="*/ 5 w 7"/>
                <a:gd name="T21" fmla="*/ 2 h 4"/>
                <a:gd name="T22" fmla="*/ 3 w 7"/>
                <a:gd name="T23" fmla="*/ 2 h 4"/>
                <a:gd name="T24" fmla="*/ 2 w 7"/>
                <a:gd name="T25" fmla="*/ 3 h 4"/>
                <a:gd name="T26" fmla="*/ 2 w 7"/>
                <a:gd name="T27" fmla="*/ 3 h 4"/>
                <a:gd name="T28" fmla="*/ 1 w 7"/>
                <a:gd name="T29" fmla="*/ 4 h 4"/>
                <a:gd name="T30" fmla="*/ 5 w 7"/>
                <a:gd name="T31" fmla="*/ 0 h 4"/>
                <a:gd name="T32" fmla="*/ 5 w 7"/>
                <a:gd name="T33" fmla="*/ 0 h 4"/>
                <a:gd name="T34" fmla="*/ 2 w 7"/>
                <a:gd name="T35" fmla="*/ 0 h 4"/>
                <a:gd name="T36" fmla="*/ 0 w 7"/>
                <a:gd name="T37" fmla="*/ 3 h 4"/>
                <a:gd name="T38" fmla="*/ 1 w 7"/>
                <a:gd name="T39" fmla="*/ 4 h 4"/>
                <a:gd name="T40" fmla="*/ 1 w 7"/>
                <a:gd name="T41" fmla="*/ 4 h 4"/>
                <a:gd name="T42" fmla="*/ 2 w 7"/>
                <a:gd name="T43" fmla="*/ 4 h 4"/>
                <a:gd name="T44" fmla="*/ 3 w 7"/>
                <a:gd name="T45" fmla="*/ 3 h 4"/>
                <a:gd name="T46" fmla="*/ 3 w 7"/>
                <a:gd name="T47" fmla="*/ 3 h 4"/>
                <a:gd name="T48" fmla="*/ 5 w 7"/>
                <a:gd name="T49" fmla="*/ 2 h 4"/>
                <a:gd name="T50" fmla="*/ 6 w 7"/>
                <a:gd name="T51" fmla="*/ 2 h 4"/>
                <a:gd name="T52" fmla="*/ 7 w 7"/>
                <a:gd name="T53" fmla="*/ 3 h 4"/>
                <a:gd name="T54" fmla="*/ 7 w 7"/>
                <a:gd name="T55" fmla="*/ 2 h 4"/>
                <a:gd name="T56" fmla="*/ 7 w 7"/>
                <a:gd name="T57" fmla="*/ 2 h 4"/>
                <a:gd name="T58" fmla="*/ 7 w 7"/>
                <a:gd name="T59" fmla="*/ 1 h 4"/>
                <a:gd name="T60" fmla="*/ 5 w 7"/>
                <a:gd name="T6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3729" y="1975"/>
              <a:ext cx="8" cy="4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2 w 3"/>
                <a:gd name="T15" fmla="*/ 0 h 2"/>
                <a:gd name="T16" fmla="*/ 1 w 3"/>
                <a:gd name="T17" fmla="*/ 1 h 2"/>
                <a:gd name="T18" fmla="*/ 1 w 3"/>
                <a:gd name="T19" fmla="*/ 2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2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820" y="2305"/>
              <a:ext cx="83" cy="55"/>
            </a:xfrm>
            <a:custGeom>
              <a:avLst/>
              <a:gdLst>
                <a:gd name="T0" fmla="*/ 3 w 35"/>
                <a:gd name="T1" fmla="*/ 23 h 23"/>
                <a:gd name="T2" fmla="*/ 3 w 35"/>
                <a:gd name="T3" fmla="*/ 22 h 23"/>
                <a:gd name="T4" fmla="*/ 1 w 35"/>
                <a:gd name="T5" fmla="*/ 20 h 23"/>
                <a:gd name="T6" fmla="*/ 1 w 35"/>
                <a:gd name="T7" fmla="*/ 3 h 23"/>
                <a:gd name="T8" fmla="*/ 26 w 35"/>
                <a:gd name="T9" fmla="*/ 2 h 23"/>
                <a:gd name="T10" fmla="*/ 27 w 35"/>
                <a:gd name="T11" fmla="*/ 2 h 23"/>
                <a:gd name="T12" fmla="*/ 34 w 35"/>
                <a:gd name="T13" fmla="*/ 3 h 23"/>
                <a:gd name="T14" fmla="*/ 34 w 35"/>
                <a:gd name="T15" fmla="*/ 19 h 23"/>
                <a:gd name="T16" fmla="*/ 31 w 35"/>
                <a:gd name="T17" fmla="*/ 22 h 23"/>
                <a:gd name="T18" fmla="*/ 3 w 35"/>
                <a:gd name="T19" fmla="*/ 22 h 23"/>
                <a:gd name="T20" fmla="*/ 3 w 35"/>
                <a:gd name="T21" fmla="*/ 23 h 23"/>
                <a:gd name="T22" fmla="*/ 27 w 35"/>
                <a:gd name="T23" fmla="*/ 0 h 23"/>
                <a:gd name="T24" fmla="*/ 26 w 35"/>
                <a:gd name="T25" fmla="*/ 0 h 23"/>
                <a:gd name="T26" fmla="*/ 0 w 35"/>
                <a:gd name="T27" fmla="*/ 2 h 23"/>
                <a:gd name="T28" fmla="*/ 0 w 35"/>
                <a:gd name="T29" fmla="*/ 3 h 23"/>
                <a:gd name="T30" fmla="*/ 0 w 35"/>
                <a:gd name="T31" fmla="*/ 20 h 23"/>
                <a:gd name="T32" fmla="*/ 3 w 35"/>
                <a:gd name="T33" fmla="*/ 23 h 23"/>
                <a:gd name="T34" fmla="*/ 31 w 35"/>
                <a:gd name="T35" fmla="*/ 23 h 23"/>
                <a:gd name="T36" fmla="*/ 35 w 35"/>
                <a:gd name="T37" fmla="*/ 19 h 23"/>
                <a:gd name="T38" fmla="*/ 35 w 35"/>
                <a:gd name="T39" fmla="*/ 2 h 23"/>
                <a:gd name="T40" fmla="*/ 34 w 35"/>
                <a:gd name="T41" fmla="*/ 2 h 23"/>
                <a:gd name="T42" fmla="*/ 27 w 35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3"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5"/>
                    <a:pt x="1" y="9"/>
                    <a:pt x="1" y="3"/>
                  </a:cubicBezTo>
                  <a:cubicBezTo>
                    <a:pt x="9" y="2"/>
                    <a:pt x="18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31" y="2"/>
                    <a:pt x="34" y="3"/>
                  </a:cubicBezTo>
                  <a:cubicBezTo>
                    <a:pt x="34" y="8"/>
                    <a:pt x="34" y="14"/>
                    <a:pt x="34" y="19"/>
                  </a:cubicBezTo>
                  <a:cubicBezTo>
                    <a:pt x="33" y="21"/>
                    <a:pt x="32" y="22"/>
                    <a:pt x="31" y="22"/>
                  </a:cubicBezTo>
                  <a:cubicBezTo>
                    <a:pt x="22" y="22"/>
                    <a:pt x="1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2" y="23"/>
                    <a:pt x="31" y="23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5" y="14"/>
                    <a:pt x="35" y="8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3822" y="2315"/>
              <a:ext cx="76" cy="40"/>
            </a:xfrm>
            <a:custGeom>
              <a:avLst/>
              <a:gdLst>
                <a:gd name="T0" fmla="*/ 30 w 32"/>
                <a:gd name="T1" fmla="*/ 0 h 17"/>
                <a:gd name="T2" fmla="*/ 19 w 32"/>
                <a:gd name="T3" fmla="*/ 9 h 17"/>
                <a:gd name="T4" fmla="*/ 19 w 32"/>
                <a:gd name="T5" fmla="*/ 9 h 17"/>
                <a:gd name="T6" fmla="*/ 18 w 32"/>
                <a:gd name="T7" fmla="*/ 10 h 17"/>
                <a:gd name="T8" fmla="*/ 17 w 32"/>
                <a:gd name="T9" fmla="*/ 10 h 17"/>
                <a:gd name="T10" fmla="*/ 13 w 32"/>
                <a:gd name="T11" fmla="*/ 8 h 17"/>
                <a:gd name="T12" fmla="*/ 1 w 32"/>
                <a:gd name="T13" fmla="*/ 0 h 17"/>
                <a:gd name="T14" fmla="*/ 0 w 32"/>
                <a:gd name="T15" fmla="*/ 1 h 17"/>
                <a:gd name="T16" fmla="*/ 1 w 32"/>
                <a:gd name="T17" fmla="*/ 1 h 17"/>
                <a:gd name="T18" fmla="*/ 10 w 32"/>
                <a:gd name="T19" fmla="*/ 7 h 17"/>
                <a:gd name="T20" fmla="*/ 3 w 32"/>
                <a:gd name="T21" fmla="*/ 14 h 17"/>
                <a:gd name="T22" fmla="*/ 1 w 32"/>
                <a:gd name="T23" fmla="*/ 16 h 17"/>
                <a:gd name="T24" fmla="*/ 1 w 32"/>
                <a:gd name="T25" fmla="*/ 16 h 17"/>
                <a:gd name="T26" fmla="*/ 2 w 32"/>
                <a:gd name="T27" fmla="*/ 17 h 17"/>
                <a:gd name="T28" fmla="*/ 2 w 32"/>
                <a:gd name="T29" fmla="*/ 16 h 17"/>
                <a:gd name="T30" fmla="*/ 4 w 32"/>
                <a:gd name="T31" fmla="*/ 15 h 17"/>
                <a:gd name="T32" fmla="*/ 11 w 32"/>
                <a:gd name="T33" fmla="*/ 8 h 17"/>
                <a:gd name="T34" fmla="*/ 13 w 32"/>
                <a:gd name="T35" fmla="*/ 9 h 17"/>
                <a:gd name="T36" fmla="*/ 17 w 32"/>
                <a:gd name="T37" fmla="*/ 11 h 17"/>
                <a:gd name="T38" fmla="*/ 18 w 32"/>
                <a:gd name="T39" fmla="*/ 11 h 17"/>
                <a:gd name="T40" fmla="*/ 20 w 32"/>
                <a:gd name="T41" fmla="*/ 10 h 17"/>
                <a:gd name="T42" fmla="*/ 20 w 32"/>
                <a:gd name="T43" fmla="*/ 10 h 17"/>
                <a:gd name="T44" fmla="*/ 22 w 32"/>
                <a:gd name="T45" fmla="*/ 8 h 17"/>
                <a:gd name="T46" fmla="*/ 31 w 32"/>
                <a:gd name="T47" fmla="*/ 16 h 17"/>
                <a:gd name="T48" fmla="*/ 31 w 32"/>
                <a:gd name="T49" fmla="*/ 16 h 17"/>
                <a:gd name="T50" fmla="*/ 32 w 32"/>
                <a:gd name="T51" fmla="*/ 16 h 17"/>
                <a:gd name="T52" fmla="*/ 32 w 32"/>
                <a:gd name="T53" fmla="*/ 15 h 17"/>
                <a:gd name="T54" fmla="*/ 23 w 32"/>
                <a:gd name="T55" fmla="*/ 7 h 17"/>
                <a:gd name="T56" fmla="*/ 31 w 32"/>
                <a:gd name="T57" fmla="*/ 1 h 17"/>
                <a:gd name="T58" fmla="*/ 31 w 32"/>
                <a:gd name="T59" fmla="*/ 0 h 17"/>
                <a:gd name="T60" fmla="*/ 30 w 32"/>
                <a:gd name="T6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26" y="2"/>
                    <a:pt x="23" y="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6" y="10"/>
                    <a:pt x="15" y="9"/>
                    <a:pt x="13" y="8"/>
                  </a:cubicBezTo>
                  <a:cubicBezTo>
                    <a:pt x="10" y="5"/>
                    <a:pt x="5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7" y="5"/>
                    <a:pt x="10" y="7"/>
                  </a:cubicBezTo>
                  <a:cubicBezTo>
                    <a:pt x="8" y="9"/>
                    <a:pt x="5" y="12"/>
                    <a:pt x="3" y="14"/>
                  </a:cubicBezTo>
                  <a:cubicBezTo>
                    <a:pt x="2" y="15"/>
                    <a:pt x="2" y="1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10"/>
                    <a:pt x="15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5" y="5"/>
                    <a:pt x="28" y="3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4020" y="1806"/>
              <a:ext cx="73" cy="135"/>
            </a:xfrm>
            <a:custGeom>
              <a:avLst/>
              <a:gdLst>
                <a:gd name="T0" fmla="*/ 20 w 31"/>
                <a:gd name="T1" fmla="*/ 55 h 57"/>
                <a:gd name="T2" fmla="*/ 25 w 31"/>
                <a:gd name="T3" fmla="*/ 53 h 57"/>
                <a:gd name="T4" fmla="*/ 17 w 31"/>
                <a:gd name="T5" fmla="*/ 49 h 57"/>
                <a:gd name="T6" fmla="*/ 5 w 31"/>
                <a:gd name="T7" fmla="*/ 50 h 57"/>
                <a:gd name="T8" fmla="*/ 6 w 31"/>
                <a:gd name="T9" fmla="*/ 50 h 57"/>
                <a:gd name="T10" fmla="*/ 11 w 31"/>
                <a:gd name="T11" fmla="*/ 46 h 57"/>
                <a:gd name="T12" fmla="*/ 14 w 31"/>
                <a:gd name="T13" fmla="*/ 46 h 57"/>
                <a:gd name="T14" fmla="*/ 12 w 31"/>
                <a:gd name="T15" fmla="*/ 50 h 57"/>
                <a:gd name="T16" fmla="*/ 24 w 31"/>
                <a:gd name="T17" fmla="*/ 44 h 57"/>
                <a:gd name="T18" fmla="*/ 26 w 31"/>
                <a:gd name="T19" fmla="*/ 44 h 57"/>
                <a:gd name="T20" fmla="*/ 29 w 31"/>
                <a:gd name="T21" fmla="*/ 37 h 57"/>
                <a:gd name="T22" fmla="*/ 21 w 31"/>
                <a:gd name="T23" fmla="*/ 33 h 57"/>
                <a:gd name="T24" fmla="*/ 21 w 31"/>
                <a:gd name="T25" fmla="*/ 32 h 57"/>
                <a:gd name="T26" fmla="*/ 18 w 31"/>
                <a:gd name="T27" fmla="*/ 31 h 57"/>
                <a:gd name="T28" fmla="*/ 14 w 31"/>
                <a:gd name="T29" fmla="*/ 30 h 57"/>
                <a:gd name="T30" fmla="*/ 14 w 31"/>
                <a:gd name="T31" fmla="*/ 30 h 57"/>
                <a:gd name="T32" fmla="*/ 7 w 31"/>
                <a:gd name="T33" fmla="*/ 29 h 57"/>
                <a:gd name="T34" fmla="*/ 4 w 31"/>
                <a:gd name="T35" fmla="*/ 27 h 57"/>
                <a:gd name="T36" fmla="*/ 7 w 31"/>
                <a:gd name="T37" fmla="*/ 17 h 57"/>
                <a:gd name="T38" fmla="*/ 20 w 31"/>
                <a:gd name="T39" fmla="*/ 16 h 57"/>
                <a:gd name="T40" fmla="*/ 21 w 31"/>
                <a:gd name="T41" fmla="*/ 14 h 57"/>
                <a:gd name="T42" fmla="*/ 13 w 31"/>
                <a:gd name="T43" fmla="*/ 14 h 57"/>
                <a:gd name="T44" fmla="*/ 9 w 31"/>
                <a:gd name="T45" fmla="*/ 19 h 57"/>
                <a:gd name="T46" fmla="*/ 17 w 31"/>
                <a:gd name="T47" fmla="*/ 13 h 57"/>
                <a:gd name="T48" fmla="*/ 24 w 31"/>
                <a:gd name="T49" fmla="*/ 9 h 57"/>
                <a:gd name="T50" fmla="*/ 17 w 31"/>
                <a:gd name="T51" fmla="*/ 38 h 57"/>
                <a:gd name="T52" fmla="*/ 19 w 31"/>
                <a:gd name="T53" fmla="*/ 28 h 57"/>
                <a:gd name="T54" fmla="*/ 7 w 31"/>
                <a:gd name="T55" fmla="*/ 26 h 57"/>
                <a:gd name="T56" fmla="*/ 7 w 31"/>
                <a:gd name="T57" fmla="*/ 9 h 57"/>
                <a:gd name="T58" fmla="*/ 11 w 31"/>
                <a:gd name="T59" fmla="*/ 1 h 57"/>
                <a:gd name="T60" fmla="*/ 24 w 31"/>
                <a:gd name="T61" fmla="*/ 8 h 57"/>
                <a:gd name="T62" fmla="*/ 6 w 31"/>
                <a:gd name="T63" fmla="*/ 17 h 57"/>
                <a:gd name="T64" fmla="*/ 13 w 31"/>
                <a:gd name="T65" fmla="*/ 22 h 57"/>
                <a:gd name="T66" fmla="*/ 23 w 31"/>
                <a:gd name="T67" fmla="*/ 42 h 57"/>
                <a:gd name="T68" fmla="*/ 23 w 31"/>
                <a:gd name="T69" fmla="*/ 45 h 57"/>
                <a:gd name="T70" fmla="*/ 18 w 31"/>
                <a:gd name="T71" fmla="*/ 51 h 57"/>
                <a:gd name="T72" fmla="*/ 4 w 31"/>
                <a:gd name="T73" fmla="*/ 45 h 57"/>
                <a:gd name="T74" fmla="*/ 9 w 31"/>
                <a:gd name="T75" fmla="*/ 1 h 57"/>
                <a:gd name="T76" fmla="*/ 5 w 31"/>
                <a:gd name="T77" fmla="*/ 3 h 57"/>
                <a:gd name="T78" fmla="*/ 1 w 31"/>
                <a:gd name="T79" fmla="*/ 22 h 57"/>
                <a:gd name="T80" fmla="*/ 3 w 31"/>
                <a:gd name="T81" fmla="*/ 28 h 57"/>
                <a:gd name="T82" fmla="*/ 16 w 31"/>
                <a:gd name="T83" fmla="*/ 31 h 57"/>
                <a:gd name="T84" fmla="*/ 18 w 31"/>
                <a:gd name="T85" fmla="*/ 33 h 57"/>
                <a:gd name="T86" fmla="*/ 8 w 31"/>
                <a:gd name="T87" fmla="*/ 38 h 57"/>
                <a:gd name="T88" fmla="*/ 4 w 31"/>
                <a:gd name="T89" fmla="*/ 51 h 57"/>
                <a:gd name="T90" fmla="*/ 17 w 31"/>
                <a:gd name="T91" fmla="*/ 50 h 57"/>
                <a:gd name="T92" fmla="*/ 19 w 31"/>
                <a:gd name="T93" fmla="*/ 57 h 57"/>
                <a:gd name="T94" fmla="*/ 26 w 31"/>
                <a:gd name="T95" fmla="*/ 53 h 57"/>
                <a:gd name="T96" fmla="*/ 30 w 31"/>
                <a:gd name="T97" fmla="*/ 41 h 57"/>
                <a:gd name="T98" fmla="*/ 17 w 31"/>
                <a:gd name="T99" fmla="*/ 21 h 57"/>
                <a:gd name="T100" fmla="*/ 10 w 31"/>
                <a:gd name="T101" fmla="*/ 19 h 57"/>
                <a:gd name="T102" fmla="*/ 23 w 31"/>
                <a:gd name="T103" fmla="*/ 17 h 57"/>
                <a:gd name="T104" fmla="*/ 25 w 31"/>
                <a:gd name="T105" fmla="*/ 7 h 57"/>
                <a:gd name="T106" fmla="*/ 12 w 31"/>
                <a:gd name="T10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57">
                  <a:moveTo>
                    <a:pt x="19" y="54"/>
                  </a:moveTo>
                  <a:cubicBezTo>
                    <a:pt x="19" y="53"/>
                    <a:pt x="19" y="53"/>
                    <a:pt x="19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2"/>
                    <a:pt x="20" y="53"/>
                    <a:pt x="19" y="54"/>
                  </a:cubicBezTo>
                  <a:moveTo>
                    <a:pt x="20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4"/>
                    <a:pt x="22" y="52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2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2" y="55"/>
                    <a:pt x="21" y="55"/>
                    <a:pt x="20" y="55"/>
                  </a:cubicBezTo>
                  <a:moveTo>
                    <a:pt x="15" y="49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5" y="49"/>
                  </a:cubicBezTo>
                  <a:moveTo>
                    <a:pt x="4" y="48"/>
                  </a:moveTo>
                  <a:cubicBezTo>
                    <a:pt x="4" y="47"/>
                    <a:pt x="4" y="47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5" y="47"/>
                    <a:pt x="5" y="47"/>
                    <a:pt x="4" y="48"/>
                  </a:cubicBezTo>
                  <a:moveTo>
                    <a:pt x="5" y="5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6" y="4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9" y="46"/>
                    <a:pt x="9" y="46"/>
                  </a:cubicBezTo>
                  <a:cubicBezTo>
                    <a:pt x="8" y="47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moveTo>
                    <a:pt x="8" y="50"/>
                  </a:moveTo>
                  <a:cubicBezTo>
                    <a:pt x="9" y="49"/>
                    <a:pt x="10" y="47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6"/>
                    <a:pt x="12" y="46"/>
                    <a:pt x="13" y="45"/>
                  </a:cubicBezTo>
                  <a:cubicBezTo>
                    <a:pt x="12" y="47"/>
                    <a:pt x="11" y="48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8" y="50"/>
                    <a:pt x="8" y="50"/>
                  </a:cubicBezTo>
                  <a:moveTo>
                    <a:pt x="12" y="50"/>
                  </a:moveTo>
                  <a:cubicBezTo>
                    <a:pt x="12" y="48"/>
                    <a:pt x="13" y="47"/>
                    <a:pt x="14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2" y="50"/>
                    <a:pt x="12" y="50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6"/>
                  </a:moveTo>
                  <a:cubicBezTo>
                    <a:pt x="24" y="45"/>
                    <a:pt x="24" y="45"/>
                    <a:pt x="24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40"/>
                  </a:cubicBezTo>
                  <a:cubicBezTo>
                    <a:pt x="27" y="40"/>
                    <a:pt x="27" y="41"/>
                    <a:pt x="27" y="42"/>
                  </a:cubicBezTo>
                  <a:cubicBezTo>
                    <a:pt x="26" y="43"/>
                    <a:pt x="25" y="45"/>
                    <a:pt x="24" y="46"/>
                  </a:cubicBezTo>
                  <a:moveTo>
                    <a:pt x="26" y="44"/>
                  </a:moveTo>
                  <a:cubicBezTo>
                    <a:pt x="27" y="44"/>
                    <a:pt x="27" y="43"/>
                    <a:pt x="27" y="42"/>
                  </a:cubicBezTo>
                  <a:cubicBezTo>
                    <a:pt x="28" y="41"/>
                    <a:pt x="29" y="40"/>
                    <a:pt x="29" y="39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2"/>
                    <a:pt x="27" y="43"/>
                    <a:pt x="26" y="44"/>
                  </a:cubicBezTo>
                  <a:moveTo>
                    <a:pt x="29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1" y="33"/>
                  </a:cubicBezTo>
                  <a:cubicBezTo>
                    <a:pt x="21" y="34"/>
                    <a:pt x="20" y="35"/>
                    <a:pt x="20" y="35"/>
                  </a:cubicBezTo>
                  <a:moveTo>
                    <a:pt x="20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3"/>
                    <a:pt x="20" y="33"/>
                  </a:cubicBezTo>
                  <a:moveTo>
                    <a:pt x="18" y="31"/>
                  </a:moveTo>
                  <a:cubicBezTo>
                    <a:pt x="18" y="31"/>
                    <a:pt x="18" y="31"/>
                    <a:pt x="17" y="31"/>
                  </a:cubicBezTo>
                  <a:cubicBezTo>
                    <a:pt x="18" y="30"/>
                    <a:pt x="18" y="30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9" y="31"/>
                    <a:pt x="18" y="31"/>
                  </a:cubicBezTo>
                  <a:moveTo>
                    <a:pt x="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9"/>
                    <a:pt x="17" y="30"/>
                    <a:pt x="16" y="30"/>
                  </a:cubicBezTo>
                  <a:moveTo>
                    <a:pt x="14" y="30"/>
                  </a:moveTo>
                  <a:cubicBezTo>
                    <a:pt x="13" y="30"/>
                    <a:pt x="13" y="30"/>
                    <a:pt x="12" y="30"/>
                  </a:cubicBezTo>
                  <a:cubicBezTo>
                    <a:pt x="13" y="29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5" y="28"/>
                    <a:pt x="15" y="29"/>
                    <a:pt x="14" y="30"/>
                  </a:cubicBezTo>
                  <a:moveTo>
                    <a:pt x="11" y="30"/>
                  </a:moveTo>
                  <a:cubicBezTo>
                    <a:pt x="10" y="30"/>
                    <a:pt x="9" y="30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2" y="28"/>
                    <a:pt x="11" y="29"/>
                    <a:pt x="11" y="30"/>
                  </a:cubicBezTo>
                  <a:moveTo>
                    <a:pt x="7" y="29"/>
                  </a:moveTo>
                  <a:cubicBezTo>
                    <a:pt x="7" y="29"/>
                    <a:pt x="6" y="29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8" y="28"/>
                    <a:pt x="8" y="29"/>
                    <a:pt x="7" y="29"/>
                  </a:cubicBezTo>
                  <a:moveTo>
                    <a:pt x="5" y="28"/>
                  </a:moveTo>
                  <a:cubicBezTo>
                    <a:pt x="5" y="28"/>
                    <a:pt x="4" y="27"/>
                    <a:pt x="4" y="27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5" y="28"/>
                    <a:pt x="5" y="28"/>
                  </a:cubicBezTo>
                  <a:moveTo>
                    <a:pt x="8" y="19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8" y="16"/>
                    <a:pt x="9" y="15"/>
                    <a:pt x="10" y="15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0" y="13"/>
                    <a:pt x="21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9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7"/>
                    <a:pt x="11" y="16"/>
                  </a:cubicBezTo>
                  <a:cubicBezTo>
                    <a:pt x="12" y="15"/>
                    <a:pt x="12" y="14"/>
                    <a:pt x="13" y="14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moveTo>
                    <a:pt x="14" y="16"/>
                  </a:moveTo>
                  <a:cubicBezTo>
                    <a:pt x="14" y="16"/>
                    <a:pt x="15" y="15"/>
                    <a:pt x="15" y="15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5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moveTo>
                    <a:pt x="23" y="15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3"/>
                    <a:pt x="24" y="14"/>
                    <a:pt x="23" y="15"/>
                  </a:cubicBezTo>
                  <a:moveTo>
                    <a:pt x="17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20" y="37"/>
                    <a:pt x="20" y="36"/>
                  </a:cubicBezTo>
                  <a:cubicBezTo>
                    <a:pt x="22" y="35"/>
                    <a:pt x="23" y="33"/>
                    <a:pt x="22" y="31"/>
                  </a:cubicBezTo>
                  <a:cubicBezTo>
                    <a:pt x="22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29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7"/>
                    <a:pt x="16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5" y="25"/>
                  </a:cubicBezTo>
                  <a:cubicBezTo>
                    <a:pt x="2" y="23"/>
                    <a:pt x="2" y="19"/>
                    <a:pt x="2" y="17"/>
                  </a:cubicBezTo>
                  <a:cubicBezTo>
                    <a:pt x="2" y="14"/>
                    <a:pt x="5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5"/>
                    <a:pt x="6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7" y="7"/>
                    <a:pt x="19" y="7"/>
                  </a:cubicBezTo>
                  <a:cubicBezTo>
                    <a:pt x="21" y="7"/>
                    <a:pt x="22" y="7"/>
                    <a:pt x="24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19" y="12"/>
                    <a:pt x="17" y="12"/>
                  </a:cubicBezTo>
                  <a:cubicBezTo>
                    <a:pt x="16" y="12"/>
                    <a:pt x="14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10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24" y="23"/>
                    <a:pt x="26" y="24"/>
                    <a:pt x="27" y="28"/>
                  </a:cubicBezTo>
                  <a:cubicBezTo>
                    <a:pt x="29" y="31"/>
                    <a:pt x="30" y="36"/>
                    <a:pt x="27" y="39"/>
                  </a:cubicBezTo>
                  <a:cubicBezTo>
                    <a:pt x="26" y="40"/>
                    <a:pt x="25" y="41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6"/>
                    <a:pt x="23" y="47"/>
                    <a:pt x="24" y="49"/>
                  </a:cubicBezTo>
                  <a:cubicBezTo>
                    <a:pt x="23" y="49"/>
                    <a:pt x="22" y="50"/>
                    <a:pt x="21" y="50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8" y="49"/>
                    <a:pt x="18" y="49"/>
                  </a:cubicBezTo>
                  <a:cubicBezTo>
                    <a:pt x="18" y="47"/>
                    <a:pt x="18" y="46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8" y="45"/>
                    <a:pt x="4" y="45"/>
                  </a:cubicBezTo>
                  <a:cubicBezTo>
                    <a:pt x="5" y="43"/>
                    <a:pt x="6" y="41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9"/>
                    <a:pt x="14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moveTo>
                    <a:pt x="11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7"/>
                    <a:pt x="6" y="8"/>
                  </a:cubicBezTo>
                  <a:cubicBezTo>
                    <a:pt x="4" y="10"/>
                    <a:pt x="1" y="14"/>
                    <a:pt x="0" y="17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9" y="31"/>
                    <a:pt x="11" y="31"/>
                  </a:cubicBezTo>
                  <a:cubicBezTo>
                    <a:pt x="13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7" y="37"/>
                  </a:cubicBezTo>
                  <a:cubicBezTo>
                    <a:pt x="15" y="37"/>
                    <a:pt x="11" y="38"/>
                    <a:pt x="8" y="38"/>
                  </a:cubicBezTo>
                  <a:cubicBezTo>
                    <a:pt x="7" y="38"/>
                    <a:pt x="7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1"/>
                    <a:pt x="4" y="43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7"/>
                    <a:pt x="4" y="49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8" y="51"/>
                    <a:pt x="14" y="51"/>
                    <a:pt x="17" y="50"/>
                  </a:cubicBezTo>
                  <a:cubicBezTo>
                    <a:pt x="17" y="51"/>
                    <a:pt x="17" y="51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4"/>
                    <a:pt x="18" y="55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6"/>
                    <a:pt x="23" y="55"/>
                  </a:cubicBezTo>
                  <a:cubicBezTo>
                    <a:pt x="24" y="55"/>
                    <a:pt x="25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2"/>
                    <a:pt x="26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7" y="46"/>
                    <a:pt x="29" y="44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38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0"/>
                    <a:pt x="29" y="29"/>
                    <a:pt x="28" y="28"/>
                  </a:cubicBezTo>
                  <a:cubicBezTo>
                    <a:pt x="27" y="23"/>
                    <a:pt x="24" y="22"/>
                    <a:pt x="20" y="21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3" y="17"/>
                    <a:pt x="17" y="17"/>
                  </a:cubicBezTo>
                  <a:cubicBezTo>
                    <a:pt x="19" y="17"/>
                    <a:pt x="20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5"/>
                    <a:pt x="25" y="13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1" y="6"/>
                    <a:pt x="19" y="6"/>
                  </a:cubicBezTo>
                  <a:cubicBezTo>
                    <a:pt x="17" y="6"/>
                    <a:pt x="15" y="6"/>
                    <a:pt x="13" y="7"/>
                  </a:cubicBezTo>
                  <a:cubicBezTo>
                    <a:pt x="13" y="5"/>
                    <a:pt x="13" y="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3427" y="1891"/>
              <a:ext cx="100" cy="62"/>
            </a:xfrm>
            <a:custGeom>
              <a:avLst/>
              <a:gdLst>
                <a:gd name="T0" fmla="*/ 32 w 42"/>
                <a:gd name="T1" fmla="*/ 4 h 26"/>
                <a:gd name="T2" fmla="*/ 31 w 42"/>
                <a:gd name="T3" fmla="*/ 3 h 26"/>
                <a:gd name="T4" fmla="*/ 41 w 42"/>
                <a:gd name="T5" fmla="*/ 1 h 26"/>
                <a:gd name="T6" fmla="*/ 39 w 42"/>
                <a:gd name="T7" fmla="*/ 11 h 26"/>
                <a:gd name="T8" fmla="*/ 38 w 42"/>
                <a:gd name="T9" fmla="*/ 10 h 26"/>
                <a:gd name="T10" fmla="*/ 39 w 42"/>
                <a:gd name="T11" fmla="*/ 6 h 26"/>
                <a:gd name="T12" fmla="*/ 38 w 42"/>
                <a:gd name="T13" fmla="*/ 5 h 26"/>
                <a:gd name="T14" fmla="*/ 38 w 42"/>
                <a:gd name="T15" fmla="*/ 5 h 26"/>
                <a:gd name="T16" fmla="*/ 27 w 42"/>
                <a:gd name="T17" fmla="*/ 19 h 26"/>
                <a:gd name="T18" fmla="*/ 25 w 42"/>
                <a:gd name="T19" fmla="*/ 20 h 26"/>
                <a:gd name="T20" fmla="*/ 25 w 42"/>
                <a:gd name="T21" fmla="*/ 20 h 26"/>
                <a:gd name="T22" fmla="*/ 23 w 42"/>
                <a:gd name="T23" fmla="*/ 19 h 26"/>
                <a:gd name="T24" fmla="*/ 12 w 42"/>
                <a:gd name="T25" fmla="*/ 13 h 26"/>
                <a:gd name="T26" fmla="*/ 12 w 42"/>
                <a:gd name="T27" fmla="*/ 14 h 26"/>
                <a:gd name="T28" fmla="*/ 1 w 42"/>
                <a:gd name="T29" fmla="*/ 24 h 26"/>
                <a:gd name="T30" fmla="*/ 1 w 42"/>
                <a:gd name="T31" fmla="*/ 24 h 26"/>
                <a:gd name="T32" fmla="*/ 1 w 42"/>
                <a:gd name="T33" fmla="*/ 23 h 26"/>
                <a:gd name="T34" fmla="*/ 11 w 42"/>
                <a:gd name="T35" fmla="*/ 12 h 26"/>
                <a:gd name="T36" fmla="*/ 12 w 42"/>
                <a:gd name="T37" fmla="*/ 12 h 26"/>
                <a:gd name="T38" fmla="*/ 14 w 42"/>
                <a:gd name="T39" fmla="*/ 12 h 26"/>
                <a:gd name="T40" fmla="*/ 20 w 42"/>
                <a:gd name="T41" fmla="*/ 15 h 26"/>
                <a:gd name="T42" fmla="*/ 25 w 42"/>
                <a:gd name="T43" fmla="*/ 18 h 26"/>
                <a:gd name="T44" fmla="*/ 25 w 42"/>
                <a:gd name="T45" fmla="*/ 17 h 26"/>
                <a:gd name="T46" fmla="*/ 36 w 42"/>
                <a:gd name="T47" fmla="*/ 5 h 26"/>
                <a:gd name="T48" fmla="*/ 37 w 42"/>
                <a:gd name="T49" fmla="*/ 4 h 26"/>
                <a:gd name="T50" fmla="*/ 36 w 42"/>
                <a:gd name="T51" fmla="*/ 4 h 26"/>
                <a:gd name="T52" fmla="*/ 32 w 42"/>
                <a:gd name="T53" fmla="*/ 4 h 26"/>
                <a:gd name="T54" fmla="*/ 41 w 42"/>
                <a:gd name="T55" fmla="*/ 0 h 26"/>
                <a:gd name="T56" fmla="*/ 30 w 42"/>
                <a:gd name="T57" fmla="*/ 2 h 26"/>
                <a:gd name="T58" fmla="*/ 29 w 42"/>
                <a:gd name="T59" fmla="*/ 3 h 26"/>
                <a:gd name="T60" fmla="*/ 29 w 42"/>
                <a:gd name="T61" fmla="*/ 3 h 26"/>
                <a:gd name="T62" fmla="*/ 31 w 42"/>
                <a:gd name="T63" fmla="*/ 5 h 26"/>
                <a:gd name="T64" fmla="*/ 32 w 42"/>
                <a:gd name="T65" fmla="*/ 5 h 26"/>
                <a:gd name="T66" fmla="*/ 35 w 42"/>
                <a:gd name="T67" fmla="*/ 5 h 26"/>
                <a:gd name="T68" fmla="*/ 25 w 42"/>
                <a:gd name="T69" fmla="*/ 16 h 26"/>
                <a:gd name="T70" fmla="*/ 21 w 42"/>
                <a:gd name="T71" fmla="*/ 14 h 26"/>
                <a:gd name="T72" fmla="*/ 14 w 42"/>
                <a:gd name="T73" fmla="*/ 11 h 26"/>
                <a:gd name="T74" fmla="*/ 12 w 42"/>
                <a:gd name="T75" fmla="*/ 11 h 26"/>
                <a:gd name="T76" fmla="*/ 10 w 42"/>
                <a:gd name="T77" fmla="*/ 12 h 26"/>
                <a:gd name="T78" fmla="*/ 0 w 42"/>
                <a:gd name="T79" fmla="*/ 22 h 26"/>
                <a:gd name="T80" fmla="*/ 0 w 42"/>
                <a:gd name="T81" fmla="*/ 23 h 26"/>
                <a:gd name="T82" fmla="*/ 0 w 42"/>
                <a:gd name="T83" fmla="*/ 24 h 26"/>
                <a:gd name="T84" fmla="*/ 0 w 42"/>
                <a:gd name="T85" fmla="*/ 25 h 26"/>
                <a:gd name="T86" fmla="*/ 1 w 42"/>
                <a:gd name="T87" fmla="*/ 26 h 26"/>
                <a:gd name="T88" fmla="*/ 1 w 42"/>
                <a:gd name="T89" fmla="*/ 26 h 26"/>
                <a:gd name="T90" fmla="*/ 1 w 42"/>
                <a:gd name="T91" fmla="*/ 26 h 26"/>
                <a:gd name="T92" fmla="*/ 12 w 42"/>
                <a:gd name="T93" fmla="*/ 15 h 26"/>
                <a:gd name="T94" fmla="*/ 23 w 42"/>
                <a:gd name="T95" fmla="*/ 20 h 26"/>
                <a:gd name="T96" fmla="*/ 25 w 42"/>
                <a:gd name="T97" fmla="*/ 21 h 26"/>
                <a:gd name="T98" fmla="*/ 25 w 42"/>
                <a:gd name="T99" fmla="*/ 21 h 26"/>
                <a:gd name="T100" fmla="*/ 27 w 42"/>
                <a:gd name="T101" fmla="*/ 19 h 26"/>
                <a:gd name="T102" fmla="*/ 37 w 42"/>
                <a:gd name="T103" fmla="*/ 7 h 26"/>
                <a:gd name="T104" fmla="*/ 37 w 42"/>
                <a:gd name="T105" fmla="*/ 10 h 26"/>
                <a:gd name="T106" fmla="*/ 37 w 42"/>
                <a:gd name="T107" fmla="*/ 11 h 26"/>
                <a:gd name="T108" fmla="*/ 40 w 42"/>
                <a:gd name="T109" fmla="*/ 12 h 26"/>
                <a:gd name="T110" fmla="*/ 40 w 42"/>
                <a:gd name="T111" fmla="*/ 12 h 26"/>
                <a:gd name="T112" fmla="*/ 40 w 42"/>
                <a:gd name="T113" fmla="*/ 12 h 26"/>
                <a:gd name="T114" fmla="*/ 42 w 42"/>
                <a:gd name="T115" fmla="*/ 1 h 26"/>
                <a:gd name="T116" fmla="*/ 42 w 42"/>
                <a:gd name="T117" fmla="*/ 0 h 26"/>
                <a:gd name="T118" fmla="*/ 41 w 42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26">
                  <a:moveTo>
                    <a:pt x="32" y="4"/>
                  </a:moveTo>
                  <a:cubicBezTo>
                    <a:pt x="32" y="4"/>
                    <a:pt x="31" y="4"/>
                    <a:pt x="31" y="3"/>
                  </a:cubicBezTo>
                  <a:cubicBezTo>
                    <a:pt x="34" y="2"/>
                    <a:pt x="39" y="2"/>
                    <a:pt x="41" y="1"/>
                  </a:cubicBezTo>
                  <a:cubicBezTo>
                    <a:pt x="41" y="3"/>
                    <a:pt x="40" y="8"/>
                    <a:pt x="39" y="11"/>
                  </a:cubicBezTo>
                  <a:cubicBezTo>
                    <a:pt x="39" y="11"/>
                    <a:pt x="39" y="10"/>
                    <a:pt x="38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1" y="14"/>
                    <a:pt x="27" y="19"/>
                  </a:cubicBezTo>
                  <a:cubicBezTo>
                    <a:pt x="26" y="19"/>
                    <a:pt x="26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5" y="13"/>
                    <a:pt x="18" y="14"/>
                    <a:pt x="20" y="15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9" y="12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moveTo>
                    <a:pt x="41" y="0"/>
                  </a:moveTo>
                  <a:cubicBezTo>
                    <a:pt x="41" y="0"/>
                    <a:pt x="34" y="1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28" y="12"/>
                    <a:pt x="25" y="16"/>
                  </a:cubicBezTo>
                  <a:cubicBezTo>
                    <a:pt x="24" y="16"/>
                    <a:pt x="22" y="15"/>
                    <a:pt x="21" y="14"/>
                  </a:cubicBezTo>
                  <a:cubicBezTo>
                    <a:pt x="18" y="13"/>
                    <a:pt x="16" y="12"/>
                    <a:pt x="14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7" y="20"/>
                    <a:pt x="27" y="19"/>
                  </a:cubicBezTo>
                  <a:cubicBezTo>
                    <a:pt x="31" y="16"/>
                    <a:pt x="35" y="10"/>
                    <a:pt x="37" y="7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3411" y="1889"/>
              <a:ext cx="119" cy="95"/>
            </a:xfrm>
            <a:custGeom>
              <a:avLst/>
              <a:gdLst>
                <a:gd name="T0" fmla="*/ 31 w 50"/>
                <a:gd name="T1" fmla="*/ 34 h 40"/>
                <a:gd name="T2" fmla="*/ 22 w 50"/>
                <a:gd name="T3" fmla="*/ 34 h 40"/>
                <a:gd name="T4" fmla="*/ 15 w 50"/>
                <a:gd name="T5" fmla="*/ 34 h 40"/>
                <a:gd name="T6" fmla="*/ 33 w 50"/>
                <a:gd name="T7" fmla="*/ 30 h 40"/>
                <a:gd name="T8" fmla="*/ 29 w 50"/>
                <a:gd name="T9" fmla="*/ 34 h 40"/>
                <a:gd name="T10" fmla="*/ 42 w 50"/>
                <a:gd name="T11" fmla="*/ 30 h 40"/>
                <a:gd name="T12" fmla="*/ 19 w 50"/>
                <a:gd name="T13" fmla="*/ 32 h 40"/>
                <a:gd name="T14" fmla="*/ 20 w 50"/>
                <a:gd name="T15" fmla="*/ 34 h 40"/>
                <a:gd name="T16" fmla="*/ 10 w 50"/>
                <a:gd name="T17" fmla="*/ 32 h 40"/>
                <a:gd name="T18" fmla="*/ 15 w 50"/>
                <a:gd name="T19" fmla="*/ 31 h 40"/>
                <a:gd name="T20" fmla="*/ 28 w 50"/>
                <a:gd name="T21" fmla="*/ 29 h 40"/>
                <a:gd name="T22" fmla="*/ 28 w 50"/>
                <a:gd name="T23" fmla="*/ 32 h 40"/>
                <a:gd name="T24" fmla="*/ 24 w 50"/>
                <a:gd name="T25" fmla="*/ 26 h 40"/>
                <a:gd name="T26" fmla="*/ 38 w 50"/>
                <a:gd name="T27" fmla="*/ 32 h 40"/>
                <a:gd name="T28" fmla="*/ 42 w 50"/>
                <a:gd name="T29" fmla="*/ 29 h 40"/>
                <a:gd name="T30" fmla="*/ 28 w 50"/>
                <a:gd name="T31" fmla="*/ 28 h 40"/>
                <a:gd name="T32" fmla="*/ 33 w 50"/>
                <a:gd name="T33" fmla="*/ 25 h 40"/>
                <a:gd name="T34" fmla="*/ 10 w 50"/>
                <a:gd name="T35" fmla="*/ 30 h 40"/>
                <a:gd name="T36" fmla="*/ 15 w 50"/>
                <a:gd name="T37" fmla="*/ 28 h 40"/>
                <a:gd name="T38" fmla="*/ 19 w 50"/>
                <a:gd name="T39" fmla="*/ 25 h 40"/>
                <a:gd name="T40" fmla="*/ 19 w 50"/>
                <a:gd name="T41" fmla="*/ 28 h 40"/>
                <a:gd name="T42" fmla="*/ 42 w 50"/>
                <a:gd name="T43" fmla="*/ 22 h 40"/>
                <a:gd name="T44" fmla="*/ 38 w 50"/>
                <a:gd name="T45" fmla="*/ 28 h 40"/>
                <a:gd name="T46" fmla="*/ 20 w 50"/>
                <a:gd name="T47" fmla="*/ 20 h 40"/>
                <a:gd name="T48" fmla="*/ 37 w 50"/>
                <a:gd name="T49" fmla="*/ 22 h 40"/>
                <a:gd name="T50" fmla="*/ 41 w 50"/>
                <a:gd name="T51" fmla="*/ 21 h 40"/>
                <a:gd name="T52" fmla="*/ 3 w 50"/>
                <a:gd name="T53" fmla="*/ 9 h 40"/>
                <a:gd name="T54" fmla="*/ 3 w 50"/>
                <a:gd name="T55" fmla="*/ 10 h 40"/>
                <a:gd name="T56" fmla="*/ 2 w 50"/>
                <a:gd name="T57" fmla="*/ 15 h 40"/>
                <a:gd name="T58" fmla="*/ 2 w 50"/>
                <a:gd name="T59" fmla="*/ 19 h 40"/>
                <a:gd name="T60" fmla="*/ 2 w 50"/>
                <a:gd name="T61" fmla="*/ 24 h 40"/>
                <a:gd name="T62" fmla="*/ 3 w 50"/>
                <a:gd name="T63" fmla="*/ 29 h 40"/>
                <a:gd name="T64" fmla="*/ 3 w 50"/>
                <a:gd name="T65" fmla="*/ 30 h 40"/>
                <a:gd name="T66" fmla="*/ 0 w 50"/>
                <a:gd name="T67" fmla="*/ 35 h 40"/>
                <a:gd name="T68" fmla="*/ 4 w 50"/>
                <a:gd name="T69" fmla="*/ 39 h 40"/>
                <a:gd name="T70" fmla="*/ 49 w 50"/>
                <a:gd name="T71" fmla="*/ 34 h 40"/>
                <a:gd name="T72" fmla="*/ 43 w 50"/>
                <a:gd name="T73" fmla="*/ 16 h 40"/>
                <a:gd name="T74" fmla="*/ 36 w 50"/>
                <a:gd name="T75" fmla="*/ 22 h 40"/>
                <a:gd name="T76" fmla="*/ 37 w 50"/>
                <a:gd name="T77" fmla="*/ 33 h 40"/>
                <a:gd name="T78" fmla="*/ 34 w 50"/>
                <a:gd name="T79" fmla="*/ 24 h 40"/>
                <a:gd name="T80" fmla="*/ 29 w 50"/>
                <a:gd name="T81" fmla="*/ 24 h 40"/>
                <a:gd name="T82" fmla="*/ 27 w 50"/>
                <a:gd name="T83" fmla="*/ 33 h 40"/>
                <a:gd name="T84" fmla="*/ 25 w 50"/>
                <a:gd name="T85" fmla="*/ 25 h 40"/>
                <a:gd name="T86" fmla="*/ 23 w 50"/>
                <a:gd name="T87" fmla="*/ 21 h 40"/>
                <a:gd name="T88" fmla="*/ 18 w 50"/>
                <a:gd name="T89" fmla="*/ 22 h 40"/>
                <a:gd name="T90" fmla="*/ 16 w 50"/>
                <a:gd name="T91" fmla="*/ 34 h 40"/>
                <a:gd name="T92" fmla="*/ 14 w 50"/>
                <a:gd name="T93" fmla="*/ 24 h 40"/>
                <a:gd name="T94" fmla="*/ 9 w 50"/>
                <a:gd name="T9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40">
                  <a:moveTo>
                    <a:pt x="31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2" y="34"/>
                  </a:moveTo>
                  <a:cubicBezTo>
                    <a:pt x="23" y="34"/>
                    <a:pt x="23" y="33"/>
                    <a:pt x="24" y="33"/>
                  </a:cubicBezTo>
                  <a:cubicBezTo>
                    <a:pt x="24" y="33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11" y="34"/>
                  </a:moveTo>
                  <a:cubicBezTo>
                    <a:pt x="12" y="34"/>
                    <a:pt x="12" y="33"/>
                    <a:pt x="13" y="33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29" y="34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3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8" y="34"/>
                  </a:moveTo>
                  <a:cubicBezTo>
                    <a:pt x="38" y="34"/>
                    <a:pt x="38" y="33"/>
                    <a:pt x="38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1"/>
                    <a:pt x="41" y="30"/>
                    <a:pt x="42" y="30"/>
                  </a:cubicBezTo>
                  <a:cubicBezTo>
                    <a:pt x="42" y="31"/>
                    <a:pt x="42" y="33"/>
                    <a:pt x="42" y="34"/>
                  </a:cubicBezTo>
                  <a:cubicBezTo>
                    <a:pt x="38" y="34"/>
                    <a:pt x="38" y="34"/>
                    <a:pt x="38" y="34"/>
                  </a:cubicBezTo>
                  <a:moveTo>
                    <a:pt x="19" y="34"/>
                  </a:moveTo>
                  <a:cubicBezTo>
                    <a:pt x="19" y="33"/>
                    <a:pt x="19" y="33"/>
                    <a:pt x="19" y="32"/>
                  </a:cubicBezTo>
                  <a:cubicBezTo>
                    <a:pt x="20" y="32"/>
                    <a:pt x="21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31"/>
                    <a:pt x="24" y="32"/>
                  </a:cubicBezTo>
                  <a:cubicBezTo>
                    <a:pt x="23" y="32"/>
                    <a:pt x="21" y="33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moveTo>
                    <a:pt x="10" y="33"/>
                  </a:move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1"/>
                    <a:pt x="13" y="30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4" y="31"/>
                    <a:pt x="13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moveTo>
                    <a:pt x="28" y="32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30" y="28"/>
                    <a:pt x="31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1" y="30"/>
                    <a:pt x="30" y="31"/>
                    <a:pt x="28" y="32"/>
                  </a:cubicBezTo>
                  <a:moveTo>
                    <a:pt x="19" y="31"/>
                  </a:move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21" y="30"/>
                    <a:pt x="20" y="31"/>
                    <a:pt x="19" y="31"/>
                  </a:cubicBezTo>
                  <a:moveTo>
                    <a:pt x="38" y="32"/>
                  </a:moveTo>
                  <a:cubicBezTo>
                    <a:pt x="38" y="31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0" y="28"/>
                    <a:pt x="41" y="27"/>
                    <a:pt x="42" y="26"/>
                  </a:cubicBezTo>
                  <a:cubicBezTo>
                    <a:pt x="42" y="27"/>
                    <a:pt x="42" y="28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0" y="30"/>
                    <a:pt x="39" y="30"/>
                  </a:cubicBezTo>
                  <a:cubicBezTo>
                    <a:pt x="39" y="31"/>
                    <a:pt x="38" y="31"/>
                    <a:pt x="38" y="32"/>
                  </a:cubicBezTo>
                  <a:moveTo>
                    <a:pt x="28" y="28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1" y="26"/>
                    <a:pt x="31" y="26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7"/>
                    <a:pt x="29" y="28"/>
                    <a:pt x="28" y="28"/>
                  </a:cubicBezTo>
                  <a:moveTo>
                    <a:pt x="10" y="30"/>
                  </a:moveTo>
                  <a:cubicBezTo>
                    <a:pt x="10" y="30"/>
                    <a:pt x="10" y="30"/>
                    <a:pt x="10" y="29"/>
                  </a:cubicBezTo>
                  <a:cubicBezTo>
                    <a:pt x="12" y="28"/>
                    <a:pt x="13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7"/>
                    <a:pt x="15" y="28"/>
                  </a:cubicBezTo>
                  <a:cubicBezTo>
                    <a:pt x="14" y="28"/>
                    <a:pt x="13" y="29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moveTo>
                    <a:pt x="19" y="28"/>
                  </a:moveTo>
                  <a:cubicBezTo>
                    <a:pt x="19" y="27"/>
                    <a:pt x="19" y="26"/>
                    <a:pt x="19" y="25"/>
                  </a:cubicBezTo>
                  <a:cubicBezTo>
                    <a:pt x="20" y="24"/>
                    <a:pt x="21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5"/>
                  </a:cubicBezTo>
                  <a:cubicBezTo>
                    <a:pt x="19" y="28"/>
                    <a:pt x="19" y="28"/>
                    <a:pt x="19" y="28"/>
                  </a:cubicBezTo>
                  <a:moveTo>
                    <a:pt x="38" y="28"/>
                  </a:moveTo>
                  <a:cubicBezTo>
                    <a:pt x="38" y="27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4"/>
                    <a:pt x="41" y="23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6"/>
                    <a:pt x="39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moveTo>
                    <a:pt x="19" y="24"/>
                  </a:moveTo>
                  <a:cubicBezTo>
                    <a:pt x="19" y="23"/>
                    <a:pt x="19" y="23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1"/>
                    <a:pt x="21" y="21"/>
                    <a:pt x="22" y="22"/>
                  </a:cubicBezTo>
                  <a:cubicBezTo>
                    <a:pt x="21" y="23"/>
                    <a:pt x="20" y="23"/>
                    <a:pt x="19" y="24"/>
                  </a:cubicBezTo>
                  <a:moveTo>
                    <a:pt x="37" y="24"/>
                  </a:moveTo>
                  <a:cubicBezTo>
                    <a:pt x="37" y="24"/>
                    <a:pt x="37" y="23"/>
                    <a:pt x="37" y="22"/>
                  </a:cubicBezTo>
                  <a:cubicBezTo>
                    <a:pt x="38" y="22"/>
                    <a:pt x="38" y="21"/>
                    <a:pt x="39" y="20"/>
                  </a:cubicBezTo>
                  <a:cubicBezTo>
                    <a:pt x="40" y="20"/>
                    <a:pt x="41" y="18"/>
                    <a:pt x="42" y="18"/>
                  </a:cubicBezTo>
                  <a:cubicBezTo>
                    <a:pt x="42" y="18"/>
                    <a:pt x="42" y="19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39" y="23"/>
                    <a:pt x="37" y="24"/>
                  </a:cubicBezTo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0"/>
                    <a:pt x="43" y="25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9"/>
                    <a:pt x="43" y="17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8" y="20"/>
                  </a:cubicBezTo>
                  <a:cubicBezTo>
                    <a:pt x="37" y="21"/>
                    <a:pt x="37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6" y="26"/>
                    <a:pt x="36" y="28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1"/>
                    <a:pt x="34" y="28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1" y="25"/>
                  </a:cubicBezTo>
                  <a:cubicBezTo>
                    <a:pt x="31" y="25"/>
                    <a:pt x="30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2"/>
                    <a:pt x="25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3" y="21"/>
                  </a:cubicBezTo>
                  <a:cubicBezTo>
                    <a:pt x="22" y="21"/>
                    <a:pt x="21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4"/>
                    <a:pt x="18" y="26"/>
                    <a:pt x="18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1"/>
                    <a:pt x="16" y="27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12" y="26"/>
                    <a:pt x="11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3537" y="1918"/>
              <a:ext cx="83" cy="90"/>
            </a:xfrm>
            <a:custGeom>
              <a:avLst/>
              <a:gdLst>
                <a:gd name="T0" fmla="*/ 18 w 35"/>
                <a:gd name="T1" fmla="*/ 38 h 38"/>
                <a:gd name="T2" fmla="*/ 18 w 35"/>
                <a:gd name="T3" fmla="*/ 38 h 38"/>
                <a:gd name="T4" fmla="*/ 15 w 35"/>
                <a:gd name="T5" fmla="*/ 37 h 38"/>
                <a:gd name="T6" fmla="*/ 19 w 35"/>
                <a:gd name="T7" fmla="*/ 35 h 38"/>
                <a:gd name="T8" fmla="*/ 15 w 35"/>
                <a:gd name="T9" fmla="*/ 35 h 38"/>
                <a:gd name="T10" fmla="*/ 15 w 35"/>
                <a:gd name="T11" fmla="*/ 35 h 38"/>
                <a:gd name="T12" fmla="*/ 21 w 35"/>
                <a:gd name="T13" fmla="*/ 32 h 38"/>
                <a:gd name="T14" fmla="*/ 14 w 35"/>
                <a:gd name="T15" fmla="*/ 32 h 38"/>
                <a:gd name="T16" fmla="*/ 7 w 35"/>
                <a:gd name="T17" fmla="*/ 34 h 38"/>
                <a:gd name="T18" fmla="*/ 21 w 35"/>
                <a:gd name="T19" fmla="*/ 34 h 38"/>
                <a:gd name="T20" fmla="*/ 12 w 35"/>
                <a:gd name="T21" fmla="*/ 34 h 38"/>
                <a:gd name="T22" fmla="*/ 26 w 35"/>
                <a:gd name="T23" fmla="*/ 33 h 38"/>
                <a:gd name="T24" fmla="*/ 28 w 35"/>
                <a:gd name="T25" fmla="*/ 32 h 38"/>
                <a:gd name="T26" fmla="*/ 6 w 35"/>
                <a:gd name="T27" fmla="*/ 31 h 38"/>
                <a:gd name="T28" fmla="*/ 12 w 35"/>
                <a:gd name="T29" fmla="*/ 31 h 38"/>
                <a:gd name="T30" fmla="*/ 23 w 35"/>
                <a:gd name="T31" fmla="*/ 34 h 38"/>
                <a:gd name="T32" fmla="*/ 9 w 35"/>
                <a:gd name="T33" fmla="*/ 31 h 38"/>
                <a:gd name="T34" fmla="*/ 11 w 35"/>
                <a:gd name="T35" fmla="*/ 31 h 38"/>
                <a:gd name="T36" fmla="*/ 6 w 35"/>
                <a:gd name="T37" fmla="*/ 31 h 38"/>
                <a:gd name="T38" fmla="*/ 24 w 35"/>
                <a:gd name="T39" fmla="*/ 33 h 38"/>
                <a:gd name="T40" fmla="*/ 10 w 35"/>
                <a:gd name="T41" fmla="*/ 30 h 38"/>
                <a:gd name="T42" fmla="*/ 6 w 35"/>
                <a:gd name="T43" fmla="*/ 30 h 38"/>
                <a:gd name="T44" fmla="*/ 29 w 35"/>
                <a:gd name="T45" fmla="*/ 33 h 38"/>
                <a:gd name="T46" fmla="*/ 30 w 35"/>
                <a:gd name="T47" fmla="*/ 32 h 38"/>
                <a:gd name="T48" fmla="*/ 4 w 35"/>
                <a:gd name="T49" fmla="*/ 29 h 38"/>
                <a:gd name="T50" fmla="*/ 5 w 35"/>
                <a:gd name="T51" fmla="*/ 26 h 38"/>
                <a:gd name="T52" fmla="*/ 30 w 35"/>
                <a:gd name="T53" fmla="*/ 26 h 38"/>
                <a:gd name="T54" fmla="*/ 31 w 35"/>
                <a:gd name="T55" fmla="*/ 25 h 38"/>
                <a:gd name="T56" fmla="*/ 4 w 35"/>
                <a:gd name="T57" fmla="*/ 23 h 38"/>
                <a:gd name="T58" fmla="*/ 2 w 35"/>
                <a:gd name="T59" fmla="*/ 23 h 38"/>
                <a:gd name="T60" fmla="*/ 32 w 35"/>
                <a:gd name="T61" fmla="*/ 23 h 38"/>
                <a:gd name="T62" fmla="*/ 32 w 35"/>
                <a:gd name="T63" fmla="*/ 23 h 38"/>
                <a:gd name="T64" fmla="*/ 33 w 35"/>
                <a:gd name="T65" fmla="*/ 23 h 38"/>
                <a:gd name="T66" fmla="*/ 1 w 35"/>
                <a:gd name="T67" fmla="*/ 23 h 38"/>
                <a:gd name="T68" fmla="*/ 5 w 35"/>
                <a:gd name="T69" fmla="*/ 11 h 38"/>
                <a:gd name="T70" fmla="*/ 4 w 35"/>
                <a:gd name="T71" fmla="*/ 10 h 38"/>
                <a:gd name="T72" fmla="*/ 31 w 35"/>
                <a:gd name="T73" fmla="*/ 9 h 38"/>
                <a:gd name="T74" fmla="*/ 4 w 35"/>
                <a:gd name="T75" fmla="*/ 9 h 38"/>
                <a:gd name="T76" fmla="*/ 15 w 35"/>
                <a:gd name="T77" fmla="*/ 1 h 38"/>
                <a:gd name="T78" fmla="*/ 26 w 35"/>
                <a:gd name="T79" fmla="*/ 6 h 38"/>
                <a:gd name="T80" fmla="*/ 29 w 35"/>
                <a:gd name="T81" fmla="*/ 10 h 38"/>
                <a:gd name="T82" fmla="*/ 30 w 35"/>
                <a:gd name="T83" fmla="*/ 23 h 38"/>
                <a:gd name="T84" fmla="*/ 25 w 35"/>
                <a:gd name="T85" fmla="*/ 29 h 38"/>
                <a:gd name="T86" fmla="*/ 15 w 35"/>
                <a:gd name="T87" fmla="*/ 32 h 38"/>
                <a:gd name="T88" fmla="*/ 8 w 35"/>
                <a:gd name="T89" fmla="*/ 31 h 38"/>
                <a:gd name="T90" fmla="*/ 1 w 35"/>
                <a:gd name="T91" fmla="*/ 20 h 38"/>
                <a:gd name="T92" fmla="*/ 4 w 35"/>
                <a:gd name="T93" fmla="*/ 8 h 38"/>
                <a:gd name="T94" fmla="*/ 14 w 35"/>
                <a:gd name="T95" fmla="*/ 1 h 38"/>
                <a:gd name="T96" fmla="*/ 4 w 35"/>
                <a:gd name="T97" fmla="*/ 8 h 38"/>
                <a:gd name="T98" fmla="*/ 3 w 35"/>
                <a:gd name="T99" fmla="*/ 11 h 38"/>
                <a:gd name="T100" fmla="*/ 0 w 35"/>
                <a:gd name="T101" fmla="*/ 15 h 38"/>
                <a:gd name="T102" fmla="*/ 0 w 35"/>
                <a:gd name="T103" fmla="*/ 24 h 38"/>
                <a:gd name="T104" fmla="*/ 4 w 35"/>
                <a:gd name="T105" fmla="*/ 26 h 38"/>
                <a:gd name="T106" fmla="*/ 3 w 35"/>
                <a:gd name="T107" fmla="*/ 31 h 38"/>
                <a:gd name="T108" fmla="*/ 8 w 35"/>
                <a:gd name="T109" fmla="*/ 35 h 38"/>
                <a:gd name="T110" fmla="*/ 17 w 35"/>
                <a:gd name="T111" fmla="*/ 38 h 38"/>
                <a:gd name="T112" fmla="*/ 27 w 35"/>
                <a:gd name="T113" fmla="*/ 35 h 38"/>
                <a:gd name="T114" fmla="*/ 32 w 35"/>
                <a:gd name="T115" fmla="*/ 27 h 38"/>
                <a:gd name="T116" fmla="*/ 35 w 35"/>
                <a:gd name="T117" fmla="*/ 24 h 38"/>
                <a:gd name="T118" fmla="*/ 31 w 35"/>
                <a:gd name="T119" fmla="*/ 12 h 38"/>
                <a:gd name="T120" fmla="*/ 32 w 35"/>
                <a:gd name="T121" fmla="*/ 8 h 38"/>
                <a:gd name="T122" fmla="*/ 21 w 35"/>
                <a:gd name="T1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19" y="38"/>
                  </a:moveTo>
                  <a:cubicBezTo>
                    <a:pt x="20" y="37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moveTo>
                    <a:pt x="18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6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6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7"/>
                    <a:pt x="16" y="38"/>
                  </a:cubicBezTo>
                  <a:moveTo>
                    <a:pt x="15" y="37"/>
                  </a:move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7"/>
                    <a:pt x="15" y="37"/>
                  </a:cubicBezTo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19" y="37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27" y="34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moveTo>
                    <a:pt x="21" y="3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13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3" y="34"/>
                    <a:pt x="13" y="34"/>
                  </a:cubicBezTo>
                  <a:moveTo>
                    <a:pt x="25" y="33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moveTo>
                    <a:pt x="7" y="34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3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12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2" y="33"/>
                    <a:pt x="12" y="34"/>
                  </a:cubicBezTo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moveTo>
                    <a:pt x="28" y="34"/>
                  </a:moveTo>
                  <a:cubicBezTo>
                    <a:pt x="28" y="33"/>
                    <a:pt x="28" y="33"/>
                    <a:pt x="28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6" y="33"/>
                    <a:pt x="6" y="33"/>
                  </a:cubicBezTo>
                  <a:moveTo>
                    <a:pt x="11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3"/>
                  </a:cubicBezTo>
                  <a:moveTo>
                    <a:pt x="22" y="34"/>
                  </a:moveTo>
                  <a:cubicBezTo>
                    <a:pt x="22" y="33"/>
                    <a:pt x="23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moveTo>
                    <a:pt x="8" y="3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moveTo>
                    <a:pt x="1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2"/>
                    <a:pt x="5" y="32"/>
                  </a:cubicBezTo>
                  <a:moveTo>
                    <a:pt x="26" y="32"/>
                  </a:move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2"/>
                    <a:pt x="26" y="32"/>
                  </a:cubicBezTo>
                  <a:moveTo>
                    <a:pt x="24" y="3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moveTo>
                    <a:pt x="10" y="31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5" y="32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moveTo>
                    <a:pt x="29" y="33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moveTo>
                    <a:pt x="4" y="31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0" y="32"/>
                  </a:moveTo>
                  <a:cubicBezTo>
                    <a:pt x="30" y="31"/>
                    <a:pt x="31" y="30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30"/>
                    <a:pt x="31" y="31"/>
                  </a:cubicBezTo>
                  <a:cubicBezTo>
                    <a:pt x="30" y="32"/>
                    <a:pt x="30" y="32"/>
                    <a:pt x="30" y="32"/>
                  </a:cubicBezTo>
                  <a:moveTo>
                    <a:pt x="4" y="30"/>
                  </a:move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5" y="26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4" y="26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0" y="26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2" y="22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" y="23"/>
                  </a:moveTo>
                  <a:cubicBezTo>
                    <a:pt x="2" y="23"/>
                    <a:pt x="3" y="22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moveTo>
                    <a:pt x="33" y="23"/>
                  </a:moveTo>
                  <a:cubicBezTo>
                    <a:pt x="33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5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moveTo>
                    <a:pt x="4" y="1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1" y="11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10" y="6"/>
                  </a:moveTo>
                  <a:cubicBezTo>
                    <a:pt x="12" y="5"/>
                    <a:pt x="13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4" y="5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3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7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20"/>
                    <a:pt x="31" y="21"/>
                    <a:pt x="30" y="23"/>
                  </a:cubicBezTo>
                  <a:cubicBezTo>
                    <a:pt x="30" y="24"/>
                    <a:pt x="30" y="24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30"/>
                    <a:pt x="28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2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7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6" y="5"/>
                    <a:pt x="8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1" y="4"/>
                    <a:pt x="1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5"/>
                    <a:pt x="5" y="6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2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3" y="35"/>
                    <a:pt x="24" y="34"/>
                    <a:pt x="25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4"/>
                    <a:pt x="31" y="33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5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9"/>
                    <a:pt x="35" y="1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3" y="4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3549" y="1934"/>
              <a:ext cx="59" cy="53"/>
            </a:xfrm>
            <a:custGeom>
              <a:avLst/>
              <a:gdLst>
                <a:gd name="T0" fmla="*/ 22 w 25"/>
                <a:gd name="T1" fmla="*/ 10 h 22"/>
                <a:gd name="T2" fmla="*/ 22 w 25"/>
                <a:gd name="T3" fmla="*/ 9 h 22"/>
                <a:gd name="T4" fmla="*/ 22 w 25"/>
                <a:gd name="T5" fmla="*/ 9 h 22"/>
                <a:gd name="T6" fmla="*/ 22 w 25"/>
                <a:gd name="T7" fmla="*/ 9 h 22"/>
                <a:gd name="T8" fmla="*/ 22 w 25"/>
                <a:gd name="T9" fmla="*/ 7 h 22"/>
                <a:gd name="T10" fmla="*/ 21 w 25"/>
                <a:gd name="T11" fmla="*/ 8 h 22"/>
                <a:gd name="T12" fmla="*/ 22 w 25"/>
                <a:gd name="T13" fmla="*/ 7 h 22"/>
                <a:gd name="T14" fmla="*/ 20 w 25"/>
                <a:gd name="T15" fmla="*/ 6 h 22"/>
                <a:gd name="T16" fmla="*/ 20 w 25"/>
                <a:gd name="T17" fmla="*/ 7 h 22"/>
                <a:gd name="T18" fmla="*/ 20 w 25"/>
                <a:gd name="T19" fmla="*/ 5 h 22"/>
                <a:gd name="T20" fmla="*/ 13 w 25"/>
                <a:gd name="T21" fmla="*/ 21 h 22"/>
                <a:gd name="T22" fmla="*/ 3 w 25"/>
                <a:gd name="T23" fmla="*/ 11 h 22"/>
                <a:gd name="T24" fmla="*/ 15 w 25"/>
                <a:gd name="T25" fmla="*/ 4 h 22"/>
                <a:gd name="T26" fmla="*/ 20 w 25"/>
                <a:gd name="T27" fmla="*/ 18 h 22"/>
                <a:gd name="T28" fmla="*/ 13 w 25"/>
                <a:gd name="T29" fmla="*/ 21 h 22"/>
                <a:gd name="T30" fmla="*/ 19 w 25"/>
                <a:gd name="T31" fmla="*/ 4 h 22"/>
                <a:gd name="T32" fmla="*/ 19 w 25"/>
                <a:gd name="T33" fmla="*/ 5 h 22"/>
                <a:gd name="T34" fmla="*/ 3 w 25"/>
                <a:gd name="T35" fmla="*/ 8 h 22"/>
                <a:gd name="T36" fmla="*/ 6 w 25"/>
                <a:gd name="T37" fmla="*/ 3 h 22"/>
                <a:gd name="T38" fmla="*/ 3 w 25"/>
                <a:gd name="T39" fmla="*/ 9 h 22"/>
                <a:gd name="T40" fmla="*/ 18 w 25"/>
                <a:gd name="T41" fmla="*/ 3 h 22"/>
                <a:gd name="T42" fmla="*/ 16 w 25"/>
                <a:gd name="T43" fmla="*/ 4 h 22"/>
                <a:gd name="T44" fmla="*/ 17 w 25"/>
                <a:gd name="T45" fmla="*/ 2 h 22"/>
                <a:gd name="T46" fmla="*/ 16 w 25"/>
                <a:gd name="T47" fmla="*/ 4 h 22"/>
                <a:gd name="T48" fmla="*/ 16 w 25"/>
                <a:gd name="T49" fmla="*/ 1 h 22"/>
                <a:gd name="T50" fmla="*/ 15 w 25"/>
                <a:gd name="T51" fmla="*/ 4 h 22"/>
                <a:gd name="T52" fmla="*/ 7 w 25"/>
                <a:gd name="T53" fmla="*/ 2 h 22"/>
                <a:gd name="T54" fmla="*/ 6 w 25"/>
                <a:gd name="T55" fmla="*/ 5 h 22"/>
                <a:gd name="T56" fmla="*/ 13 w 25"/>
                <a:gd name="T57" fmla="*/ 3 h 22"/>
                <a:gd name="T58" fmla="*/ 16 w 25"/>
                <a:gd name="T59" fmla="*/ 1 h 22"/>
                <a:gd name="T60" fmla="*/ 9 w 25"/>
                <a:gd name="T61" fmla="*/ 1 h 22"/>
                <a:gd name="T62" fmla="*/ 8 w 25"/>
                <a:gd name="T63" fmla="*/ 4 h 22"/>
                <a:gd name="T64" fmla="*/ 13 w 25"/>
                <a:gd name="T65" fmla="*/ 1 h 22"/>
                <a:gd name="T66" fmla="*/ 13 w 25"/>
                <a:gd name="T67" fmla="*/ 3 h 22"/>
                <a:gd name="T68" fmla="*/ 8 w 25"/>
                <a:gd name="T69" fmla="*/ 4 h 22"/>
                <a:gd name="T70" fmla="*/ 9 w 25"/>
                <a:gd name="T71" fmla="*/ 3 h 22"/>
                <a:gd name="T72" fmla="*/ 12 w 25"/>
                <a:gd name="T73" fmla="*/ 1 h 22"/>
                <a:gd name="T74" fmla="*/ 11 w 25"/>
                <a:gd name="T75" fmla="*/ 3 h 22"/>
                <a:gd name="T76" fmla="*/ 5 w 25"/>
                <a:gd name="T77" fmla="*/ 3 h 22"/>
                <a:gd name="T78" fmla="*/ 20 w 25"/>
                <a:gd name="T79" fmla="*/ 19 h 22"/>
                <a:gd name="T80" fmla="*/ 20 w 25"/>
                <a:gd name="T81" fmla="*/ 19 h 22"/>
                <a:gd name="T82" fmla="*/ 21 w 25"/>
                <a:gd name="T83" fmla="*/ 18 h 22"/>
                <a:gd name="T84" fmla="*/ 22 w 25"/>
                <a:gd name="T8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22">
                  <a:moveTo>
                    <a:pt x="23" y="11"/>
                  </a:moveTo>
                  <a:cubicBezTo>
                    <a:pt x="23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1"/>
                    <a:pt x="23" y="11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0" y="7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7"/>
                  </a:cubicBezTo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6"/>
                    <a:pt x="20" y="6"/>
                  </a:cubicBezTo>
                  <a:moveTo>
                    <a:pt x="13" y="21"/>
                  </a:moveTo>
                  <a:cubicBezTo>
                    <a:pt x="10" y="21"/>
                    <a:pt x="8" y="20"/>
                    <a:pt x="6" y="18"/>
                  </a:cubicBezTo>
                  <a:cubicBezTo>
                    <a:pt x="4" y="16"/>
                    <a:pt x="3" y="13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9" y="6"/>
                    <a:pt x="22" y="10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5" y="21"/>
                    <a:pt x="13" y="21"/>
                  </a:cubicBezTo>
                  <a:moveTo>
                    <a:pt x="1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3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moveTo>
                    <a:pt x="18" y="5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8" y="4"/>
                    <a:pt x="18" y="5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5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5" y="6"/>
                  </a:moveTo>
                  <a:cubicBezTo>
                    <a:pt x="6" y="5"/>
                    <a:pt x="7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5" y="3"/>
                    <a:pt x="14" y="3"/>
                  </a:cubicBezTo>
                  <a:moveTo>
                    <a:pt x="7" y="4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2" y="3"/>
                  </a:move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8" y="4"/>
                  </a:moveTo>
                  <a:cubicBezTo>
                    <a:pt x="9" y="3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0" y="3"/>
                  </a:moveTo>
                  <a:cubicBezTo>
                    <a:pt x="11" y="2"/>
                    <a:pt x="11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1" y="15"/>
                    <a:pt x="5" y="18"/>
                  </a:cubicBezTo>
                  <a:cubicBezTo>
                    <a:pt x="7" y="20"/>
                    <a:pt x="10" y="22"/>
                    <a:pt x="13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4"/>
                    <a:pt x="24" y="9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3615" y="1894"/>
              <a:ext cx="62" cy="66"/>
            </a:xfrm>
            <a:custGeom>
              <a:avLst/>
              <a:gdLst>
                <a:gd name="T0" fmla="*/ 12 w 26"/>
                <a:gd name="T1" fmla="*/ 27 h 28"/>
                <a:gd name="T2" fmla="*/ 11 w 26"/>
                <a:gd name="T3" fmla="*/ 27 h 28"/>
                <a:gd name="T4" fmla="*/ 10 w 26"/>
                <a:gd name="T5" fmla="*/ 27 h 28"/>
                <a:gd name="T6" fmla="*/ 9 w 26"/>
                <a:gd name="T7" fmla="*/ 26 h 28"/>
                <a:gd name="T8" fmla="*/ 18 w 26"/>
                <a:gd name="T9" fmla="*/ 25 h 28"/>
                <a:gd name="T10" fmla="*/ 19 w 26"/>
                <a:gd name="T11" fmla="*/ 24 h 28"/>
                <a:gd name="T12" fmla="*/ 14 w 26"/>
                <a:gd name="T13" fmla="*/ 24 h 28"/>
                <a:gd name="T14" fmla="*/ 15 w 26"/>
                <a:gd name="T15" fmla="*/ 23 h 28"/>
                <a:gd name="T16" fmla="*/ 20 w 26"/>
                <a:gd name="T17" fmla="*/ 23 h 28"/>
                <a:gd name="T18" fmla="*/ 16 w 26"/>
                <a:gd name="T19" fmla="*/ 23 h 28"/>
                <a:gd name="T20" fmla="*/ 18 w 26"/>
                <a:gd name="T21" fmla="*/ 23 h 28"/>
                <a:gd name="T22" fmla="*/ 8 w 26"/>
                <a:gd name="T23" fmla="*/ 24 h 28"/>
                <a:gd name="T24" fmla="*/ 17 w 26"/>
                <a:gd name="T25" fmla="*/ 23 h 28"/>
                <a:gd name="T26" fmla="*/ 21 w 26"/>
                <a:gd name="T27" fmla="*/ 23 h 28"/>
                <a:gd name="T28" fmla="*/ 8 w 26"/>
                <a:gd name="T29" fmla="*/ 22 h 28"/>
                <a:gd name="T30" fmla="*/ 8 w 26"/>
                <a:gd name="T31" fmla="*/ 22 h 28"/>
                <a:gd name="T32" fmla="*/ 4 w 26"/>
                <a:gd name="T33" fmla="*/ 22 h 28"/>
                <a:gd name="T34" fmla="*/ 7 w 26"/>
                <a:gd name="T35" fmla="*/ 22 h 28"/>
                <a:gd name="T36" fmla="*/ 7 w 26"/>
                <a:gd name="T37" fmla="*/ 21 h 28"/>
                <a:gd name="T38" fmla="*/ 4 w 26"/>
                <a:gd name="T39" fmla="*/ 22 h 28"/>
                <a:gd name="T40" fmla="*/ 3 w 26"/>
                <a:gd name="T41" fmla="*/ 22 h 28"/>
                <a:gd name="T42" fmla="*/ 6 w 26"/>
                <a:gd name="T43" fmla="*/ 21 h 28"/>
                <a:gd name="T44" fmla="*/ 3 w 26"/>
                <a:gd name="T45" fmla="*/ 21 h 28"/>
                <a:gd name="T46" fmla="*/ 3 w 26"/>
                <a:gd name="T47" fmla="*/ 20 h 28"/>
                <a:gd name="T48" fmla="*/ 2 w 26"/>
                <a:gd name="T49" fmla="*/ 19 h 28"/>
                <a:gd name="T50" fmla="*/ 22 w 26"/>
                <a:gd name="T51" fmla="*/ 19 h 28"/>
                <a:gd name="T52" fmla="*/ 24 w 26"/>
                <a:gd name="T53" fmla="*/ 19 h 28"/>
                <a:gd name="T54" fmla="*/ 23 w 26"/>
                <a:gd name="T55" fmla="*/ 18 h 28"/>
                <a:gd name="T56" fmla="*/ 23 w 26"/>
                <a:gd name="T57" fmla="*/ 18 h 28"/>
                <a:gd name="T58" fmla="*/ 3 w 26"/>
                <a:gd name="T59" fmla="*/ 17 h 28"/>
                <a:gd name="T60" fmla="*/ 2 w 26"/>
                <a:gd name="T61" fmla="*/ 15 h 28"/>
                <a:gd name="T62" fmla="*/ 2 w 26"/>
                <a:gd name="T63" fmla="*/ 15 h 28"/>
                <a:gd name="T64" fmla="*/ 1 w 26"/>
                <a:gd name="T65" fmla="*/ 15 h 28"/>
                <a:gd name="T66" fmla="*/ 1 w 26"/>
                <a:gd name="T67" fmla="*/ 15 h 28"/>
                <a:gd name="T68" fmla="*/ 23 w 26"/>
                <a:gd name="T69" fmla="*/ 9 h 28"/>
                <a:gd name="T70" fmla="*/ 4 w 26"/>
                <a:gd name="T71" fmla="*/ 6 h 28"/>
                <a:gd name="T72" fmla="*/ 4 w 26"/>
                <a:gd name="T73" fmla="*/ 5 h 28"/>
                <a:gd name="T74" fmla="*/ 13 w 26"/>
                <a:gd name="T75" fmla="*/ 3 h 28"/>
                <a:gd name="T76" fmla="*/ 17 w 26"/>
                <a:gd name="T77" fmla="*/ 3 h 28"/>
                <a:gd name="T78" fmla="*/ 24 w 26"/>
                <a:gd name="T79" fmla="*/ 7 h 28"/>
                <a:gd name="T80" fmla="*/ 25 w 26"/>
                <a:gd name="T81" fmla="*/ 13 h 28"/>
                <a:gd name="T82" fmla="*/ 20 w 26"/>
                <a:gd name="T83" fmla="*/ 20 h 28"/>
                <a:gd name="T84" fmla="*/ 13 w 26"/>
                <a:gd name="T85" fmla="*/ 23 h 28"/>
                <a:gd name="T86" fmla="*/ 10 w 26"/>
                <a:gd name="T87" fmla="*/ 22 h 28"/>
                <a:gd name="T88" fmla="*/ 4 w 26"/>
                <a:gd name="T89" fmla="*/ 17 h 28"/>
                <a:gd name="T90" fmla="*/ 2 w 26"/>
                <a:gd name="T91" fmla="*/ 9 h 28"/>
                <a:gd name="T92" fmla="*/ 5 w 26"/>
                <a:gd name="T93" fmla="*/ 4 h 28"/>
                <a:gd name="T94" fmla="*/ 13 w 26"/>
                <a:gd name="T95" fmla="*/ 0 h 28"/>
                <a:gd name="T96" fmla="*/ 4 w 26"/>
                <a:gd name="T97" fmla="*/ 3 h 28"/>
                <a:gd name="T98" fmla="*/ 3 w 26"/>
                <a:gd name="T99" fmla="*/ 6 h 28"/>
                <a:gd name="T100" fmla="*/ 1 w 26"/>
                <a:gd name="T101" fmla="*/ 9 h 28"/>
                <a:gd name="T102" fmla="*/ 0 w 26"/>
                <a:gd name="T103" fmla="*/ 15 h 28"/>
                <a:gd name="T104" fmla="*/ 1 w 26"/>
                <a:gd name="T105" fmla="*/ 18 h 28"/>
                <a:gd name="T106" fmla="*/ 3 w 26"/>
                <a:gd name="T107" fmla="*/ 24 h 28"/>
                <a:gd name="T108" fmla="*/ 4 w 26"/>
                <a:gd name="T109" fmla="*/ 24 h 28"/>
                <a:gd name="T110" fmla="*/ 8 w 26"/>
                <a:gd name="T111" fmla="*/ 27 h 28"/>
                <a:gd name="T112" fmla="*/ 17 w 26"/>
                <a:gd name="T113" fmla="*/ 25 h 28"/>
                <a:gd name="T114" fmla="*/ 22 w 26"/>
                <a:gd name="T115" fmla="*/ 22 h 28"/>
                <a:gd name="T116" fmla="*/ 22 w 26"/>
                <a:gd name="T117" fmla="*/ 20 h 28"/>
                <a:gd name="T118" fmla="*/ 25 w 26"/>
                <a:gd name="T119" fmla="*/ 17 h 28"/>
                <a:gd name="T120" fmla="*/ 24 w 26"/>
                <a:gd name="T121" fmla="*/ 10 h 28"/>
                <a:gd name="T122" fmla="*/ 25 w 26"/>
                <a:gd name="T123" fmla="*/ 7 h 28"/>
                <a:gd name="T124" fmla="*/ 17 w 26"/>
                <a:gd name="T12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8"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moveTo>
                    <a:pt x="12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11" y="26"/>
                    <a:pt x="11" y="27"/>
                  </a:cubicBezTo>
                  <a:moveTo>
                    <a:pt x="10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moveTo>
                    <a:pt x="14" y="25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9" y="25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5"/>
                  </a:moveTo>
                  <a:cubicBezTo>
                    <a:pt x="15" y="24"/>
                    <a:pt x="15" y="24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7" y="25"/>
                    <a:pt x="17" y="25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24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21" y="24"/>
                  </a:moveTo>
                  <a:cubicBezTo>
                    <a:pt x="21" y="24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moveTo>
                    <a:pt x="8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moveTo>
                    <a:pt x="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6" y="23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2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4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moveTo>
                    <a:pt x="0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9" y="3"/>
                  </a:moveTo>
                  <a:cubicBezTo>
                    <a:pt x="10" y="3"/>
                    <a:pt x="12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1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2" y="17"/>
                    <a:pt x="22" y="18"/>
                  </a:cubicBezTo>
                  <a:cubicBezTo>
                    <a:pt x="21" y="18"/>
                    <a:pt x="21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5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9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7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2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6" y="25"/>
                    <a:pt x="17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21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5" y="18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4"/>
            <p:cNvSpPr>
              <a:spLocks noEditPoints="1"/>
            </p:cNvSpPr>
            <p:nvPr/>
          </p:nvSpPr>
          <p:spPr bwMode="auto">
            <a:xfrm>
              <a:off x="3625" y="1903"/>
              <a:ext cx="43" cy="41"/>
            </a:xfrm>
            <a:custGeom>
              <a:avLst/>
              <a:gdLst>
                <a:gd name="T0" fmla="*/ 16 w 18"/>
                <a:gd name="T1" fmla="*/ 9 h 17"/>
                <a:gd name="T2" fmla="*/ 16 w 18"/>
                <a:gd name="T3" fmla="*/ 9 h 17"/>
                <a:gd name="T4" fmla="*/ 16 w 18"/>
                <a:gd name="T5" fmla="*/ 9 h 17"/>
                <a:gd name="T6" fmla="*/ 16 w 18"/>
                <a:gd name="T7" fmla="*/ 8 h 17"/>
                <a:gd name="T8" fmla="*/ 16 w 18"/>
                <a:gd name="T9" fmla="*/ 9 h 17"/>
                <a:gd name="T10" fmla="*/ 16 w 18"/>
                <a:gd name="T11" fmla="*/ 8 h 17"/>
                <a:gd name="T12" fmla="*/ 16 w 18"/>
                <a:gd name="T13" fmla="*/ 8 h 17"/>
                <a:gd name="T14" fmla="*/ 16 w 18"/>
                <a:gd name="T15" fmla="*/ 7 h 17"/>
                <a:gd name="T16" fmla="*/ 16 w 18"/>
                <a:gd name="T17" fmla="*/ 7 h 17"/>
                <a:gd name="T18" fmla="*/ 16 w 18"/>
                <a:gd name="T19" fmla="*/ 7 h 17"/>
                <a:gd name="T20" fmla="*/ 15 w 18"/>
                <a:gd name="T21" fmla="*/ 6 h 17"/>
                <a:gd name="T22" fmla="*/ 16 w 18"/>
                <a:gd name="T23" fmla="*/ 6 h 17"/>
                <a:gd name="T24" fmla="*/ 15 w 18"/>
                <a:gd name="T25" fmla="*/ 6 h 17"/>
                <a:gd name="T26" fmla="*/ 15 w 18"/>
                <a:gd name="T27" fmla="*/ 5 h 17"/>
                <a:gd name="T28" fmla="*/ 15 w 18"/>
                <a:gd name="T29" fmla="*/ 6 h 17"/>
                <a:gd name="T30" fmla="*/ 14 w 18"/>
                <a:gd name="T31" fmla="*/ 5 h 17"/>
                <a:gd name="T32" fmla="*/ 15 w 18"/>
                <a:gd name="T33" fmla="*/ 5 h 17"/>
                <a:gd name="T34" fmla="*/ 14 w 18"/>
                <a:gd name="T35" fmla="*/ 5 h 17"/>
                <a:gd name="T36" fmla="*/ 13 w 18"/>
                <a:gd name="T37" fmla="*/ 4 h 17"/>
                <a:gd name="T38" fmla="*/ 15 w 18"/>
                <a:gd name="T39" fmla="*/ 4 h 17"/>
                <a:gd name="T40" fmla="*/ 9 w 18"/>
                <a:gd name="T41" fmla="*/ 16 h 17"/>
                <a:gd name="T42" fmla="*/ 2 w 18"/>
                <a:gd name="T43" fmla="*/ 7 h 17"/>
                <a:gd name="T44" fmla="*/ 4 w 18"/>
                <a:gd name="T45" fmla="*/ 5 h 17"/>
                <a:gd name="T46" fmla="*/ 12 w 18"/>
                <a:gd name="T47" fmla="*/ 4 h 17"/>
                <a:gd name="T48" fmla="*/ 16 w 18"/>
                <a:gd name="T49" fmla="*/ 12 h 17"/>
                <a:gd name="T50" fmla="*/ 13 w 18"/>
                <a:gd name="T51" fmla="*/ 15 h 17"/>
                <a:gd name="T52" fmla="*/ 9 w 18"/>
                <a:gd name="T53" fmla="*/ 16 h 17"/>
                <a:gd name="T54" fmla="*/ 12 w 18"/>
                <a:gd name="T55" fmla="*/ 4 h 17"/>
                <a:gd name="T56" fmla="*/ 14 w 18"/>
                <a:gd name="T57" fmla="*/ 3 h 17"/>
                <a:gd name="T58" fmla="*/ 12 w 18"/>
                <a:gd name="T59" fmla="*/ 4 h 17"/>
                <a:gd name="T60" fmla="*/ 13 w 18"/>
                <a:gd name="T61" fmla="*/ 3 h 17"/>
                <a:gd name="T62" fmla="*/ 12 w 18"/>
                <a:gd name="T63" fmla="*/ 4 h 17"/>
                <a:gd name="T64" fmla="*/ 3 w 18"/>
                <a:gd name="T65" fmla="*/ 5 h 17"/>
                <a:gd name="T66" fmla="*/ 5 w 18"/>
                <a:gd name="T67" fmla="*/ 3 h 17"/>
                <a:gd name="T68" fmla="*/ 3 w 18"/>
                <a:gd name="T69" fmla="*/ 5 h 17"/>
                <a:gd name="T70" fmla="*/ 11 w 18"/>
                <a:gd name="T71" fmla="*/ 3 h 17"/>
                <a:gd name="T72" fmla="*/ 11 w 18"/>
                <a:gd name="T73" fmla="*/ 2 h 17"/>
                <a:gd name="T74" fmla="*/ 12 w 18"/>
                <a:gd name="T75" fmla="*/ 2 h 17"/>
                <a:gd name="T76" fmla="*/ 10 w 18"/>
                <a:gd name="T77" fmla="*/ 3 h 17"/>
                <a:gd name="T78" fmla="*/ 11 w 18"/>
                <a:gd name="T79" fmla="*/ 2 h 17"/>
                <a:gd name="T80" fmla="*/ 11 w 18"/>
                <a:gd name="T81" fmla="*/ 2 h 17"/>
                <a:gd name="T82" fmla="*/ 5 w 18"/>
                <a:gd name="T83" fmla="*/ 4 h 17"/>
                <a:gd name="T84" fmla="*/ 7 w 18"/>
                <a:gd name="T85" fmla="*/ 2 h 17"/>
                <a:gd name="T86" fmla="*/ 5 w 18"/>
                <a:gd name="T87" fmla="*/ 4 h 17"/>
                <a:gd name="T88" fmla="*/ 6 w 18"/>
                <a:gd name="T89" fmla="*/ 3 h 17"/>
                <a:gd name="T90" fmla="*/ 8 w 18"/>
                <a:gd name="T91" fmla="*/ 1 h 17"/>
                <a:gd name="T92" fmla="*/ 6 w 18"/>
                <a:gd name="T93" fmla="*/ 3 h 17"/>
                <a:gd name="T94" fmla="*/ 9 w 18"/>
                <a:gd name="T95" fmla="*/ 3 h 17"/>
                <a:gd name="T96" fmla="*/ 10 w 18"/>
                <a:gd name="T97" fmla="*/ 1 h 17"/>
                <a:gd name="T98" fmla="*/ 9 w 18"/>
                <a:gd name="T99" fmla="*/ 3 h 17"/>
                <a:gd name="T100" fmla="*/ 9 w 18"/>
                <a:gd name="T101" fmla="*/ 1 h 17"/>
                <a:gd name="T102" fmla="*/ 9 w 18"/>
                <a:gd name="T103" fmla="*/ 1 h 17"/>
                <a:gd name="T104" fmla="*/ 7 w 18"/>
                <a:gd name="T105" fmla="*/ 3 h 17"/>
                <a:gd name="T106" fmla="*/ 4 w 18"/>
                <a:gd name="T107" fmla="*/ 2 h 17"/>
                <a:gd name="T108" fmla="*/ 9 w 18"/>
                <a:gd name="T109" fmla="*/ 17 h 17"/>
                <a:gd name="T110" fmla="*/ 13 w 18"/>
                <a:gd name="T111" fmla="*/ 16 h 17"/>
                <a:gd name="T112" fmla="*/ 14 w 18"/>
                <a:gd name="T113" fmla="*/ 15 h 17"/>
                <a:gd name="T114" fmla="*/ 14 w 18"/>
                <a:gd name="T115" fmla="*/ 15 h 17"/>
                <a:gd name="T116" fmla="*/ 16 w 18"/>
                <a:gd name="T1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17"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9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3" y="5"/>
                  </a:cubicBezTo>
                  <a:moveTo>
                    <a:pt x="9" y="16"/>
                  </a:moveTo>
                  <a:cubicBezTo>
                    <a:pt x="7" y="16"/>
                    <a:pt x="5" y="15"/>
                    <a:pt x="3" y="13"/>
                  </a:cubicBezTo>
                  <a:cubicBezTo>
                    <a:pt x="2" y="11"/>
                    <a:pt x="2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6"/>
                    <a:pt x="16" y="9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6"/>
                    <a:pt x="9" y="16"/>
                  </a:cubicBezTo>
                  <a:moveTo>
                    <a:pt x="13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moveTo>
                    <a:pt x="5" y="4"/>
                  </a:moveTo>
                  <a:cubicBezTo>
                    <a:pt x="5" y="3"/>
                    <a:pt x="6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3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9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moveTo>
                    <a:pt x="7" y="3"/>
                  </a:moveTo>
                  <a:cubicBezTo>
                    <a:pt x="8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9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4" y="15"/>
                    <a:pt x="7" y="17"/>
                    <a:pt x="9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8" y="12"/>
                    <a:pt x="18" y="7"/>
                    <a:pt x="16" y="4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35"/>
            <p:cNvSpPr>
              <a:spLocks noEditPoints="1"/>
            </p:cNvSpPr>
            <p:nvPr/>
          </p:nvSpPr>
          <p:spPr bwMode="auto">
            <a:xfrm>
              <a:off x="3625" y="1972"/>
              <a:ext cx="35" cy="31"/>
            </a:xfrm>
            <a:custGeom>
              <a:avLst/>
              <a:gdLst>
                <a:gd name="T0" fmla="*/ 14 w 15"/>
                <a:gd name="T1" fmla="*/ 7 h 13"/>
                <a:gd name="T2" fmla="*/ 14 w 15"/>
                <a:gd name="T3" fmla="*/ 7 h 13"/>
                <a:gd name="T4" fmla="*/ 13 w 15"/>
                <a:gd name="T5" fmla="*/ 7 h 13"/>
                <a:gd name="T6" fmla="*/ 14 w 15"/>
                <a:gd name="T7" fmla="*/ 7 h 13"/>
                <a:gd name="T8" fmla="*/ 13 w 15"/>
                <a:gd name="T9" fmla="*/ 6 h 13"/>
                <a:gd name="T10" fmla="*/ 14 w 15"/>
                <a:gd name="T11" fmla="*/ 6 h 13"/>
                <a:gd name="T12" fmla="*/ 13 w 15"/>
                <a:gd name="T13" fmla="*/ 6 h 13"/>
                <a:gd name="T14" fmla="*/ 13 w 15"/>
                <a:gd name="T15" fmla="*/ 5 h 13"/>
                <a:gd name="T16" fmla="*/ 14 w 15"/>
                <a:gd name="T17" fmla="*/ 6 h 13"/>
                <a:gd name="T18" fmla="*/ 13 w 15"/>
                <a:gd name="T19" fmla="*/ 5 h 13"/>
                <a:gd name="T20" fmla="*/ 13 w 15"/>
                <a:gd name="T21" fmla="*/ 4 h 13"/>
                <a:gd name="T22" fmla="*/ 13 w 15"/>
                <a:gd name="T23" fmla="*/ 4 h 13"/>
                <a:gd name="T24" fmla="*/ 8 w 15"/>
                <a:gd name="T25" fmla="*/ 13 h 13"/>
                <a:gd name="T26" fmla="*/ 2 w 15"/>
                <a:gd name="T27" fmla="*/ 5 h 13"/>
                <a:gd name="T28" fmla="*/ 4 w 15"/>
                <a:gd name="T29" fmla="*/ 3 h 13"/>
                <a:gd name="T30" fmla="*/ 10 w 15"/>
                <a:gd name="T31" fmla="*/ 3 h 13"/>
                <a:gd name="T32" fmla="*/ 11 w 15"/>
                <a:gd name="T33" fmla="*/ 12 h 13"/>
                <a:gd name="T34" fmla="*/ 11 w 15"/>
                <a:gd name="T35" fmla="*/ 12 h 13"/>
                <a:gd name="T36" fmla="*/ 12 w 15"/>
                <a:gd name="T37" fmla="*/ 4 h 13"/>
                <a:gd name="T38" fmla="*/ 12 w 15"/>
                <a:gd name="T39" fmla="*/ 2 h 13"/>
                <a:gd name="T40" fmla="*/ 12 w 15"/>
                <a:gd name="T41" fmla="*/ 4 h 13"/>
                <a:gd name="T42" fmla="*/ 5 w 15"/>
                <a:gd name="T43" fmla="*/ 1 h 13"/>
                <a:gd name="T44" fmla="*/ 3 w 15"/>
                <a:gd name="T45" fmla="*/ 3 h 13"/>
                <a:gd name="T46" fmla="*/ 10 w 15"/>
                <a:gd name="T47" fmla="*/ 3 h 13"/>
                <a:gd name="T48" fmla="*/ 10 w 15"/>
                <a:gd name="T49" fmla="*/ 1 h 13"/>
                <a:gd name="T50" fmla="*/ 11 w 15"/>
                <a:gd name="T51" fmla="*/ 2 h 13"/>
                <a:gd name="T52" fmla="*/ 5 w 15"/>
                <a:gd name="T53" fmla="*/ 2 h 13"/>
                <a:gd name="T54" fmla="*/ 6 w 15"/>
                <a:gd name="T55" fmla="*/ 1 h 13"/>
                <a:gd name="T56" fmla="*/ 5 w 15"/>
                <a:gd name="T57" fmla="*/ 2 h 13"/>
                <a:gd name="T58" fmla="*/ 8 w 15"/>
                <a:gd name="T59" fmla="*/ 2 h 13"/>
                <a:gd name="T60" fmla="*/ 10 w 15"/>
                <a:gd name="T61" fmla="*/ 1 h 13"/>
                <a:gd name="T62" fmla="*/ 9 w 15"/>
                <a:gd name="T63" fmla="*/ 2 h 13"/>
                <a:gd name="T64" fmla="*/ 7 w 15"/>
                <a:gd name="T65" fmla="*/ 1 h 13"/>
                <a:gd name="T66" fmla="*/ 8 w 15"/>
                <a:gd name="T67" fmla="*/ 1 h 13"/>
                <a:gd name="T68" fmla="*/ 6 w 15"/>
                <a:gd name="T69" fmla="*/ 2 h 13"/>
                <a:gd name="T70" fmla="*/ 4 w 15"/>
                <a:gd name="T71" fmla="*/ 1 h 13"/>
                <a:gd name="T72" fmla="*/ 8 w 15"/>
                <a:gd name="T73" fmla="*/ 13 h 13"/>
                <a:gd name="T74" fmla="*/ 11 w 15"/>
                <a:gd name="T75" fmla="*/ 13 h 13"/>
                <a:gd name="T76" fmla="*/ 12 w 15"/>
                <a:gd name="T77" fmla="*/ 12 h 13"/>
                <a:gd name="T78" fmla="*/ 13 w 15"/>
                <a:gd name="T7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13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4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6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moveTo>
                    <a:pt x="8" y="13"/>
                  </a:moveTo>
                  <a:cubicBezTo>
                    <a:pt x="6" y="13"/>
                    <a:pt x="4" y="11"/>
                    <a:pt x="3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5"/>
                    <a:pt x="13" y="7"/>
                    <a:pt x="13" y="10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moveTo>
                    <a:pt x="12" y="4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3"/>
                  </a:moveTo>
                  <a:cubicBezTo>
                    <a:pt x="3" y="3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0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5" y="2"/>
                  </a:move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6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3"/>
                    <a:pt x="0" y="7"/>
                    <a:pt x="2" y="10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36"/>
            <p:cNvSpPr>
              <a:spLocks noEditPoints="1"/>
            </p:cNvSpPr>
            <p:nvPr/>
          </p:nvSpPr>
          <p:spPr bwMode="auto">
            <a:xfrm>
              <a:off x="3615" y="1963"/>
              <a:ext cx="55" cy="54"/>
            </a:xfrm>
            <a:custGeom>
              <a:avLst/>
              <a:gdLst>
                <a:gd name="T0" fmla="*/ 10 w 23"/>
                <a:gd name="T1" fmla="*/ 22 h 23"/>
                <a:gd name="T2" fmla="*/ 9 w 23"/>
                <a:gd name="T3" fmla="*/ 22 h 23"/>
                <a:gd name="T4" fmla="*/ 8 w 23"/>
                <a:gd name="T5" fmla="*/ 22 h 23"/>
                <a:gd name="T6" fmla="*/ 8 w 23"/>
                <a:gd name="T7" fmla="*/ 21 h 23"/>
                <a:gd name="T8" fmla="*/ 16 w 23"/>
                <a:gd name="T9" fmla="*/ 21 h 23"/>
                <a:gd name="T10" fmla="*/ 15 w 23"/>
                <a:gd name="T11" fmla="*/ 21 h 23"/>
                <a:gd name="T12" fmla="*/ 12 w 23"/>
                <a:gd name="T13" fmla="*/ 21 h 23"/>
                <a:gd name="T14" fmla="*/ 17 w 23"/>
                <a:gd name="T15" fmla="*/ 20 h 23"/>
                <a:gd name="T16" fmla="*/ 12 w 23"/>
                <a:gd name="T17" fmla="*/ 21 h 23"/>
                <a:gd name="T18" fmla="*/ 13 w 23"/>
                <a:gd name="T19" fmla="*/ 20 h 23"/>
                <a:gd name="T20" fmla="*/ 7 w 23"/>
                <a:gd name="T21" fmla="*/ 20 h 23"/>
                <a:gd name="T22" fmla="*/ 6 w 23"/>
                <a:gd name="T23" fmla="*/ 19 h 23"/>
                <a:gd name="T24" fmla="*/ 4 w 23"/>
                <a:gd name="T25" fmla="*/ 18 h 23"/>
                <a:gd name="T26" fmla="*/ 6 w 23"/>
                <a:gd name="T27" fmla="*/ 17 h 23"/>
                <a:gd name="T28" fmla="*/ 3 w 23"/>
                <a:gd name="T29" fmla="*/ 17 h 23"/>
                <a:gd name="T30" fmla="*/ 2 w 23"/>
                <a:gd name="T31" fmla="*/ 17 h 23"/>
                <a:gd name="T32" fmla="*/ 2 w 23"/>
                <a:gd name="T33" fmla="*/ 16 h 23"/>
                <a:gd name="T34" fmla="*/ 20 w 23"/>
                <a:gd name="T35" fmla="*/ 16 h 23"/>
                <a:gd name="T36" fmla="*/ 20 w 23"/>
                <a:gd name="T37" fmla="*/ 15 h 23"/>
                <a:gd name="T38" fmla="*/ 3 w 23"/>
                <a:gd name="T39" fmla="*/ 13 h 23"/>
                <a:gd name="T40" fmla="*/ 2 w 23"/>
                <a:gd name="T41" fmla="*/ 12 h 23"/>
                <a:gd name="T42" fmla="*/ 2 w 23"/>
                <a:gd name="T43" fmla="*/ 11 h 23"/>
                <a:gd name="T44" fmla="*/ 2 w 23"/>
                <a:gd name="T45" fmla="*/ 11 h 23"/>
                <a:gd name="T46" fmla="*/ 21 w 23"/>
                <a:gd name="T47" fmla="*/ 8 h 23"/>
                <a:gd name="T48" fmla="*/ 5 w 23"/>
                <a:gd name="T49" fmla="*/ 5 h 23"/>
                <a:gd name="T50" fmla="*/ 12 w 23"/>
                <a:gd name="T51" fmla="*/ 2 h 23"/>
                <a:gd name="T52" fmla="*/ 15 w 23"/>
                <a:gd name="T53" fmla="*/ 3 h 23"/>
                <a:gd name="T54" fmla="*/ 21 w 23"/>
                <a:gd name="T55" fmla="*/ 7 h 23"/>
                <a:gd name="T56" fmla="*/ 22 w 23"/>
                <a:gd name="T57" fmla="*/ 12 h 23"/>
                <a:gd name="T58" fmla="*/ 17 w 23"/>
                <a:gd name="T59" fmla="*/ 17 h 23"/>
                <a:gd name="T60" fmla="*/ 12 w 23"/>
                <a:gd name="T61" fmla="*/ 19 h 23"/>
                <a:gd name="T62" fmla="*/ 8 w 23"/>
                <a:gd name="T63" fmla="*/ 19 h 23"/>
                <a:gd name="T64" fmla="*/ 3 w 23"/>
                <a:gd name="T65" fmla="*/ 15 h 23"/>
                <a:gd name="T66" fmla="*/ 2 w 23"/>
                <a:gd name="T67" fmla="*/ 9 h 23"/>
                <a:gd name="T68" fmla="*/ 6 w 23"/>
                <a:gd name="T69" fmla="*/ 4 h 23"/>
                <a:gd name="T70" fmla="*/ 12 w 23"/>
                <a:gd name="T71" fmla="*/ 2 h 23"/>
                <a:gd name="T72" fmla="*/ 9 w 23"/>
                <a:gd name="T73" fmla="*/ 2 h 23"/>
                <a:gd name="T74" fmla="*/ 5 w 23"/>
                <a:gd name="T75" fmla="*/ 3 h 23"/>
                <a:gd name="T76" fmla="*/ 4 w 23"/>
                <a:gd name="T77" fmla="*/ 6 h 23"/>
                <a:gd name="T78" fmla="*/ 0 w 23"/>
                <a:gd name="T79" fmla="*/ 12 h 23"/>
                <a:gd name="T80" fmla="*/ 2 w 23"/>
                <a:gd name="T81" fmla="*/ 12 h 23"/>
                <a:gd name="T82" fmla="*/ 1 w 23"/>
                <a:gd name="T83" fmla="*/ 17 h 23"/>
                <a:gd name="T84" fmla="*/ 3 w 23"/>
                <a:gd name="T85" fmla="*/ 20 h 23"/>
                <a:gd name="T86" fmla="*/ 7 w 23"/>
                <a:gd name="T87" fmla="*/ 22 h 23"/>
                <a:gd name="T88" fmla="*/ 11 w 23"/>
                <a:gd name="T89" fmla="*/ 21 h 23"/>
                <a:gd name="T90" fmla="*/ 18 w 23"/>
                <a:gd name="T91" fmla="*/ 21 h 23"/>
                <a:gd name="T92" fmla="*/ 19 w 23"/>
                <a:gd name="T93" fmla="*/ 18 h 23"/>
                <a:gd name="T94" fmla="*/ 21 w 23"/>
                <a:gd name="T95" fmla="*/ 17 h 23"/>
                <a:gd name="T96" fmla="*/ 21 w 23"/>
                <a:gd name="T97" fmla="*/ 11 h 23"/>
                <a:gd name="T98" fmla="*/ 22 w 23"/>
                <a:gd name="T99" fmla="*/ 7 h 23"/>
                <a:gd name="T100" fmla="*/ 20 w 23"/>
                <a:gd name="T101" fmla="*/ 3 h 23"/>
                <a:gd name="T102" fmla="*/ 16 w 23"/>
                <a:gd name="T10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3"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12" y="2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2" y="21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3" y="20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7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1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2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19" y="14"/>
                    <a:pt x="19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7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20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3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4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37"/>
            <p:cNvSpPr>
              <a:spLocks noEditPoints="1"/>
            </p:cNvSpPr>
            <p:nvPr/>
          </p:nvSpPr>
          <p:spPr bwMode="auto">
            <a:xfrm>
              <a:off x="3439" y="2008"/>
              <a:ext cx="38" cy="26"/>
            </a:xfrm>
            <a:custGeom>
              <a:avLst/>
              <a:gdLst>
                <a:gd name="T0" fmla="*/ 7 w 16"/>
                <a:gd name="T1" fmla="*/ 10 h 11"/>
                <a:gd name="T2" fmla="*/ 6 w 16"/>
                <a:gd name="T3" fmla="*/ 9 h 11"/>
                <a:gd name="T4" fmla="*/ 7 w 16"/>
                <a:gd name="T5" fmla="*/ 8 h 11"/>
                <a:gd name="T6" fmla="*/ 8 w 16"/>
                <a:gd name="T7" fmla="*/ 9 h 11"/>
                <a:gd name="T8" fmla="*/ 8 w 16"/>
                <a:gd name="T9" fmla="*/ 10 h 11"/>
                <a:gd name="T10" fmla="*/ 7 w 16"/>
                <a:gd name="T11" fmla="*/ 10 h 11"/>
                <a:gd name="T12" fmla="*/ 1 w 16"/>
                <a:gd name="T13" fmla="*/ 0 h 11"/>
                <a:gd name="T14" fmla="*/ 1 w 16"/>
                <a:gd name="T15" fmla="*/ 0 h 11"/>
                <a:gd name="T16" fmla="*/ 1 w 16"/>
                <a:gd name="T17" fmla="*/ 3 h 11"/>
                <a:gd name="T18" fmla="*/ 7 w 16"/>
                <a:gd name="T19" fmla="*/ 11 h 11"/>
                <a:gd name="T20" fmla="*/ 7 w 16"/>
                <a:gd name="T21" fmla="*/ 11 h 11"/>
                <a:gd name="T22" fmla="*/ 15 w 16"/>
                <a:gd name="T23" fmla="*/ 6 h 11"/>
                <a:gd name="T24" fmla="*/ 14 w 16"/>
                <a:gd name="T25" fmla="*/ 4 h 11"/>
                <a:gd name="T26" fmla="*/ 7 w 16"/>
                <a:gd name="T27" fmla="*/ 8 h 11"/>
                <a:gd name="T28" fmla="*/ 3 w 16"/>
                <a:gd name="T29" fmla="*/ 1 h 11"/>
                <a:gd name="T30" fmla="*/ 1 w 16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1">
                  <a:moveTo>
                    <a:pt x="7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3" y="5"/>
                    <a:pt x="6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15" y="6"/>
                    <a:pt x="15" y="6"/>
                  </a:cubicBezTo>
                  <a:cubicBezTo>
                    <a:pt x="16" y="5"/>
                    <a:pt x="14" y="4"/>
                    <a:pt x="14" y="4"/>
                  </a:cubicBezTo>
                  <a:cubicBezTo>
                    <a:pt x="14" y="4"/>
                    <a:pt x="9" y="7"/>
                    <a:pt x="7" y="8"/>
                  </a:cubicBezTo>
                  <a:cubicBezTo>
                    <a:pt x="7" y="7"/>
                    <a:pt x="4" y="3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3989" y="2270"/>
              <a:ext cx="133" cy="123"/>
            </a:xfrm>
            <a:custGeom>
              <a:avLst/>
              <a:gdLst>
                <a:gd name="T0" fmla="*/ 24 w 56"/>
                <a:gd name="T1" fmla="*/ 40 h 52"/>
                <a:gd name="T2" fmla="*/ 32 w 56"/>
                <a:gd name="T3" fmla="*/ 42 h 52"/>
                <a:gd name="T4" fmla="*/ 23 w 56"/>
                <a:gd name="T5" fmla="*/ 39 h 52"/>
                <a:gd name="T6" fmla="*/ 40 w 56"/>
                <a:gd name="T7" fmla="*/ 50 h 52"/>
                <a:gd name="T8" fmla="*/ 23 w 56"/>
                <a:gd name="T9" fmla="*/ 39 h 52"/>
                <a:gd name="T10" fmla="*/ 43 w 56"/>
                <a:gd name="T11" fmla="*/ 44 h 52"/>
                <a:gd name="T12" fmla="*/ 42 w 56"/>
                <a:gd name="T13" fmla="*/ 49 h 52"/>
                <a:gd name="T14" fmla="*/ 43 w 56"/>
                <a:gd name="T15" fmla="*/ 44 h 52"/>
                <a:gd name="T16" fmla="*/ 45 w 56"/>
                <a:gd name="T17" fmla="*/ 39 h 52"/>
                <a:gd name="T18" fmla="*/ 53 w 56"/>
                <a:gd name="T19" fmla="*/ 27 h 52"/>
                <a:gd name="T20" fmla="*/ 26 w 56"/>
                <a:gd name="T21" fmla="*/ 35 h 52"/>
                <a:gd name="T22" fmla="*/ 44 w 56"/>
                <a:gd name="T23" fmla="*/ 39 h 52"/>
                <a:gd name="T24" fmla="*/ 44 w 56"/>
                <a:gd name="T25" fmla="*/ 39 h 52"/>
                <a:gd name="T26" fmla="*/ 2 w 56"/>
                <a:gd name="T27" fmla="*/ 26 h 52"/>
                <a:gd name="T28" fmla="*/ 17 w 56"/>
                <a:gd name="T29" fmla="*/ 36 h 52"/>
                <a:gd name="T30" fmla="*/ 9 w 56"/>
                <a:gd name="T31" fmla="*/ 27 h 52"/>
                <a:gd name="T32" fmla="*/ 20 w 56"/>
                <a:gd name="T33" fmla="*/ 36 h 52"/>
                <a:gd name="T34" fmla="*/ 23 w 56"/>
                <a:gd name="T35" fmla="*/ 35 h 52"/>
                <a:gd name="T36" fmla="*/ 55 w 56"/>
                <a:gd name="T37" fmla="*/ 21 h 52"/>
                <a:gd name="T38" fmla="*/ 52 w 56"/>
                <a:gd name="T39" fmla="*/ 26 h 52"/>
                <a:gd name="T40" fmla="*/ 23 w 56"/>
                <a:gd name="T41" fmla="*/ 35 h 52"/>
                <a:gd name="T42" fmla="*/ 2 w 56"/>
                <a:gd name="T43" fmla="*/ 23 h 52"/>
                <a:gd name="T44" fmla="*/ 10 w 56"/>
                <a:gd name="T45" fmla="*/ 11 h 52"/>
                <a:gd name="T46" fmla="*/ 5 w 56"/>
                <a:gd name="T47" fmla="*/ 21 h 52"/>
                <a:gd name="T48" fmla="*/ 6 w 56"/>
                <a:gd name="T49" fmla="*/ 20 h 52"/>
                <a:gd name="T50" fmla="*/ 15 w 56"/>
                <a:gd name="T51" fmla="*/ 5 h 52"/>
                <a:gd name="T52" fmla="*/ 9 w 56"/>
                <a:gd name="T53" fmla="*/ 17 h 52"/>
                <a:gd name="T54" fmla="*/ 10 w 56"/>
                <a:gd name="T55" fmla="*/ 18 h 52"/>
                <a:gd name="T56" fmla="*/ 10 w 56"/>
                <a:gd name="T57" fmla="*/ 17 h 52"/>
                <a:gd name="T58" fmla="*/ 33 w 56"/>
                <a:gd name="T59" fmla="*/ 16 h 52"/>
                <a:gd name="T60" fmla="*/ 20 w 56"/>
                <a:gd name="T61" fmla="*/ 0 h 52"/>
                <a:gd name="T62" fmla="*/ 15 w 56"/>
                <a:gd name="T63" fmla="*/ 4 h 52"/>
                <a:gd name="T64" fmla="*/ 11 w 56"/>
                <a:gd name="T65" fmla="*/ 7 h 52"/>
                <a:gd name="T66" fmla="*/ 1 w 56"/>
                <a:gd name="T67" fmla="*/ 24 h 52"/>
                <a:gd name="T68" fmla="*/ 0 w 56"/>
                <a:gd name="T69" fmla="*/ 28 h 52"/>
                <a:gd name="T70" fmla="*/ 17 w 56"/>
                <a:gd name="T71" fmla="*/ 37 h 52"/>
                <a:gd name="T72" fmla="*/ 17 w 56"/>
                <a:gd name="T73" fmla="*/ 37 h 52"/>
                <a:gd name="T74" fmla="*/ 23 w 56"/>
                <a:gd name="T75" fmla="*/ 41 h 52"/>
                <a:gd name="T76" fmla="*/ 23 w 56"/>
                <a:gd name="T77" fmla="*/ 41 h 52"/>
                <a:gd name="T78" fmla="*/ 38 w 56"/>
                <a:gd name="T79" fmla="*/ 52 h 52"/>
                <a:gd name="T80" fmla="*/ 42 w 56"/>
                <a:gd name="T81" fmla="*/ 50 h 52"/>
                <a:gd name="T82" fmla="*/ 55 w 56"/>
                <a:gd name="T83" fmla="*/ 31 h 52"/>
                <a:gd name="T84" fmla="*/ 54 w 56"/>
                <a:gd name="T85" fmla="*/ 29 h 52"/>
                <a:gd name="T86" fmla="*/ 53 w 56"/>
                <a:gd name="T87" fmla="*/ 26 h 52"/>
                <a:gd name="T88" fmla="*/ 56 w 56"/>
                <a:gd name="T89" fmla="*/ 20 h 52"/>
                <a:gd name="T90" fmla="*/ 21 w 56"/>
                <a:gd name="T9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52">
                  <a:moveTo>
                    <a:pt x="39" y="51"/>
                  </a:moveTo>
                  <a:cubicBezTo>
                    <a:pt x="34" y="43"/>
                    <a:pt x="26" y="41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40"/>
                    <a:pt x="29" y="41"/>
                    <a:pt x="32" y="42"/>
                  </a:cubicBezTo>
                  <a:cubicBezTo>
                    <a:pt x="35" y="44"/>
                    <a:pt x="38" y="47"/>
                    <a:pt x="39" y="50"/>
                  </a:cubicBezTo>
                  <a:cubicBezTo>
                    <a:pt x="39" y="51"/>
                    <a:pt x="39" y="51"/>
                    <a:pt x="39" y="51"/>
                  </a:cubicBezTo>
                  <a:moveTo>
                    <a:pt x="23" y="39"/>
                  </a:moveTo>
                  <a:cubicBezTo>
                    <a:pt x="23" y="38"/>
                    <a:pt x="23" y="38"/>
                    <a:pt x="23" y="37"/>
                  </a:cubicBezTo>
                  <a:cubicBezTo>
                    <a:pt x="35" y="40"/>
                    <a:pt x="40" y="48"/>
                    <a:pt x="41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46"/>
                    <a:pt x="36" y="43"/>
                    <a:pt x="32" y="42"/>
                  </a:cubicBezTo>
                  <a:cubicBezTo>
                    <a:pt x="30" y="40"/>
                    <a:pt x="27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43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8" y="39"/>
                    <a:pt x="51" y="34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6"/>
                    <a:pt x="36" y="39"/>
                    <a:pt x="24" y="37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30" y="37"/>
                    <a:pt x="38" y="38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moveTo>
                    <a:pt x="44" y="39"/>
                  </a:move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8" y="34"/>
                    <a:pt x="50" y="31"/>
                    <a:pt x="53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3"/>
                    <a:pt x="48" y="37"/>
                    <a:pt x="43" y="43"/>
                  </a:cubicBezTo>
                  <a:cubicBezTo>
                    <a:pt x="38" y="37"/>
                    <a:pt x="30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30" y="34"/>
                    <a:pt x="33" y="34"/>
                  </a:cubicBezTo>
                  <a:cubicBezTo>
                    <a:pt x="36" y="34"/>
                    <a:pt x="40" y="35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moveTo>
                    <a:pt x="17" y="36"/>
                  </a:moveTo>
                  <a:cubicBezTo>
                    <a:pt x="14" y="31"/>
                    <a:pt x="10" y="28"/>
                    <a:pt x="1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6"/>
                    <a:pt x="6" y="27"/>
                    <a:pt x="9" y="28"/>
                  </a:cubicBezTo>
                  <a:cubicBezTo>
                    <a:pt x="13" y="30"/>
                    <a:pt x="16" y="33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32"/>
                    <a:pt x="13" y="30"/>
                    <a:pt x="9" y="27"/>
                  </a:cubicBezTo>
                  <a:cubicBezTo>
                    <a:pt x="7" y="26"/>
                    <a:pt x="3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15" y="26"/>
                    <a:pt x="20" y="36"/>
                  </a:cubicBezTo>
                  <a:cubicBezTo>
                    <a:pt x="20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moveTo>
                    <a:pt x="23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6" y="16"/>
                    <a:pt x="39" y="16"/>
                    <a:pt x="42" y="16"/>
                  </a:cubicBezTo>
                  <a:cubicBezTo>
                    <a:pt x="47" y="16"/>
                    <a:pt x="51" y="17"/>
                    <a:pt x="55" y="21"/>
                  </a:cubicBezTo>
                  <a:cubicBezTo>
                    <a:pt x="54" y="23"/>
                    <a:pt x="53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30"/>
                    <a:pt x="47" y="33"/>
                    <a:pt x="44" y="38"/>
                  </a:cubicBezTo>
                  <a:cubicBezTo>
                    <a:pt x="41" y="34"/>
                    <a:pt x="36" y="33"/>
                    <a:pt x="33" y="33"/>
                  </a:cubicBezTo>
                  <a:cubicBezTo>
                    <a:pt x="29" y="33"/>
                    <a:pt x="25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19" y="32"/>
                  </a:moveTo>
                  <a:cubicBezTo>
                    <a:pt x="13" y="25"/>
                    <a:pt x="5" y="24"/>
                    <a:pt x="2" y="2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9" y="14"/>
                    <a:pt x="7" y="16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4"/>
                    <a:pt x="16" y="28"/>
                    <a:pt x="19" y="32"/>
                  </a:cubicBezTo>
                  <a:moveTo>
                    <a:pt x="21" y="34"/>
                  </a:moveTo>
                  <a:cubicBezTo>
                    <a:pt x="19" y="29"/>
                    <a:pt x="16" y="24"/>
                    <a:pt x="6" y="20"/>
                  </a:cubicBezTo>
                  <a:cubicBezTo>
                    <a:pt x="8" y="17"/>
                    <a:pt x="10" y="14"/>
                    <a:pt x="11" y="12"/>
                  </a:cubicBezTo>
                  <a:cubicBezTo>
                    <a:pt x="12" y="9"/>
                    <a:pt x="13" y="8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9"/>
                    <a:pt x="14" y="10"/>
                  </a:cubicBezTo>
                  <a:cubicBezTo>
                    <a:pt x="12" y="12"/>
                    <a:pt x="11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0" y="24"/>
                    <a:pt x="21" y="31"/>
                    <a:pt x="21" y="34"/>
                  </a:cubicBezTo>
                  <a:moveTo>
                    <a:pt x="22" y="34"/>
                  </a:moveTo>
                  <a:cubicBezTo>
                    <a:pt x="22" y="31"/>
                    <a:pt x="21" y="24"/>
                    <a:pt x="10" y="17"/>
                  </a:cubicBezTo>
                  <a:cubicBezTo>
                    <a:pt x="12" y="15"/>
                    <a:pt x="13" y="13"/>
                    <a:pt x="14" y="11"/>
                  </a:cubicBezTo>
                  <a:cubicBezTo>
                    <a:pt x="17" y="7"/>
                    <a:pt x="18" y="4"/>
                    <a:pt x="21" y="1"/>
                  </a:cubicBezTo>
                  <a:cubicBezTo>
                    <a:pt x="30" y="3"/>
                    <a:pt x="33" y="12"/>
                    <a:pt x="33" y="16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8" y="3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9" y="29"/>
                    <a:pt x="13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2" y="38"/>
                    <a:pt x="23" y="39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32" y="43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4"/>
                    <a:pt x="55" y="23"/>
                    <a:pt x="56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16"/>
                    <a:pt x="47" y="15"/>
                    <a:pt x="42" y="15"/>
                  </a:cubicBezTo>
                  <a:cubicBezTo>
                    <a:pt x="39" y="15"/>
                    <a:pt x="37" y="15"/>
                    <a:pt x="35" y="16"/>
                  </a:cubicBezTo>
                  <a:cubicBezTo>
                    <a:pt x="34" y="11"/>
                    <a:pt x="3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4041" y="2284"/>
              <a:ext cx="21" cy="26"/>
            </a:xfrm>
            <a:custGeom>
              <a:avLst/>
              <a:gdLst>
                <a:gd name="T0" fmla="*/ 1 w 9"/>
                <a:gd name="T1" fmla="*/ 0 h 11"/>
                <a:gd name="T2" fmla="*/ 0 w 9"/>
                <a:gd name="T3" fmla="*/ 0 h 11"/>
                <a:gd name="T4" fmla="*/ 0 w 9"/>
                <a:gd name="T5" fmla="*/ 1 h 11"/>
                <a:gd name="T6" fmla="*/ 8 w 9"/>
                <a:gd name="T7" fmla="*/ 11 h 11"/>
                <a:gd name="T8" fmla="*/ 8 w 9"/>
                <a:gd name="T9" fmla="*/ 11 h 11"/>
                <a:gd name="T10" fmla="*/ 8 w 9"/>
                <a:gd name="T11" fmla="*/ 11 h 11"/>
                <a:gd name="T12" fmla="*/ 9 w 9"/>
                <a:gd name="T13" fmla="*/ 11 h 11"/>
                <a:gd name="T14" fmla="*/ 1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7" y="7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4036" y="2293"/>
              <a:ext cx="19" cy="24"/>
            </a:xfrm>
            <a:custGeom>
              <a:avLst/>
              <a:gdLst>
                <a:gd name="T0" fmla="*/ 1 w 8"/>
                <a:gd name="T1" fmla="*/ 0 h 10"/>
                <a:gd name="T2" fmla="*/ 0 w 8"/>
                <a:gd name="T3" fmla="*/ 0 h 10"/>
                <a:gd name="T4" fmla="*/ 0 w 8"/>
                <a:gd name="T5" fmla="*/ 1 h 10"/>
                <a:gd name="T6" fmla="*/ 7 w 8"/>
                <a:gd name="T7" fmla="*/ 10 h 10"/>
                <a:gd name="T8" fmla="*/ 8 w 8"/>
                <a:gd name="T9" fmla="*/ 10 h 10"/>
                <a:gd name="T10" fmla="*/ 8 w 8"/>
                <a:gd name="T11" fmla="*/ 10 h 10"/>
                <a:gd name="T12" fmla="*/ 8 w 8"/>
                <a:gd name="T13" fmla="*/ 10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4032" y="2301"/>
              <a:ext cx="19" cy="26"/>
            </a:xfrm>
            <a:custGeom>
              <a:avLst/>
              <a:gdLst>
                <a:gd name="T0" fmla="*/ 1 w 8"/>
                <a:gd name="T1" fmla="*/ 0 h 11"/>
                <a:gd name="T2" fmla="*/ 0 w 8"/>
                <a:gd name="T3" fmla="*/ 0 h 11"/>
                <a:gd name="T4" fmla="*/ 0 w 8"/>
                <a:gd name="T5" fmla="*/ 1 h 11"/>
                <a:gd name="T6" fmla="*/ 7 w 8"/>
                <a:gd name="T7" fmla="*/ 10 h 11"/>
                <a:gd name="T8" fmla="*/ 8 w 8"/>
                <a:gd name="T9" fmla="*/ 11 h 11"/>
                <a:gd name="T10" fmla="*/ 8 w 8"/>
                <a:gd name="T11" fmla="*/ 11 h 11"/>
                <a:gd name="T12" fmla="*/ 8 w 8"/>
                <a:gd name="T13" fmla="*/ 10 h 11"/>
                <a:gd name="T14" fmla="*/ 1 w 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4034" y="2315"/>
              <a:ext cx="12" cy="19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0 h 8"/>
                <a:gd name="T4" fmla="*/ 0 w 5"/>
                <a:gd name="T5" fmla="*/ 1 h 8"/>
                <a:gd name="T6" fmla="*/ 4 w 5"/>
                <a:gd name="T7" fmla="*/ 7 h 8"/>
                <a:gd name="T8" fmla="*/ 4 w 5"/>
                <a:gd name="T9" fmla="*/ 8 h 8"/>
                <a:gd name="T10" fmla="*/ 4 w 5"/>
                <a:gd name="T11" fmla="*/ 8 h 8"/>
                <a:gd name="T12" fmla="*/ 5 w 5"/>
                <a:gd name="T13" fmla="*/ 7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4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4"/>
                    <a:pt x="3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4074" y="2312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0 w 13"/>
                <a:gd name="T3" fmla="*/ 1 h 4"/>
                <a:gd name="T4" fmla="*/ 0 w 13"/>
                <a:gd name="T5" fmla="*/ 1 h 4"/>
                <a:gd name="T6" fmla="*/ 0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3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7" y="1"/>
                    <a:pt x="10" y="2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4070" y="2322"/>
              <a:ext cx="31" cy="7"/>
            </a:xfrm>
            <a:custGeom>
              <a:avLst/>
              <a:gdLst>
                <a:gd name="T0" fmla="*/ 4 w 13"/>
                <a:gd name="T1" fmla="*/ 0 h 3"/>
                <a:gd name="T2" fmla="*/ 1 w 13"/>
                <a:gd name="T3" fmla="*/ 0 h 3"/>
                <a:gd name="T4" fmla="*/ 0 w 13"/>
                <a:gd name="T5" fmla="*/ 1 h 3"/>
                <a:gd name="T6" fmla="*/ 1 w 13"/>
                <a:gd name="T7" fmla="*/ 1 h 3"/>
                <a:gd name="T8" fmla="*/ 4 w 13"/>
                <a:gd name="T9" fmla="*/ 1 h 3"/>
                <a:gd name="T10" fmla="*/ 12 w 13"/>
                <a:gd name="T11" fmla="*/ 3 h 3"/>
                <a:gd name="T12" fmla="*/ 13 w 13"/>
                <a:gd name="T13" fmla="*/ 3 h 3"/>
                <a:gd name="T14" fmla="*/ 13 w 13"/>
                <a:gd name="T15" fmla="*/ 3 h 3"/>
                <a:gd name="T16" fmla="*/ 13 w 13"/>
                <a:gd name="T17" fmla="*/ 2 h 3"/>
                <a:gd name="T18" fmla="*/ 4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0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4065" y="2329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1 w 13"/>
                <a:gd name="T3" fmla="*/ 0 h 4"/>
                <a:gd name="T4" fmla="*/ 0 w 13"/>
                <a:gd name="T5" fmla="*/ 1 h 4"/>
                <a:gd name="T6" fmla="*/ 1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2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9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4060" y="2336"/>
              <a:ext cx="21" cy="5"/>
            </a:xfrm>
            <a:custGeom>
              <a:avLst/>
              <a:gdLst>
                <a:gd name="T0" fmla="*/ 4 w 9"/>
                <a:gd name="T1" fmla="*/ 0 h 2"/>
                <a:gd name="T2" fmla="*/ 1 w 9"/>
                <a:gd name="T3" fmla="*/ 1 h 2"/>
                <a:gd name="T4" fmla="*/ 0 w 9"/>
                <a:gd name="T5" fmla="*/ 1 h 2"/>
                <a:gd name="T6" fmla="*/ 1 w 9"/>
                <a:gd name="T7" fmla="*/ 2 h 2"/>
                <a:gd name="T8" fmla="*/ 4 w 9"/>
                <a:gd name="T9" fmla="*/ 1 h 2"/>
                <a:gd name="T10" fmla="*/ 8 w 9"/>
                <a:gd name="T11" fmla="*/ 2 h 2"/>
                <a:gd name="T12" fmla="*/ 8 w 9"/>
                <a:gd name="T13" fmla="*/ 2 h 2"/>
                <a:gd name="T14" fmla="*/ 9 w 9"/>
                <a:gd name="T15" fmla="*/ 2 h 2"/>
                <a:gd name="T16" fmla="*/ 8 w 9"/>
                <a:gd name="T17" fmla="*/ 1 h 2"/>
                <a:gd name="T18" fmla="*/ 4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47"/>
            <p:cNvSpPr>
              <a:spLocks noEditPoints="1"/>
            </p:cNvSpPr>
            <p:nvPr/>
          </p:nvSpPr>
          <p:spPr bwMode="auto">
            <a:xfrm>
              <a:off x="4067" y="1946"/>
              <a:ext cx="124" cy="126"/>
            </a:xfrm>
            <a:custGeom>
              <a:avLst/>
              <a:gdLst>
                <a:gd name="T0" fmla="*/ 34 w 52"/>
                <a:gd name="T1" fmla="*/ 48 h 53"/>
                <a:gd name="T2" fmla="*/ 22 w 52"/>
                <a:gd name="T3" fmla="*/ 51 h 53"/>
                <a:gd name="T4" fmla="*/ 28 w 52"/>
                <a:gd name="T5" fmla="*/ 51 h 53"/>
                <a:gd name="T6" fmla="*/ 31 w 52"/>
                <a:gd name="T7" fmla="*/ 46 h 53"/>
                <a:gd name="T8" fmla="*/ 14 w 52"/>
                <a:gd name="T9" fmla="*/ 49 h 53"/>
                <a:gd name="T10" fmla="*/ 34 w 52"/>
                <a:gd name="T11" fmla="*/ 45 h 53"/>
                <a:gd name="T12" fmla="*/ 38 w 52"/>
                <a:gd name="T13" fmla="*/ 44 h 53"/>
                <a:gd name="T14" fmla="*/ 13 w 52"/>
                <a:gd name="T15" fmla="*/ 48 h 53"/>
                <a:gd name="T16" fmla="*/ 10 w 52"/>
                <a:gd name="T17" fmla="*/ 47 h 53"/>
                <a:gd name="T18" fmla="*/ 42 w 52"/>
                <a:gd name="T19" fmla="*/ 41 h 53"/>
                <a:gd name="T20" fmla="*/ 34 w 52"/>
                <a:gd name="T21" fmla="*/ 41 h 53"/>
                <a:gd name="T22" fmla="*/ 7 w 52"/>
                <a:gd name="T23" fmla="*/ 44 h 53"/>
                <a:gd name="T24" fmla="*/ 43 w 52"/>
                <a:gd name="T25" fmla="*/ 45 h 53"/>
                <a:gd name="T26" fmla="*/ 32 w 52"/>
                <a:gd name="T27" fmla="*/ 43 h 53"/>
                <a:gd name="T28" fmla="*/ 5 w 52"/>
                <a:gd name="T29" fmla="*/ 37 h 53"/>
                <a:gd name="T30" fmla="*/ 44 w 52"/>
                <a:gd name="T31" fmla="*/ 43 h 53"/>
                <a:gd name="T32" fmla="*/ 3 w 52"/>
                <a:gd name="T33" fmla="*/ 35 h 53"/>
                <a:gd name="T34" fmla="*/ 30 w 52"/>
                <a:gd name="T35" fmla="*/ 35 h 53"/>
                <a:gd name="T36" fmla="*/ 47 w 52"/>
                <a:gd name="T37" fmla="*/ 34 h 53"/>
                <a:gd name="T38" fmla="*/ 28 w 52"/>
                <a:gd name="T39" fmla="*/ 33 h 53"/>
                <a:gd name="T40" fmla="*/ 45 w 52"/>
                <a:gd name="T41" fmla="*/ 32 h 53"/>
                <a:gd name="T42" fmla="*/ 43 w 52"/>
                <a:gd name="T43" fmla="*/ 33 h 53"/>
                <a:gd name="T44" fmla="*/ 40 w 52"/>
                <a:gd name="T45" fmla="*/ 30 h 53"/>
                <a:gd name="T46" fmla="*/ 37 w 52"/>
                <a:gd name="T47" fmla="*/ 30 h 53"/>
                <a:gd name="T48" fmla="*/ 49 w 52"/>
                <a:gd name="T49" fmla="*/ 37 h 53"/>
                <a:gd name="T50" fmla="*/ 27 w 52"/>
                <a:gd name="T51" fmla="*/ 30 h 53"/>
                <a:gd name="T52" fmla="*/ 36 w 52"/>
                <a:gd name="T53" fmla="*/ 43 h 53"/>
                <a:gd name="T54" fmla="*/ 38 w 52"/>
                <a:gd name="T55" fmla="*/ 32 h 53"/>
                <a:gd name="T56" fmla="*/ 47 w 52"/>
                <a:gd name="T57" fmla="*/ 35 h 53"/>
                <a:gd name="T58" fmla="*/ 30 w 52"/>
                <a:gd name="T59" fmla="*/ 27 h 53"/>
                <a:gd name="T60" fmla="*/ 29 w 52"/>
                <a:gd name="T61" fmla="*/ 26 h 53"/>
                <a:gd name="T62" fmla="*/ 27 w 52"/>
                <a:gd name="T63" fmla="*/ 24 h 53"/>
                <a:gd name="T64" fmla="*/ 31 w 52"/>
                <a:gd name="T65" fmla="*/ 23 h 53"/>
                <a:gd name="T66" fmla="*/ 48 w 52"/>
                <a:gd name="T67" fmla="*/ 32 h 53"/>
                <a:gd name="T68" fmla="*/ 31 w 52"/>
                <a:gd name="T69" fmla="*/ 26 h 53"/>
                <a:gd name="T70" fmla="*/ 34 w 52"/>
                <a:gd name="T71" fmla="*/ 19 h 53"/>
                <a:gd name="T72" fmla="*/ 36 w 52"/>
                <a:gd name="T73" fmla="*/ 21 h 53"/>
                <a:gd name="T74" fmla="*/ 42 w 52"/>
                <a:gd name="T75" fmla="*/ 18 h 53"/>
                <a:gd name="T76" fmla="*/ 47 w 52"/>
                <a:gd name="T77" fmla="*/ 12 h 53"/>
                <a:gd name="T78" fmla="*/ 47 w 52"/>
                <a:gd name="T79" fmla="*/ 16 h 53"/>
                <a:gd name="T80" fmla="*/ 1 w 52"/>
                <a:gd name="T81" fmla="*/ 25 h 53"/>
                <a:gd name="T82" fmla="*/ 26 w 52"/>
                <a:gd name="T83" fmla="*/ 31 h 53"/>
                <a:gd name="T84" fmla="*/ 31 w 52"/>
                <a:gd name="T85" fmla="*/ 45 h 53"/>
                <a:gd name="T86" fmla="*/ 27 w 52"/>
                <a:gd name="T87" fmla="*/ 21 h 53"/>
                <a:gd name="T88" fmla="*/ 29 w 52"/>
                <a:gd name="T89" fmla="*/ 20 h 53"/>
                <a:gd name="T90" fmla="*/ 26 w 52"/>
                <a:gd name="T91" fmla="*/ 24 h 53"/>
                <a:gd name="T92" fmla="*/ 26 w 52"/>
                <a:gd name="T93" fmla="*/ 2 h 53"/>
                <a:gd name="T94" fmla="*/ 1 w 52"/>
                <a:gd name="T95" fmla="*/ 34 h 53"/>
                <a:gd name="T96" fmla="*/ 3 w 52"/>
                <a:gd name="T97" fmla="*/ 40 h 53"/>
                <a:gd name="T98" fmla="*/ 6 w 52"/>
                <a:gd name="T99" fmla="*/ 44 h 53"/>
                <a:gd name="T100" fmla="*/ 16 w 52"/>
                <a:gd name="T101" fmla="*/ 52 h 53"/>
                <a:gd name="T102" fmla="*/ 22 w 52"/>
                <a:gd name="T103" fmla="*/ 52 h 53"/>
                <a:gd name="T104" fmla="*/ 29 w 52"/>
                <a:gd name="T105" fmla="*/ 52 h 53"/>
                <a:gd name="T106" fmla="*/ 35 w 52"/>
                <a:gd name="T107" fmla="*/ 51 h 53"/>
                <a:gd name="T108" fmla="*/ 41 w 52"/>
                <a:gd name="T109" fmla="*/ 48 h 53"/>
                <a:gd name="T110" fmla="*/ 52 w 52"/>
                <a:gd name="T111" fmla="*/ 28 h 53"/>
                <a:gd name="T112" fmla="*/ 48 w 52"/>
                <a:gd name="T11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53">
                  <a:moveTo>
                    <a:pt x="31" y="51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4" y="49"/>
                  </a:cubicBezTo>
                  <a:moveTo>
                    <a:pt x="25" y="46"/>
                  </a:moveTo>
                  <a:cubicBezTo>
                    <a:pt x="26" y="46"/>
                    <a:pt x="26" y="46"/>
                    <a:pt x="27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4" y="51"/>
                    <a:pt x="23" y="5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moveTo>
                    <a:pt x="22" y="51"/>
                  </a:moveTo>
                  <a:cubicBezTo>
                    <a:pt x="21" y="51"/>
                    <a:pt x="21" y="51"/>
                    <a:pt x="20" y="51"/>
                  </a:cubicBezTo>
                  <a:cubicBezTo>
                    <a:pt x="21" y="49"/>
                    <a:pt x="21" y="48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2" y="51"/>
                    <a:pt x="22" y="51"/>
                    <a:pt x="22" y="51"/>
                  </a:cubicBezTo>
                  <a:moveTo>
                    <a:pt x="26" y="51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29" y="48"/>
                    <a:pt x="28" y="49"/>
                    <a:pt x="28" y="51"/>
                  </a:cubicBezTo>
                  <a:cubicBezTo>
                    <a:pt x="27" y="51"/>
                    <a:pt x="27" y="51"/>
                    <a:pt x="26" y="51"/>
                  </a:cubicBezTo>
                  <a:moveTo>
                    <a:pt x="19" y="51"/>
                  </a:moveTo>
                  <a:cubicBezTo>
                    <a:pt x="18" y="51"/>
                    <a:pt x="18" y="50"/>
                    <a:pt x="17" y="50"/>
                  </a:cubicBezTo>
                  <a:cubicBezTo>
                    <a:pt x="18" y="49"/>
                    <a:pt x="19" y="47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0" y="47"/>
                    <a:pt x="20" y="49"/>
                    <a:pt x="19" y="51"/>
                  </a:cubicBezTo>
                  <a:moveTo>
                    <a:pt x="29" y="51"/>
                  </a:moveTo>
                  <a:cubicBezTo>
                    <a:pt x="30" y="49"/>
                    <a:pt x="30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17" y="47"/>
                    <a:pt x="17" y="48"/>
                    <a:pt x="16" y="50"/>
                  </a:cubicBezTo>
                  <a:moveTo>
                    <a:pt x="33" y="48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4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8"/>
                    <a:pt x="33" y="48"/>
                    <a:pt x="33" y="48"/>
                  </a:cubicBezTo>
                  <a:moveTo>
                    <a:pt x="35" y="50"/>
                  </a:moveTo>
                  <a:cubicBezTo>
                    <a:pt x="35" y="49"/>
                    <a:pt x="35" y="48"/>
                    <a:pt x="35" y="48"/>
                  </a:cubicBezTo>
                  <a:cubicBezTo>
                    <a:pt x="36" y="46"/>
                    <a:pt x="36" y="45"/>
                    <a:pt x="36" y="45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moveTo>
                    <a:pt x="13" y="48"/>
                  </a:moveTo>
                  <a:cubicBezTo>
                    <a:pt x="12" y="48"/>
                    <a:pt x="11" y="48"/>
                    <a:pt x="11" y="47"/>
                  </a:cubicBezTo>
                  <a:cubicBezTo>
                    <a:pt x="11" y="46"/>
                    <a:pt x="12" y="45"/>
                    <a:pt x="13" y="43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37" y="49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5"/>
                    <a:pt x="38" y="47"/>
                    <a:pt x="38" y="48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10" y="47"/>
                  </a:moveTo>
                  <a:cubicBezTo>
                    <a:pt x="9" y="46"/>
                    <a:pt x="9" y="46"/>
                    <a:pt x="9" y="45"/>
                  </a:cubicBezTo>
                  <a:cubicBezTo>
                    <a:pt x="9" y="44"/>
                    <a:pt x="10" y="43"/>
                    <a:pt x="10" y="42"/>
                  </a:cubicBezTo>
                  <a:cubicBezTo>
                    <a:pt x="11" y="42"/>
                    <a:pt x="11" y="43"/>
                    <a:pt x="12" y="43"/>
                  </a:cubicBezTo>
                  <a:cubicBezTo>
                    <a:pt x="11" y="44"/>
                    <a:pt x="11" y="45"/>
                    <a:pt x="10" y="47"/>
                  </a:cubicBezTo>
                  <a:moveTo>
                    <a:pt x="39" y="48"/>
                  </a:moveTo>
                  <a:cubicBezTo>
                    <a:pt x="40" y="46"/>
                    <a:pt x="40" y="44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3"/>
                    <a:pt x="41" y="45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moveTo>
                    <a:pt x="33" y="46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5"/>
                    <a:pt x="33" y="46"/>
                  </a:cubicBezTo>
                  <a:moveTo>
                    <a:pt x="8" y="4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8" y="43"/>
                    <a:pt x="8" y="45"/>
                  </a:cubicBezTo>
                  <a:moveTo>
                    <a:pt x="42" y="46"/>
                  </a:moveTo>
                  <a:cubicBezTo>
                    <a:pt x="42" y="44"/>
                    <a:pt x="43" y="42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2" y="46"/>
                    <a:pt x="42" y="46"/>
                  </a:cubicBezTo>
                  <a:moveTo>
                    <a:pt x="32" y="43"/>
                  </a:move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40"/>
                    <a:pt x="33" y="40"/>
                  </a:cubicBezTo>
                  <a:cubicBezTo>
                    <a:pt x="32" y="41"/>
                    <a:pt x="32" y="42"/>
                    <a:pt x="32" y="43"/>
                  </a:cubicBezTo>
                  <a:moveTo>
                    <a:pt x="6" y="43"/>
                  </a:moveTo>
                  <a:cubicBezTo>
                    <a:pt x="6" y="42"/>
                    <a:pt x="5" y="42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4" y="40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moveTo>
                    <a:pt x="44" y="43"/>
                  </a:moveTo>
                  <a:cubicBezTo>
                    <a:pt x="45" y="42"/>
                    <a:pt x="45" y="40"/>
                    <a:pt x="46" y="3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5" y="42"/>
                    <a:pt x="44" y="43"/>
                  </a:cubicBezTo>
                  <a:moveTo>
                    <a:pt x="31" y="40"/>
                  </a:moveTo>
                  <a:cubicBezTo>
                    <a:pt x="30" y="40"/>
                    <a:pt x="30" y="39"/>
                    <a:pt x="30" y="3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1" y="39"/>
                    <a:pt x="31" y="39"/>
                    <a:pt x="31" y="40"/>
                  </a:cubicBezTo>
                  <a:moveTo>
                    <a:pt x="3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8"/>
                    <a:pt x="3" y="38"/>
                    <a:pt x="3" y="38"/>
                  </a:cubicBezTo>
                  <a:moveTo>
                    <a:pt x="29" y="37"/>
                  </a:move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moveTo>
                    <a:pt x="47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7" y="34"/>
                    <a:pt x="47" y="34"/>
                  </a:cubicBezTo>
                  <a:moveTo>
                    <a:pt x="29" y="34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45" y="34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6" y="33"/>
                    <a:pt x="46" y="33"/>
                    <a:pt x="45" y="34"/>
                  </a:cubicBezTo>
                  <a:moveTo>
                    <a:pt x="28" y="32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43" y="33"/>
                  </a:moveTo>
                  <a:cubicBezTo>
                    <a:pt x="42" y="32"/>
                    <a:pt x="42" y="32"/>
                    <a:pt x="41" y="32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3" y="32"/>
                    <a:pt x="43" y="33"/>
                  </a:cubicBezTo>
                  <a:moveTo>
                    <a:pt x="40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1" y="32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1" y="31"/>
                    <a:pt x="1" y="31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moveTo>
                    <a:pt x="38" y="31"/>
                  </a:moveTo>
                  <a:cubicBezTo>
                    <a:pt x="38" y="30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moveTo>
                    <a:pt x="49" y="37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1"/>
                    <a:pt x="50" y="30"/>
                    <a:pt x="50" y="29"/>
                  </a:cubicBezTo>
                  <a:cubicBezTo>
                    <a:pt x="50" y="32"/>
                    <a:pt x="50" y="35"/>
                    <a:pt x="49" y="37"/>
                  </a:cubicBezTo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6" y="28"/>
                  </a:cubicBezTo>
                  <a:cubicBezTo>
                    <a:pt x="27" y="29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29"/>
                  </a:moveTo>
                  <a:cubicBezTo>
                    <a:pt x="33" y="28"/>
                    <a:pt x="33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6" y="43"/>
                  </a:moveTo>
                  <a:cubicBezTo>
                    <a:pt x="36" y="43"/>
                    <a:pt x="35" y="42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9"/>
                    <a:pt x="33" y="37"/>
                    <a:pt x="32" y="36"/>
                  </a:cubicBezTo>
                  <a:cubicBezTo>
                    <a:pt x="31" y="34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29"/>
                    <a:pt x="28" y="28"/>
                    <a:pt x="27" y="27"/>
                  </a:cubicBezTo>
                  <a:cubicBezTo>
                    <a:pt x="30" y="28"/>
                    <a:pt x="34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3"/>
                    <a:pt x="42" y="33"/>
                    <a:pt x="44" y="34"/>
                  </a:cubicBezTo>
                  <a:cubicBezTo>
                    <a:pt x="44" y="34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40"/>
                    <a:pt x="40" y="42"/>
                    <a:pt x="36" y="43"/>
                  </a:cubicBezTo>
                  <a:moveTo>
                    <a:pt x="31" y="28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moveTo>
                    <a:pt x="29" y="27"/>
                  </a:moveTo>
                  <a:cubicBezTo>
                    <a:pt x="28" y="26"/>
                    <a:pt x="27" y="26"/>
                    <a:pt x="27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7"/>
                    <a:pt x="29" y="27"/>
                    <a:pt x="29" y="27"/>
                  </a:cubicBezTo>
                  <a:moveTo>
                    <a:pt x="27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2"/>
                    <a:pt x="29" y="22"/>
                  </a:cubicBezTo>
                  <a:cubicBezTo>
                    <a:pt x="29" y="22"/>
                    <a:pt x="29" y="23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moveTo>
                    <a:pt x="30" y="24"/>
                  </a:moveTo>
                  <a:cubicBezTo>
                    <a:pt x="30" y="23"/>
                    <a:pt x="30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2" y="20"/>
                    <a:pt x="33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34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41" y="21"/>
                    <a:pt x="46" y="19"/>
                    <a:pt x="49" y="18"/>
                  </a:cubicBezTo>
                  <a:cubicBezTo>
                    <a:pt x="50" y="23"/>
                    <a:pt x="50" y="28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1"/>
                    <a:pt x="45" y="31"/>
                    <a:pt x="43" y="30"/>
                  </a:cubicBezTo>
                  <a:cubicBezTo>
                    <a:pt x="43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8"/>
                    <a:pt x="35" y="27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30" y="25"/>
                    <a:pt x="32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moveTo>
                    <a:pt x="33" y="22"/>
                  </a:moveTo>
                  <a:cubicBezTo>
                    <a:pt x="33" y="21"/>
                    <a:pt x="34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4" y="20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moveTo>
                    <a:pt x="35" y="21"/>
                  </a:moveTo>
                  <a:cubicBezTo>
                    <a:pt x="36" y="20"/>
                    <a:pt x="36" y="19"/>
                    <a:pt x="37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8" y="17"/>
                    <a:pt x="38" y="16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moveTo>
                    <a:pt x="38" y="2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4"/>
                  </a:cubicBezTo>
                  <a:cubicBezTo>
                    <a:pt x="41" y="16"/>
                    <a:pt x="41" y="17"/>
                    <a:pt x="40" y="19"/>
                  </a:cubicBezTo>
                  <a:cubicBezTo>
                    <a:pt x="39" y="19"/>
                    <a:pt x="39" y="20"/>
                    <a:pt x="38" y="20"/>
                  </a:cubicBezTo>
                  <a:moveTo>
                    <a:pt x="42" y="18"/>
                  </a:moveTo>
                  <a:cubicBezTo>
                    <a:pt x="42" y="17"/>
                    <a:pt x="43" y="15"/>
                    <a:pt x="43" y="14"/>
                  </a:cubicBezTo>
                  <a:cubicBezTo>
                    <a:pt x="44" y="13"/>
                    <a:pt x="44" y="13"/>
                    <a:pt x="45" y="13"/>
                  </a:cubicBezTo>
                  <a:cubicBezTo>
                    <a:pt x="44" y="14"/>
                    <a:pt x="43" y="16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44" y="17"/>
                  </a:moveTo>
                  <a:cubicBezTo>
                    <a:pt x="45" y="15"/>
                    <a:pt x="45" y="14"/>
                    <a:pt x="46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3"/>
                    <a:pt x="46" y="15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moveTo>
                    <a:pt x="47" y="16"/>
                  </a:moveTo>
                  <a:cubicBezTo>
                    <a:pt x="47" y="14"/>
                    <a:pt x="48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19" y="44"/>
                  </a:moveTo>
                  <a:cubicBezTo>
                    <a:pt x="17" y="44"/>
                    <a:pt x="15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1"/>
                    <a:pt x="10" y="40"/>
                    <a:pt x="8" y="39"/>
                  </a:cubicBezTo>
                  <a:cubicBezTo>
                    <a:pt x="6" y="37"/>
                    <a:pt x="4" y="35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0"/>
                    <a:pt x="2" y="17"/>
                    <a:pt x="5" y="13"/>
                  </a:cubicBezTo>
                  <a:cubicBezTo>
                    <a:pt x="9" y="7"/>
                    <a:pt x="16" y="3"/>
                    <a:pt x="25" y="3"/>
                  </a:cubicBezTo>
                  <a:cubicBezTo>
                    <a:pt x="24" y="7"/>
                    <a:pt x="24" y="22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9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4"/>
                    <a:pt x="28" y="37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41"/>
                    <a:pt x="30" y="43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5"/>
                    <a:pt x="27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1" y="45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moveTo>
                    <a:pt x="27" y="21"/>
                  </a:moveTo>
                  <a:cubicBezTo>
                    <a:pt x="28" y="16"/>
                    <a:pt x="28" y="13"/>
                    <a:pt x="29" y="8"/>
                  </a:cubicBezTo>
                  <a:cubicBezTo>
                    <a:pt x="29" y="6"/>
                    <a:pt x="29" y="4"/>
                    <a:pt x="30" y="1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9" y="2"/>
                    <a:pt x="44" y="4"/>
                    <a:pt x="47" y="8"/>
                  </a:cubicBezTo>
                  <a:cubicBezTo>
                    <a:pt x="47" y="8"/>
                    <a:pt x="48" y="9"/>
                    <a:pt x="48" y="10"/>
                  </a:cubicBezTo>
                  <a:cubicBezTo>
                    <a:pt x="47" y="10"/>
                    <a:pt x="47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4"/>
                    <a:pt x="33" y="18"/>
                    <a:pt x="29" y="20"/>
                  </a:cubicBezTo>
                  <a:cubicBezTo>
                    <a:pt x="28" y="21"/>
                    <a:pt x="28" y="21"/>
                    <a:pt x="27" y="2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3"/>
                    <a:pt x="28" y="6"/>
                    <a:pt x="28" y="8"/>
                  </a:cubicBezTo>
                  <a:cubicBezTo>
                    <a:pt x="27" y="12"/>
                    <a:pt x="27" y="16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2"/>
                    <a:pt x="25" y="4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6" y="2"/>
                    <a:pt x="8" y="6"/>
                    <a:pt x="4" y="13"/>
                  </a:cubicBezTo>
                  <a:cubicBezTo>
                    <a:pt x="1" y="16"/>
                    <a:pt x="0" y="21"/>
                    <a:pt x="0" y="25"/>
                  </a:cubicBezTo>
                  <a:cubicBezTo>
                    <a:pt x="0" y="28"/>
                    <a:pt x="0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7"/>
                    <a:pt x="10" y="48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26" y="52"/>
                    <a:pt x="27" y="52"/>
                    <a:pt x="28" y="52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0"/>
                    <a:pt x="39" y="49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6"/>
                    <a:pt x="46" y="44"/>
                    <a:pt x="47" y="41"/>
                  </a:cubicBezTo>
                  <a:cubicBezTo>
                    <a:pt x="47" y="41"/>
                    <a:pt x="47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1" y="36"/>
                    <a:pt x="52" y="32"/>
                    <a:pt x="52" y="28"/>
                  </a:cubicBezTo>
                  <a:cubicBezTo>
                    <a:pt x="52" y="24"/>
                    <a:pt x="51" y="21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5" y="18"/>
                    <a:pt x="42" y="19"/>
                  </a:cubicBezTo>
                  <a:cubicBezTo>
                    <a:pt x="43" y="19"/>
                    <a:pt x="44" y="18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9" y="13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9"/>
                    <a:pt x="49" y="8"/>
                    <a:pt x="48" y="7"/>
                  </a:cubicBezTo>
                  <a:cubicBezTo>
                    <a:pt x="45" y="3"/>
                    <a:pt x="39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4117" y="1856"/>
              <a:ext cx="50" cy="78"/>
            </a:xfrm>
            <a:custGeom>
              <a:avLst/>
              <a:gdLst>
                <a:gd name="T0" fmla="*/ 3 w 21"/>
                <a:gd name="T1" fmla="*/ 31 h 33"/>
                <a:gd name="T2" fmla="*/ 3 w 21"/>
                <a:gd name="T3" fmla="*/ 30 h 33"/>
                <a:gd name="T4" fmla="*/ 4 w 21"/>
                <a:gd name="T5" fmla="*/ 31 h 33"/>
                <a:gd name="T6" fmla="*/ 2 w 21"/>
                <a:gd name="T7" fmla="*/ 30 h 33"/>
                <a:gd name="T8" fmla="*/ 3 w 21"/>
                <a:gd name="T9" fmla="*/ 28 h 33"/>
                <a:gd name="T10" fmla="*/ 1 w 21"/>
                <a:gd name="T11" fmla="*/ 29 h 33"/>
                <a:gd name="T12" fmla="*/ 1 w 21"/>
                <a:gd name="T13" fmla="*/ 29 h 33"/>
                <a:gd name="T14" fmla="*/ 2 w 21"/>
                <a:gd name="T15" fmla="*/ 27 h 33"/>
                <a:gd name="T16" fmla="*/ 1 w 21"/>
                <a:gd name="T17" fmla="*/ 27 h 33"/>
                <a:gd name="T18" fmla="*/ 1 w 21"/>
                <a:gd name="T19" fmla="*/ 27 h 33"/>
                <a:gd name="T20" fmla="*/ 5 w 21"/>
                <a:gd name="T21" fmla="*/ 31 h 33"/>
                <a:gd name="T22" fmla="*/ 20 w 21"/>
                <a:gd name="T23" fmla="*/ 5 h 33"/>
                <a:gd name="T24" fmla="*/ 20 w 21"/>
                <a:gd name="T25" fmla="*/ 7 h 33"/>
                <a:gd name="T26" fmla="*/ 4 w 21"/>
                <a:gd name="T27" fmla="*/ 28 h 33"/>
                <a:gd name="T28" fmla="*/ 9 w 21"/>
                <a:gd name="T29" fmla="*/ 14 h 33"/>
                <a:gd name="T30" fmla="*/ 19 w 21"/>
                <a:gd name="T31" fmla="*/ 3 h 33"/>
                <a:gd name="T32" fmla="*/ 4 w 21"/>
                <a:gd name="T33" fmla="*/ 28 h 33"/>
                <a:gd name="T34" fmla="*/ 16 w 21"/>
                <a:gd name="T35" fmla="*/ 1 h 33"/>
                <a:gd name="T36" fmla="*/ 0 w 21"/>
                <a:gd name="T37" fmla="*/ 25 h 33"/>
                <a:gd name="T38" fmla="*/ 0 w 21"/>
                <a:gd name="T39" fmla="*/ 25 h 33"/>
                <a:gd name="T40" fmla="*/ 0 w 21"/>
                <a:gd name="T41" fmla="*/ 25 h 33"/>
                <a:gd name="T42" fmla="*/ 0 w 21"/>
                <a:gd name="T43" fmla="*/ 29 h 33"/>
                <a:gd name="T44" fmla="*/ 0 w 21"/>
                <a:gd name="T45" fmla="*/ 29 h 33"/>
                <a:gd name="T46" fmla="*/ 1 w 21"/>
                <a:gd name="T47" fmla="*/ 30 h 33"/>
                <a:gd name="T48" fmla="*/ 4 w 21"/>
                <a:gd name="T49" fmla="*/ 33 h 33"/>
                <a:gd name="T50" fmla="*/ 4 w 21"/>
                <a:gd name="T51" fmla="*/ 33 h 33"/>
                <a:gd name="T52" fmla="*/ 5 w 21"/>
                <a:gd name="T53" fmla="*/ 33 h 33"/>
                <a:gd name="T54" fmla="*/ 5 w 21"/>
                <a:gd name="T55" fmla="*/ 33 h 33"/>
                <a:gd name="T56" fmla="*/ 21 w 21"/>
                <a:gd name="T57" fmla="*/ 7 h 33"/>
                <a:gd name="T58" fmla="*/ 21 w 21"/>
                <a:gd name="T59" fmla="*/ 3 h 33"/>
                <a:gd name="T60" fmla="*/ 21 w 21"/>
                <a:gd name="T61" fmla="*/ 3 h 33"/>
                <a:gd name="T62" fmla="*/ 20 w 21"/>
                <a:gd name="T63" fmla="*/ 3 h 33"/>
                <a:gd name="T64" fmla="*/ 17 w 21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33">
                  <a:moveTo>
                    <a:pt x="4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31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9" y="22"/>
                    <a:pt x="15" y="1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15" y="15"/>
                    <a:pt x="9" y="24"/>
                    <a:pt x="5" y="31"/>
                  </a:cubicBezTo>
                  <a:moveTo>
                    <a:pt x="4" y="28"/>
                  </a:moveTo>
                  <a:cubicBezTo>
                    <a:pt x="3" y="27"/>
                    <a:pt x="2" y="26"/>
                    <a:pt x="1" y="25"/>
                  </a:cubicBezTo>
                  <a:cubicBezTo>
                    <a:pt x="4" y="22"/>
                    <a:pt x="7" y="18"/>
                    <a:pt x="9" y="1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12"/>
                    <a:pt x="9" y="21"/>
                    <a:pt x="4" y="28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7"/>
                    <a:pt x="3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5"/>
                    <a:pt x="16" y="16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4115" y="1865"/>
              <a:ext cx="14" cy="17"/>
            </a:xfrm>
            <a:custGeom>
              <a:avLst/>
              <a:gdLst>
                <a:gd name="T0" fmla="*/ 2 w 6"/>
                <a:gd name="T1" fmla="*/ 6 h 7"/>
                <a:gd name="T2" fmla="*/ 2 w 6"/>
                <a:gd name="T3" fmla="*/ 6 h 7"/>
                <a:gd name="T4" fmla="*/ 1 w 6"/>
                <a:gd name="T5" fmla="*/ 5 h 7"/>
                <a:gd name="T6" fmla="*/ 1 w 6"/>
                <a:gd name="T7" fmla="*/ 5 h 7"/>
                <a:gd name="T8" fmla="*/ 2 w 6"/>
                <a:gd name="T9" fmla="*/ 3 h 7"/>
                <a:gd name="T10" fmla="*/ 3 w 6"/>
                <a:gd name="T11" fmla="*/ 3 h 7"/>
                <a:gd name="T12" fmla="*/ 4 w 6"/>
                <a:gd name="T13" fmla="*/ 3 h 7"/>
                <a:gd name="T14" fmla="*/ 4 w 6"/>
                <a:gd name="T15" fmla="*/ 3 h 7"/>
                <a:gd name="T16" fmla="*/ 4 w 6"/>
                <a:gd name="T17" fmla="*/ 4 h 7"/>
                <a:gd name="T18" fmla="*/ 4 w 6"/>
                <a:gd name="T19" fmla="*/ 5 h 7"/>
                <a:gd name="T20" fmla="*/ 2 w 6"/>
                <a:gd name="T21" fmla="*/ 6 h 7"/>
                <a:gd name="T22" fmla="*/ 5 w 6"/>
                <a:gd name="T23" fmla="*/ 2 h 7"/>
                <a:gd name="T24" fmla="*/ 4 w 6"/>
                <a:gd name="T25" fmla="*/ 2 h 7"/>
                <a:gd name="T26" fmla="*/ 5 w 6"/>
                <a:gd name="T27" fmla="*/ 2 h 7"/>
                <a:gd name="T28" fmla="*/ 5 w 6"/>
                <a:gd name="T29" fmla="*/ 2 h 7"/>
                <a:gd name="T30" fmla="*/ 5 w 6"/>
                <a:gd name="T31" fmla="*/ 2 h 7"/>
                <a:gd name="T32" fmla="*/ 1 w 6"/>
                <a:gd name="T33" fmla="*/ 3 h 7"/>
                <a:gd name="T34" fmla="*/ 1 w 6"/>
                <a:gd name="T35" fmla="*/ 3 h 7"/>
                <a:gd name="T36" fmla="*/ 2 w 6"/>
                <a:gd name="T37" fmla="*/ 2 h 7"/>
                <a:gd name="T38" fmla="*/ 1 w 6"/>
                <a:gd name="T39" fmla="*/ 3 h 7"/>
                <a:gd name="T40" fmla="*/ 1 w 6"/>
                <a:gd name="T41" fmla="*/ 3 h 7"/>
                <a:gd name="T42" fmla="*/ 2 w 6"/>
                <a:gd name="T43" fmla="*/ 2 h 7"/>
                <a:gd name="T44" fmla="*/ 3 w 6"/>
                <a:gd name="T45" fmla="*/ 1 h 7"/>
                <a:gd name="T46" fmla="*/ 3 w 6"/>
                <a:gd name="T47" fmla="*/ 1 h 7"/>
                <a:gd name="T48" fmla="*/ 2 w 6"/>
                <a:gd name="T49" fmla="*/ 2 h 7"/>
                <a:gd name="T50" fmla="*/ 2 w 6"/>
                <a:gd name="T51" fmla="*/ 2 h 7"/>
                <a:gd name="T52" fmla="*/ 4 w 6"/>
                <a:gd name="T53" fmla="*/ 2 h 7"/>
                <a:gd name="T54" fmla="*/ 3 w 6"/>
                <a:gd name="T55" fmla="*/ 2 h 7"/>
                <a:gd name="T56" fmla="*/ 4 w 6"/>
                <a:gd name="T57" fmla="*/ 1 h 7"/>
                <a:gd name="T58" fmla="*/ 4 w 6"/>
                <a:gd name="T59" fmla="*/ 1 h 7"/>
                <a:gd name="T60" fmla="*/ 4 w 6"/>
                <a:gd name="T61" fmla="*/ 2 h 7"/>
                <a:gd name="T62" fmla="*/ 3 w 6"/>
                <a:gd name="T63" fmla="*/ 0 h 7"/>
                <a:gd name="T64" fmla="*/ 2 w 6"/>
                <a:gd name="T65" fmla="*/ 0 h 7"/>
                <a:gd name="T66" fmla="*/ 0 w 6"/>
                <a:gd name="T67" fmla="*/ 3 h 7"/>
                <a:gd name="T68" fmla="*/ 1 w 6"/>
                <a:gd name="T69" fmla="*/ 7 h 7"/>
                <a:gd name="T70" fmla="*/ 2 w 6"/>
                <a:gd name="T71" fmla="*/ 7 h 7"/>
                <a:gd name="T72" fmla="*/ 5 w 6"/>
                <a:gd name="T73" fmla="*/ 6 h 7"/>
                <a:gd name="T74" fmla="*/ 6 w 6"/>
                <a:gd name="T75" fmla="*/ 2 h 7"/>
                <a:gd name="T76" fmla="*/ 5 w 6"/>
                <a:gd name="T77" fmla="*/ 1 h 7"/>
                <a:gd name="T78" fmla="*/ 3 w 6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2" y="6"/>
                  </a:cubicBezTo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4158" y="1903"/>
              <a:ext cx="12" cy="1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5 h 7"/>
                <a:gd name="T6" fmla="*/ 1 w 5"/>
                <a:gd name="T7" fmla="*/ 5 h 7"/>
                <a:gd name="T8" fmla="*/ 2 w 5"/>
                <a:gd name="T9" fmla="*/ 3 h 7"/>
                <a:gd name="T10" fmla="*/ 3 w 5"/>
                <a:gd name="T11" fmla="*/ 3 h 7"/>
                <a:gd name="T12" fmla="*/ 4 w 5"/>
                <a:gd name="T13" fmla="*/ 3 h 7"/>
                <a:gd name="T14" fmla="*/ 4 w 5"/>
                <a:gd name="T15" fmla="*/ 4 h 7"/>
                <a:gd name="T16" fmla="*/ 4 w 5"/>
                <a:gd name="T17" fmla="*/ 4 h 7"/>
                <a:gd name="T18" fmla="*/ 4 w 5"/>
                <a:gd name="T19" fmla="*/ 5 h 7"/>
                <a:gd name="T20" fmla="*/ 2 w 5"/>
                <a:gd name="T21" fmla="*/ 6 h 7"/>
                <a:gd name="T22" fmla="*/ 4 w 5"/>
                <a:gd name="T23" fmla="*/ 2 h 7"/>
                <a:gd name="T24" fmla="*/ 4 w 5"/>
                <a:gd name="T25" fmla="*/ 2 h 7"/>
                <a:gd name="T26" fmla="*/ 4 w 5"/>
                <a:gd name="T27" fmla="*/ 2 h 7"/>
                <a:gd name="T28" fmla="*/ 4 w 5"/>
                <a:gd name="T29" fmla="*/ 2 h 7"/>
                <a:gd name="T30" fmla="*/ 4 w 5"/>
                <a:gd name="T31" fmla="*/ 2 h 7"/>
                <a:gd name="T32" fmla="*/ 1 w 5"/>
                <a:gd name="T33" fmla="*/ 3 h 7"/>
                <a:gd name="T34" fmla="*/ 1 w 5"/>
                <a:gd name="T35" fmla="*/ 3 h 7"/>
                <a:gd name="T36" fmla="*/ 2 w 5"/>
                <a:gd name="T37" fmla="*/ 2 h 7"/>
                <a:gd name="T38" fmla="*/ 1 w 5"/>
                <a:gd name="T39" fmla="*/ 3 h 7"/>
                <a:gd name="T40" fmla="*/ 1 w 5"/>
                <a:gd name="T41" fmla="*/ 3 h 7"/>
                <a:gd name="T42" fmla="*/ 2 w 5"/>
                <a:gd name="T43" fmla="*/ 2 h 7"/>
                <a:gd name="T44" fmla="*/ 3 w 5"/>
                <a:gd name="T45" fmla="*/ 1 h 7"/>
                <a:gd name="T46" fmla="*/ 3 w 5"/>
                <a:gd name="T47" fmla="*/ 1 h 7"/>
                <a:gd name="T48" fmla="*/ 2 w 5"/>
                <a:gd name="T49" fmla="*/ 2 h 7"/>
                <a:gd name="T50" fmla="*/ 2 w 5"/>
                <a:gd name="T51" fmla="*/ 2 h 7"/>
                <a:gd name="T52" fmla="*/ 4 w 5"/>
                <a:gd name="T53" fmla="*/ 2 h 7"/>
                <a:gd name="T54" fmla="*/ 3 w 5"/>
                <a:gd name="T55" fmla="*/ 2 h 7"/>
                <a:gd name="T56" fmla="*/ 4 w 5"/>
                <a:gd name="T57" fmla="*/ 1 h 7"/>
                <a:gd name="T58" fmla="*/ 4 w 5"/>
                <a:gd name="T59" fmla="*/ 1 h 7"/>
                <a:gd name="T60" fmla="*/ 4 w 5"/>
                <a:gd name="T61" fmla="*/ 2 h 7"/>
                <a:gd name="T62" fmla="*/ 3 w 5"/>
                <a:gd name="T63" fmla="*/ 0 h 7"/>
                <a:gd name="T64" fmla="*/ 2 w 5"/>
                <a:gd name="T65" fmla="*/ 0 h 7"/>
                <a:gd name="T66" fmla="*/ 0 w 5"/>
                <a:gd name="T67" fmla="*/ 3 h 7"/>
                <a:gd name="T68" fmla="*/ 1 w 5"/>
                <a:gd name="T69" fmla="*/ 7 h 7"/>
                <a:gd name="T70" fmla="*/ 2 w 5"/>
                <a:gd name="T71" fmla="*/ 7 h 7"/>
                <a:gd name="T72" fmla="*/ 5 w 5"/>
                <a:gd name="T73" fmla="*/ 6 h 7"/>
                <a:gd name="T74" fmla="*/ 5 w 5"/>
                <a:gd name="T75" fmla="*/ 2 h 7"/>
                <a:gd name="T76" fmla="*/ 5 w 5"/>
                <a:gd name="T77" fmla="*/ 1 h 7"/>
                <a:gd name="T78" fmla="*/ 3 w 5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cubicBezTo>
                    <a:pt x="2" y="6"/>
                    <a:pt x="2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4148" y="1894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4 h 17"/>
                <a:gd name="T36" fmla="*/ 2 w 13"/>
                <a:gd name="T37" fmla="*/ 13 h 17"/>
                <a:gd name="T38" fmla="*/ 10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1 w 13"/>
                <a:gd name="T45" fmla="*/ 12 h 17"/>
                <a:gd name="T46" fmla="*/ 1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7 h 17"/>
                <a:gd name="T76" fmla="*/ 10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0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6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1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4236" y="2334"/>
              <a:ext cx="91" cy="133"/>
            </a:xfrm>
            <a:custGeom>
              <a:avLst/>
              <a:gdLst>
                <a:gd name="T0" fmla="*/ 4 w 38"/>
                <a:gd name="T1" fmla="*/ 48 h 56"/>
                <a:gd name="T2" fmla="*/ 8 w 38"/>
                <a:gd name="T3" fmla="*/ 49 h 56"/>
                <a:gd name="T4" fmla="*/ 9 w 38"/>
                <a:gd name="T5" fmla="*/ 49 h 56"/>
                <a:gd name="T6" fmla="*/ 7 w 38"/>
                <a:gd name="T7" fmla="*/ 55 h 56"/>
                <a:gd name="T8" fmla="*/ 13 w 38"/>
                <a:gd name="T9" fmla="*/ 48 h 56"/>
                <a:gd name="T10" fmla="*/ 8 w 38"/>
                <a:gd name="T11" fmla="*/ 55 h 56"/>
                <a:gd name="T12" fmla="*/ 18 w 38"/>
                <a:gd name="T13" fmla="*/ 47 h 56"/>
                <a:gd name="T14" fmla="*/ 15 w 38"/>
                <a:gd name="T15" fmla="*/ 53 h 56"/>
                <a:gd name="T16" fmla="*/ 18 w 38"/>
                <a:gd name="T17" fmla="*/ 52 h 56"/>
                <a:gd name="T18" fmla="*/ 22 w 38"/>
                <a:gd name="T19" fmla="*/ 46 h 56"/>
                <a:gd name="T20" fmla="*/ 21 w 38"/>
                <a:gd name="T21" fmla="*/ 51 h 56"/>
                <a:gd name="T22" fmla="*/ 28 w 38"/>
                <a:gd name="T23" fmla="*/ 44 h 56"/>
                <a:gd name="T24" fmla="*/ 26 w 38"/>
                <a:gd name="T25" fmla="*/ 44 h 56"/>
                <a:gd name="T26" fmla="*/ 24 w 38"/>
                <a:gd name="T27" fmla="*/ 49 h 56"/>
                <a:gd name="T28" fmla="*/ 4 w 38"/>
                <a:gd name="T29" fmla="*/ 43 h 56"/>
                <a:gd name="T30" fmla="*/ 3 w 38"/>
                <a:gd name="T31" fmla="*/ 47 h 56"/>
                <a:gd name="T32" fmla="*/ 6 w 38"/>
                <a:gd name="T33" fmla="*/ 39 h 56"/>
                <a:gd name="T34" fmla="*/ 5 w 38"/>
                <a:gd name="T35" fmla="*/ 39 h 56"/>
                <a:gd name="T36" fmla="*/ 6 w 38"/>
                <a:gd name="T37" fmla="*/ 38 h 56"/>
                <a:gd name="T38" fmla="*/ 7 w 38"/>
                <a:gd name="T39" fmla="*/ 35 h 56"/>
                <a:gd name="T40" fmla="*/ 17 w 38"/>
                <a:gd name="T41" fmla="*/ 31 h 56"/>
                <a:gd name="T42" fmla="*/ 15 w 38"/>
                <a:gd name="T43" fmla="*/ 32 h 56"/>
                <a:gd name="T44" fmla="*/ 19 w 38"/>
                <a:gd name="T45" fmla="*/ 27 h 56"/>
                <a:gd name="T46" fmla="*/ 19 w 38"/>
                <a:gd name="T47" fmla="*/ 24 h 56"/>
                <a:gd name="T48" fmla="*/ 19 w 38"/>
                <a:gd name="T49" fmla="*/ 26 h 56"/>
                <a:gd name="T50" fmla="*/ 21 w 38"/>
                <a:gd name="T51" fmla="*/ 20 h 56"/>
                <a:gd name="T52" fmla="*/ 19 w 38"/>
                <a:gd name="T53" fmla="*/ 20 h 56"/>
                <a:gd name="T54" fmla="*/ 21 w 38"/>
                <a:gd name="T55" fmla="*/ 19 h 56"/>
                <a:gd name="T56" fmla="*/ 20 w 38"/>
                <a:gd name="T57" fmla="*/ 15 h 56"/>
                <a:gd name="T58" fmla="*/ 20 w 38"/>
                <a:gd name="T59" fmla="*/ 14 h 56"/>
                <a:gd name="T60" fmla="*/ 20 w 38"/>
                <a:gd name="T61" fmla="*/ 14 h 56"/>
                <a:gd name="T62" fmla="*/ 21 w 38"/>
                <a:gd name="T63" fmla="*/ 10 h 56"/>
                <a:gd name="T64" fmla="*/ 20 w 38"/>
                <a:gd name="T65" fmla="*/ 7 h 56"/>
                <a:gd name="T66" fmla="*/ 18 w 38"/>
                <a:gd name="T67" fmla="*/ 6 h 56"/>
                <a:gd name="T68" fmla="*/ 19 w 38"/>
                <a:gd name="T69" fmla="*/ 7 h 56"/>
                <a:gd name="T70" fmla="*/ 18 w 38"/>
                <a:gd name="T71" fmla="*/ 2 h 56"/>
                <a:gd name="T72" fmla="*/ 24 w 38"/>
                <a:gd name="T73" fmla="*/ 1 h 56"/>
                <a:gd name="T74" fmla="*/ 25 w 38"/>
                <a:gd name="T75" fmla="*/ 40 h 56"/>
                <a:gd name="T76" fmla="*/ 6 w 38"/>
                <a:gd name="T77" fmla="*/ 44 h 56"/>
                <a:gd name="T78" fmla="*/ 13 w 38"/>
                <a:gd name="T79" fmla="*/ 34 h 56"/>
                <a:gd name="T80" fmla="*/ 16 w 38"/>
                <a:gd name="T81" fmla="*/ 35 h 56"/>
                <a:gd name="T82" fmla="*/ 24 w 38"/>
                <a:gd name="T83" fmla="*/ 0 h 56"/>
                <a:gd name="T84" fmla="*/ 18 w 38"/>
                <a:gd name="T85" fmla="*/ 0 h 56"/>
                <a:gd name="T86" fmla="*/ 17 w 38"/>
                <a:gd name="T87" fmla="*/ 3 h 56"/>
                <a:gd name="T88" fmla="*/ 16 w 38"/>
                <a:gd name="T89" fmla="*/ 4 h 56"/>
                <a:gd name="T90" fmla="*/ 18 w 38"/>
                <a:gd name="T91" fmla="*/ 8 h 56"/>
                <a:gd name="T92" fmla="*/ 7 w 38"/>
                <a:gd name="T93" fmla="*/ 30 h 56"/>
                <a:gd name="T94" fmla="*/ 7 w 38"/>
                <a:gd name="T95" fmla="*/ 31 h 56"/>
                <a:gd name="T96" fmla="*/ 4 w 38"/>
                <a:gd name="T97" fmla="*/ 39 h 56"/>
                <a:gd name="T98" fmla="*/ 1 w 38"/>
                <a:gd name="T99" fmla="*/ 55 h 56"/>
                <a:gd name="T100" fmla="*/ 0 w 38"/>
                <a:gd name="T101" fmla="*/ 56 h 56"/>
                <a:gd name="T102" fmla="*/ 2 w 38"/>
                <a:gd name="T103" fmla="*/ 56 h 56"/>
                <a:gd name="T104" fmla="*/ 7 w 38"/>
                <a:gd name="T105" fmla="*/ 56 h 56"/>
                <a:gd name="T106" fmla="*/ 11 w 38"/>
                <a:gd name="T107" fmla="*/ 55 h 56"/>
                <a:gd name="T108" fmla="*/ 31 w 38"/>
                <a:gd name="T109" fmla="*/ 41 h 56"/>
                <a:gd name="T110" fmla="*/ 25 w 38"/>
                <a:gd name="T1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56">
                  <a:moveTo>
                    <a:pt x="2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54"/>
                    <a:pt x="2" y="53"/>
                    <a:pt x="3" y="52"/>
                  </a:cubicBezTo>
                  <a:cubicBezTo>
                    <a:pt x="3" y="50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6" y="48"/>
                    <a:pt x="7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1"/>
                    <a:pt x="4" y="54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moveTo>
                    <a:pt x="4" y="55"/>
                  </a:moveTo>
                  <a:cubicBezTo>
                    <a:pt x="5" y="54"/>
                    <a:pt x="6" y="52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5" y="55"/>
                    <a:pt x="5" y="55"/>
                    <a:pt x="4" y="55"/>
                  </a:cubicBezTo>
                  <a:moveTo>
                    <a:pt x="8" y="55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9" y="54"/>
                    <a:pt x="8" y="55"/>
                  </a:cubicBezTo>
                  <a:moveTo>
                    <a:pt x="12" y="54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2" y="54"/>
                  </a:cubicBezTo>
                  <a:moveTo>
                    <a:pt x="15" y="53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6" y="52"/>
                    <a:pt x="15" y="53"/>
                  </a:cubicBezTo>
                  <a:moveTo>
                    <a:pt x="19" y="51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3" y="47"/>
                    <a:pt x="22" y="49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19" y="51"/>
                  </a:cubicBezTo>
                  <a:moveTo>
                    <a:pt x="25" y="49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7" y="47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moveTo>
                    <a:pt x="22" y="50"/>
                  </a:moveTo>
                  <a:cubicBezTo>
                    <a:pt x="23" y="48"/>
                    <a:pt x="25" y="46"/>
                    <a:pt x="26" y="44"/>
                  </a:cubicBezTo>
                  <a:cubicBezTo>
                    <a:pt x="27" y="44"/>
                    <a:pt x="27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50"/>
                    <a:pt x="23" y="50"/>
                    <a:pt x="22" y="50"/>
                  </a:cubicBezTo>
                  <a:moveTo>
                    <a:pt x="3" y="48"/>
                  </a:moveTo>
                  <a:cubicBezTo>
                    <a:pt x="3" y="48"/>
                    <a:pt x="3" y="48"/>
                    <a:pt x="3" y="47"/>
                  </a:cubicBezTo>
                  <a:cubicBezTo>
                    <a:pt x="4" y="46"/>
                    <a:pt x="4" y="44"/>
                    <a:pt x="4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4" y="46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4" y="42"/>
                  </a:move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6" y="39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2"/>
                    <a:pt x="4" y="42"/>
                    <a:pt x="4" y="42"/>
                  </a:cubicBezTo>
                  <a:moveTo>
                    <a:pt x="5" y="39"/>
                  </a:moveTo>
                  <a:cubicBezTo>
                    <a:pt x="5" y="38"/>
                    <a:pt x="5" y="38"/>
                    <a:pt x="5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5" y="39"/>
                  </a:cubicBezTo>
                  <a:moveTo>
                    <a:pt x="6" y="36"/>
                  </a:moveTo>
                  <a:cubicBezTo>
                    <a:pt x="6" y="35"/>
                    <a:pt x="6" y="34"/>
                    <a:pt x="7" y="33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15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moveTo>
                    <a:pt x="16" y="31"/>
                  </a:moveTo>
                  <a:cubicBezTo>
                    <a:pt x="16" y="30"/>
                    <a:pt x="17" y="29"/>
                    <a:pt x="17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8" y="27"/>
                  </a:moveTo>
                  <a:cubicBezTo>
                    <a:pt x="18" y="26"/>
                    <a:pt x="18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moveTo>
                    <a:pt x="19" y="23"/>
                  </a:moveTo>
                  <a:cubicBezTo>
                    <a:pt x="19" y="22"/>
                    <a:pt x="19" y="22"/>
                    <a:pt x="19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9" y="20"/>
                  </a:moveTo>
                  <a:cubicBezTo>
                    <a:pt x="20" y="19"/>
                    <a:pt x="20" y="19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0" y="17"/>
                  </a:moveTo>
                  <a:cubicBezTo>
                    <a:pt x="20" y="16"/>
                    <a:pt x="20" y="16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moveTo>
                    <a:pt x="20" y="14"/>
                  </a:moveTo>
                  <a:cubicBezTo>
                    <a:pt x="20" y="13"/>
                    <a:pt x="20" y="13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moveTo>
                    <a:pt x="20" y="11"/>
                  </a:moveTo>
                  <a:cubicBezTo>
                    <a:pt x="19" y="11"/>
                    <a:pt x="19" y="10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19" y="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7"/>
                    <a:pt x="19" y="7"/>
                  </a:cubicBezTo>
                  <a:moveTo>
                    <a:pt x="18" y="5"/>
                  </a:moveTo>
                  <a:cubicBezTo>
                    <a:pt x="18" y="5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moveTo>
                    <a:pt x="20" y="2"/>
                  </a:moveTo>
                  <a:cubicBezTo>
                    <a:pt x="21" y="2"/>
                    <a:pt x="23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5"/>
                    <a:pt x="37" y="22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5"/>
                    <a:pt x="17" y="47"/>
                    <a:pt x="7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7" y="40"/>
                    <a:pt x="8" y="35"/>
                    <a:pt x="8" y="32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3" y="24"/>
                    <a:pt x="24" y="1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6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3"/>
                    <a:pt x="20" y="22"/>
                    <a:pt x="13" y="33"/>
                  </a:cubicBezTo>
                  <a:cubicBezTo>
                    <a:pt x="13" y="33"/>
                    <a:pt x="12" y="32"/>
                    <a:pt x="11" y="32"/>
                  </a:cubicBezTo>
                  <a:cubicBezTo>
                    <a:pt x="10" y="31"/>
                    <a:pt x="8" y="31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3" y="44"/>
                    <a:pt x="2" y="47"/>
                  </a:cubicBezTo>
                  <a:cubicBezTo>
                    <a:pt x="2" y="50"/>
                    <a:pt x="1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6"/>
                    <a:pt x="5" y="56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4"/>
                    <a:pt x="23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9" y="46"/>
                    <a:pt x="30" y="43"/>
                    <a:pt x="31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8" y="21"/>
                    <a:pt x="28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53"/>
            <p:cNvSpPr>
              <a:spLocks noEditPoints="1"/>
            </p:cNvSpPr>
            <p:nvPr/>
          </p:nvSpPr>
          <p:spPr bwMode="auto">
            <a:xfrm>
              <a:off x="4039" y="2391"/>
              <a:ext cx="107" cy="128"/>
            </a:xfrm>
            <a:custGeom>
              <a:avLst/>
              <a:gdLst>
                <a:gd name="T0" fmla="*/ 43 w 45"/>
                <a:gd name="T1" fmla="*/ 25 h 54"/>
                <a:gd name="T2" fmla="*/ 39 w 45"/>
                <a:gd name="T3" fmla="*/ 23 h 54"/>
                <a:gd name="T4" fmla="*/ 35 w 45"/>
                <a:gd name="T5" fmla="*/ 22 h 54"/>
                <a:gd name="T6" fmla="*/ 34 w 45"/>
                <a:gd name="T7" fmla="*/ 21 h 54"/>
                <a:gd name="T8" fmla="*/ 35 w 45"/>
                <a:gd name="T9" fmla="*/ 20 h 54"/>
                <a:gd name="T10" fmla="*/ 30 w 45"/>
                <a:gd name="T11" fmla="*/ 19 h 54"/>
                <a:gd name="T12" fmla="*/ 31 w 45"/>
                <a:gd name="T13" fmla="*/ 19 h 54"/>
                <a:gd name="T14" fmla="*/ 33 w 45"/>
                <a:gd name="T15" fmla="*/ 20 h 54"/>
                <a:gd name="T16" fmla="*/ 33 w 45"/>
                <a:gd name="T17" fmla="*/ 18 h 54"/>
                <a:gd name="T18" fmla="*/ 28 w 45"/>
                <a:gd name="T19" fmla="*/ 19 h 54"/>
                <a:gd name="T20" fmla="*/ 29 w 45"/>
                <a:gd name="T21" fmla="*/ 18 h 54"/>
                <a:gd name="T22" fmla="*/ 35 w 45"/>
                <a:gd name="T23" fmla="*/ 18 h 54"/>
                <a:gd name="T24" fmla="*/ 36 w 45"/>
                <a:gd name="T25" fmla="*/ 19 h 54"/>
                <a:gd name="T26" fmla="*/ 40 w 45"/>
                <a:gd name="T27" fmla="*/ 17 h 54"/>
                <a:gd name="T28" fmla="*/ 34 w 45"/>
                <a:gd name="T29" fmla="*/ 17 h 54"/>
                <a:gd name="T30" fmla="*/ 34 w 45"/>
                <a:gd name="T31" fmla="*/ 18 h 54"/>
                <a:gd name="T32" fmla="*/ 2 w 45"/>
                <a:gd name="T33" fmla="*/ 41 h 54"/>
                <a:gd name="T34" fmla="*/ 14 w 45"/>
                <a:gd name="T35" fmla="*/ 20 h 54"/>
                <a:gd name="T36" fmla="*/ 32 w 45"/>
                <a:gd name="T37" fmla="*/ 25 h 54"/>
                <a:gd name="T38" fmla="*/ 31 w 45"/>
                <a:gd name="T39" fmla="*/ 49 h 54"/>
                <a:gd name="T40" fmla="*/ 29 w 45"/>
                <a:gd name="T41" fmla="*/ 51 h 54"/>
                <a:gd name="T42" fmla="*/ 16 w 45"/>
                <a:gd name="T43" fmla="*/ 48 h 54"/>
                <a:gd name="T44" fmla="*/ 3 w 45"/>
                <a:gd name="T45" fmla="*/ 43 h 54"/>
                <a:gd name="T46" fmla="*/ 25 w 45"/>
                <a:gd name="T47" fmla="*/ 17 h 54"/>
                <a:gd name="T48" fmla="*/ 23 w 45"/>
                <a:gd name="T49" fmla="*/ 17 h 54"/>
                <a:gd name="T50" fmla="*/ 21 w 45"/>
                <a:gd name="T51" fmla="*/ 16 h 54"/>
                <a:gd name="T52" fmla="*/ 32 w 45"/>
                <a:gd name="T53" fmla="*/ 17 h 54"/>
                <a:gd name="T54" fmla="*/ 33 w 45"/>
                <a:gd name="T55" fmla="*/ 16 h 54"/>
                <a:gd name="T56" fmla="*/ 19 w 45"/>
                <a:gd name="T57" fmla="*/ 15 h 54"/>
                <a:gd name="T58" fmla="*/ 20 w 45"/>
                <a:gd name="T59" fmla="*/ 15 h 54"/>
                <a:gd name="T60" fmla="*/ 29 w 45"/>
                <a:gd name="T61" fmla="*/ 14 h 54"/>
                <a:gd name="T62" fmla="*/ 24 w 45"/>
                <a:gd name="T63" fmla="*/ 15 h 54"/>
                <a:gd name="T64" fmla="*/ 23 w 45"/>
                <a:gd name="T65" fmla="*/ 15 h 54"/>
                <a:gd name="T66" fmla="*/ 23 w 45"/>
                <a:gd name="T67" fmla="*/ 15 h 54"/>
                <a:gd name="T68" fmla="*/ 20 w 45"/>
                <a:gd name="T69" fmla="*/ 12 h 54"/>
                <a:gd name="T70" fmla="*/ 21 w 45"/>
                <a:gd name="T71" fmla="*/ 12 h 54"/>
                <a:gd name="T72" fmla="*/ 25 w 45"/>
                <a:gd name="T73" fmla="*/ 10 h 54"/>
                <a:gd name="T74" fmla="*/ 25 w 45"/>
                <a:gd name="T75" fmla="*/ 2 h 54"/>
                <a:gd name="T76" fmla="*/ 32 w 45"/>
                <a:gd name="T77" fmla="*/ 4 h 54"/>
                <a:gd name="T78" fmla="*/ 29 w 45"/>
                <a:gd name="T79" fmla="*/ 11 h 54"/>
                <a:gd name="T80" fmla="*/ 32 w 45"/>
                <a:gd name="T81" fmla="*/ 8 h 54"/>
                <a:gd name="T82" fmla="*/ 35 w 45"/>
                <a:gd name="T83" fmla="*/ 7 h 54"/>
                <a:gd name="T84" fmla="*/ 21 w 45"/>
                <a:gd name="T85" fmla="*/ 11 h 54"/>
                <a:gd name="T86" fmla="*/ 22 w 45"/>
                <a:gd name="T87" fmla="*/ 3 h 54"/>
                <a:gd name="T88" fmla="*/ 25 w 45"/>
                <a:gd name="T89" fmla="*/ 0 h 54"/>
                <a:gd name="T90" fmla="*/ 23 w 45"/>
                <a:gd name="T91" fmla="*/ 2 h 54"/>
                <a:gd name="T92" fmla="*/ 17 w 45"/>
                <a:gd name="T93" fmla="*/ 3 h 54"/>
                <a:gd name="T94" fmla="*/ 18 w 45"/>
                <a:gd name="T95" fmla="*/ 12 h 54"/>
                <a:gd name="T96" fmla="*/ 13 w 45"/>
                <a:gd name="T97" fmla="*/ 18 h 54"/>
                <a:gd name="T98" fmla="*/ 1 w 45"/>
                <a:gd name="T99" fmla="*/ 41 h 54"/>
                <a:gd name="T100" fmla="*/ 3 w 45"/>
                <a:gd name="T101" fmla="*/ 45 h 54"/>
                <a:gd name="T102" fmla="*/ 15 w 45"/>
                <a:gd name="T103" fmla="*/ 49 h 54"/>
                <a:gd name="T104" fmla="*/ 28 w 45"/>
                <a:gd name="T105" fmla="*/ 52 h 54"/>
                <a:gd name="T106" fmla="*/ 33 w 45"/>
                <a:gd name="T107" fmla="*/ 50 h 54"/>
                <a:gd name="T108" fmla="*/ 34 w 45"/>
                <a:gd name="T109" fmla="*/ 24 h 54"/>
                <a:gd name="T110" fmla="*/ 44 w 45"/>
                <a:gd name="T111" fmla="*/ 27 h 54"/>
                <a:gd name="T112" fmla="*/ 37 w 45"/>
                <a:gd name="T113" fmla="*/ 20 h 54"/>
                <a:gd name="T114" fmla="*/ 41 w 45"/>
                <a:gd name="T115" fmla="*/ 19 h 54"/>
                <a:gd name="T116" fmla="*/ 41 w 45"/>
                <a:gd name="T117" fmla="*/ 16 h 54"/>
                <a:gd name="T118" fmla="*/ 40 w 45"/>
                <a:gd name="T119" fmla="*/ 10 h 54"/>
                <a:gd name="T120" fmla="*/ 37 w 45"/>
                <a:gd name="T121" fmla="*/ 5 h 54"/>
                <a:gd name="T122" fmla="*/ 33 w 45"/>
                <a:gd name="T123" fmla="*/ 5 h 54"/>
                <a:gd name="T124" fmla="*/ 26 w 45"/>
                <a:gd name="T1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54">
                  <a:moveTo>
                    <a:pt x="43" y="26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moveTo>
                    <a:pt x="39" y="24"/>
                  </a:moveTo>
                  <a:cubicBezTo>
                    <a:pt x="39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39" y="24"/>
                    <a:pt x="39" y="24"/>
                    <a:pt x="39" y="24"/>
                  </a:cubicBezTo>
                  <a:moveTo>
                    <a:pt x="36" y="23"/>
                  </a:moveTo>
                  <a:cubicBezTo>
                    <a:pt x="36" y="23"/>
                    <a:pt x="36" y="22"/>
                    <a:pt x="35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2"/>
                    <a:pt x="38" y="22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3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moveTo>
                    <a:pt x="33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20"/>
                  </a:cubicBezTo>
                  <a:moveTo>
                    <a:pt x="28" y="19"/>
                  </a:moveTo>
                  <a:cubicBezTo>
                    <a:pt x="28" y="19"/>
                    <a:pt x="28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35" y="19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7"/>
                  </a:cubicBezTo>
                  <a:cubicBezTo>
                    <a:pt x="36" y="17"/>
                    <a:pt x="36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moveTo>
                    <a:pt x="38" y="1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40" y="17"/>
                    <a:pt x="40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moveTo>
                    <a:pt x="34" y="18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moveTo>
                    <a:pt x="2" y="43"/>
                  </a:moveTo>
                  <a:cubicBezTo>
                    <a:pt x="2" y="43"/>
                    <a:pt x="1" y="43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2" y="36"/>
                    <a:pt x="2" y="34"/>
                    <a:pt x="3" y="31"/>
                  </a:cubicBezTo>
                  <a:cubicBezTo>
                    <a:pt x="5" y="27"/>
                    <a:pt x="7" y="23"/>
                    <a:pt x="10" y="21"/>
                  </a:cubicBezTo>
                  <a:cubicBezTo>
                    <a:pt x="11" y="21"/>
                    <a:pt x="12" y="20"/>
                    <a:pt x="14" y="20"/>
                  </a:cubicBezTo>
                  <a:cubicBezTo>
                    <a:pt x="15" y="19"/>
                    <a:pt x="17" y="19"/>
                    <a:pt x="19" y="17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24" y="19"/>
                    <a:pt x="27" y="20"/>
                    <a:pt x="30" y="20"/>
                  </a:cubicBezTo>
                  <a:cubicBezTo>
                    <a:pt x="30" y="21"/>
                    <a:pt x="31" y="23"/>
                    <a:pt x="32" y="25"/>
                  </a:cubicBezTo>
                  <a:cubicBezTo>
                    <a:pt x="34" y="28"/>
                    <a:pt x="36" y="31"/>
                    <a:pt x="37" y="34"/>
                  </a:cubicBezTo>
                  <a:cubicBezTo>
                    <a:pt x="38" y="37"/>
                    <a:pt x="37" y="42"/>
                    <a:pt x="35" y="45"/>
                  </a:cubicBezTo>
                  <a:cubicBezTo>
                    <a:pt x="34" y="45"/>
                    <a:pt x="34" y="46"/>
                    <a:pt x="33" y="46"/>
                  </a:cubicBezTo>
                  <a:cubicBezTo>
                    <a:pt x="33" y="47"/>
                    <a:pt x="32" y="48"/>
                    <a:pt x="31" y="49"/>
                  </a:cubicBezTo>
                  <a:cubicBezTo>
                    <a:pt x="31" y="50"/>
                    <a:pt x="31" y="50"/>
                    <a:pt x="31" y="51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30" y="52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1"/>
                    <a:pt x="26" y="50"/>
                    <a:pt x="25" y="50"/>
                  </a:cubicBezTo>
                  <a:cubicBezTo>
                    <a:pt x="24" y="50"/>
                    <a:pt x="23" y="50"/>
                    <a:pt x="22" y="50"/>
                  </a:cubicBezTo>
                  <a:cubicBezTo>
                    <a:pt x="20" y="49"/>
                    <a:pt x="18" y="48"/>
                    <a:pt x="16" y="48"/>
                  </a:cubicBezTo>
                  <a:cubicBezTo>
                    <a:pt x="14" y="47"/>
                    <a:pt x="11" y="46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6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moveTo>
                    <a:pt x="26" y="18"/>
                  </a:moveTo>
                  <a:cubicBezTo>
                    <a:pt x="25" y="18"/>
                    <a:pt x="25" y="18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moveTo>
                    <a:pt x="23" y="17"/>
                  </a:moveTo>
                  <a:cubicBezTo>
                    <a:pt x="22" y="17"/>
                    <a:pt x="22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32" y="17"/>
                  </a:moveTo>
                  <a:cubicBezTo>
                    <a:pt x="32" y="17"/>
                    <a:pt x="31" y="17"/>
                    <a:pt x="31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moveTo>
                    <a:pt x="19" y="16"/>
                  </a:move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29" y="16"/>
                  </a:moveTo>
                  <a:cubicBezTo>
                    <a:pt x="29" y="16"/>
                    <a:pt x="28" y="16"/>
                    <a:pt x="28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29" y="16"/>
                    <a:pt x="29" y="16"/>
                    <a:pt x="29" y="16"/>
                  </a:cubicBezTo>
                  <a:moveTo>
                    <a:pt x="26" y="16"/>
                  </a:moveTo>
                  <a:cubicBezTo>
                    <a:pt x="26" y="16"/>
                    <a:pt x="25" y="15"/>
                    <a:pt x="24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23" y="15"/>
                  </a:moveTo>
                  <a:cubicBezTo>
                    <a:pt x="22" y="15"/>
                    <a:pt x="22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moveTo>
                    <a:pt x="20" y="14"/>
                  </a:move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moveTo>
                    <a:pt x="24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5" y="9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3"/>
                    <a:pt x="31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7"/>
                    <a:pt x="28" y="9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1" y="9"/>
                    <a:pt x="31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3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8" y="8"/>
                    <a:pt x="38" y="9"/>
                  </a:cubicBezTo>
                  <a:cubicBezTo>
                    <a:pt x="36" y="10"/>
                    <a:pt x="33" y="12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4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9"/>
                    <a:pt x="24" y="10"/>
                    <a:pt x="24" y="1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0" y="1"/>
                    <a:pt x="19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6" y="17"/>
                    <a:pt x="15" y="18"/>
                    <a:pt x="13" y="18"/>
                  </a:cubicBezTo>
                  <a:cubicBezTo>
                    <a:pt x="12" y="19"/>
                    <a:pt x="11" y="19"/>
                    <a:pt x="9" y="20"/>
                  </a:cubicBezTo>
                  <a:cubicBezTo>
                    <a:pt x="6" y="22"/>
                    <a:pt x="3" y="26"/>
                    <a:pt x="2" y="30"/>
                  </a:cubicBezTo>
                  <a:cubicBezTo>
                    <a:pt x="1" y="33"/>
                    <a:pt x="1" y="36"/>
                    <a:pt x="1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2" y="45"/>
                    <a:pt x="3" y="45"/>
                    <a:pt x="3" y="45"/>
                  </a:cubicBez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7" y="50"/>
                    <a:pt x="20" y="50"/>
                    <a:pt x="22" y="51"/>
                  </a:cubicBezTo>
                  <a:cubicBezTo>
                    <a:pt x="23" y="51"/>
                    <a:pt x="24" y="52"/>
                    <a:pt x="25" y="52"/>
                  </a:cubicBezTo>
                  <a:cubicBezTo>
                    <a:pt x="25" y="52"/>
                    <a:pt x="26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9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4"/>
                    <a:pt x="32" y="52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9"/>
                    <a:pt x="34" y="48"/>
                    <a:pt x="34" y="47"/>
                  </a:cubicBezTo>
                  <a:cubicBezTo>
                    <a:pt x="35" y="47"/>
                    <a:pt x="35" y="46"/>
                    <a:pt x="36" y="46"/>
                  </a:cubicBezTo>
                  <a:cubicBezTo>
                    <a:pt x="38" y="42"/>
                    <a:pt x="39" y="38"/>
                    <a:pt x="38" y="33"/>
                  </a:cubicBezTo>
                  <a:cubicBezTo>
                    <a:pt x="37" y="30"/>
                    <a:pt x="35" y="27"/>
                    <a:pt x="34" y="24"/>
                  </a:cubicBezTo>
                  <a:cubicBezTo>
                    <a:pt x="33" y="23"/>
                    <a:pt x="32" y="21"/>
                    <a:pt x="31" y="20"/>
                  </a:cubicBezTo>
                  <a:cubicBezTo>
                    <a:pt x="34" y="23"/>
                    <a:pt x="39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6"/>
                    <a:pt x="44" y="25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3"/>
                    <a:pt x="39" y="21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8" y="16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4" y="13"/>
                    <a:pt x="37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7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8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54"/>
            <p:cNvSpPr>
              <a:spLocks noEditPoints="1"/>
            </p:cNvSpPr>
            <p:nvPr/>
          </p:nvSpPr>
          <p:spPr bwMode="auto">
            <a:xfrm>
              <a:off x="4084" y="2477"/>
              <a:ext cx="9" cy="14"/>
            </a:xfrm>
            <a:custGeom>
              <a:avLst/>
              <a:gdLst>
                <a:gd name="T0" fmla="*/ 1 w 4"/>
                <a:gd name="T1" fmla="*/ 5 h 6"/>
                <a:gd name="T2" fmla="*/ 1 w 4"/>
                <a:gd name="T3" fmla="*/ 5 h 6"/>
                <a:gd name="T4" fmla="*/ 2 w 4"/>
                <a:gd name="T5" fmla="*/ 2 h 6"/>
                <a:gd name="T6" fmla="*/ 2 w 4"/>
                <a:gd name="T7" fmla="*/ 3 h 6"/>
                <a:gd name="T8" fmla="*/ 2 w 4"/>
                <a:gd name="T9" fmla="*/ 4 h 6"/>
                <a:gd name="T10" fmla="*/ 1 w 4"/>
                <a:gd name="T11" fmla="*/ 5 h 6"/>
                <a:gd name="T12" fmla="*/ 1 w 4"/>
                <a:gd name="T13" fmla="*/ 0 h 6"/>
                <a:gd name="T14" fmla="*/ 1 w 4"/>
                <a:gd name="T15" fmla="*/ 0 h 6"/>
                <a:gd name="T16" fmla="*/ 0 w 4"/>
                <a:gd name="T17" fmla="*/ 5 h 6"/>
                <a:gd name="T18" fmla="*/ 0 w 4"/>
                <a:gd name="T19" fmla="*/ 6 h 6"/>
                <a:gd name="T20" fmla="*/ 0 w 4"/>
                <a:gd name="T21" fmla="*/ 6 h 6"/>
                <a:gd name="T22" fmla="*/ 1 w 4"/>
                <a:gd name="T23" fmla="*/ 6 h 6"/>
                <a:gd name="T24" fmla="*/ 1 w 4"/>
                <a:gd name="T25" fmla="*/ 6 h 6"/>
                <a:gd name="T26" fmla="*/ 3 w 4"/>
                <a:gd name="T27" fmla="*/ 5 h 6"/>
                <a:gd name="T28" fmla="*/ 3 w 4"/>
                <a:gd name="T29" fmla="*/ 2 h 6"/>
                <a:gd name="T30" fmla="*/ 2 w 4"/>
                <a:gd name="T31" fmla="*/ 0 h 6"/>
                <a:gd name="T32" fmla="*/ 1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55"/>
            <p:cNvSpPr>
              <a:spLocks noEditPoints="1"/>
            </p:cNvSpPr>
            <p:nvPr/>
          </p:nvSpPr>
          <p:spPr bwMode="auto">
            <a:xfrm>
              <a:off x="4062" y="2448"/>
              <a:ext cx="46" cy="50"/>
            </a:xfrm>
            <a:custGeom>
              <a:avLst/>
              <a:gdLst>
                <a:gd name="T0" fmla="*/ 12 w 19"/>
                <a:gd name="T1" fmla="*/ 3 h 21"/>
                <a:gd name="T2" fmla="*/ 14 w 19"/>
                <a:gd name="T3" fmla="*/ 1 h 21"/>
                <a:gd name="T4" fmla="*/ 13 w 19"/>
                <a:gd name="T5" fmla="*/ 3 h 21"/>
                <a:gd name="T6" fmla="*/ 13 w 19"/>
                <a:gd name="T7" fmla="*/ 3 h 21"/>
                <a:gd name="T8" fmla="*/ 17 w 19"/>
                <a:gd name="T9" fmla="*/ 7 h 21"/>
                <a:gd name="T10" fmla="*/ 13 w 19"/>
                <a:gd name="T11" fmla="*/ 5 h 21"/>
                <a:gd name="T12" fmla="*/ 12 w 19"/>
                <a:gd name="T13" fmla="*/ 5 h 21"/>
                <a:gd name="T14" fmla="*/ 11 w 19"/>
                <a:gd name="T15" fmla="*/ 11 h 21"/>
                <a:gd name="T16" fmla="*/ 14 w 19"/>
                <a:gd name="T17" fmla="*/ 14 h 21"/>
                <a:gd name="T18" fmla="*/ 13 w 19"/>
                <a:gd name="T19" fmla="*/ 18 h 21"/>
                <a:gd name="T20" fmla="*/ 9 w 19"/>
                <a:gd name="T21" fmla="*/ 19 h 21"/>
                <a:gd name="T22" fmla="*/ 8 w 19"/>
                <a:gd name="T23" fmla="*/ 19 h 21"/>
                <a:gd name="T24" fmla="*/ 7 w 19"/>
                <a:gd name="T25" fmla="*/ 20 h 21"/>
                <a:gd name="T26" fmla="*/ 7 w 19"/>
                <a:gd name="T27" fmla="*/ 19 h 21"/>
                <a:gd name="T28" fmla="*/ 6 w 19"/>
                <a:gd name="T29" fmla="*/ 18 h 21"/>
                <a:gd name="T30" fmla="*/ 3 w 19"/>
                <a:gd name="T31" fmla="*/ 14 h 21"/>
                <a:gd name="T32" fmla="*/ 7 w 19"/>
                <a:gd name="T33" fmla="*/ 17 h 21"/>
                <a:gd name="T34" fmla="*/ 9 w 19"/>
                <a:gd name="T35" fmla="*/ 11 h 21"/>
                <a:gd name="T36" fmla="*/ 6 w 19"/>
                <a:gd name="T37" fmla="*/ 6 h 21"/>
                <a:gd name="T38" fmla="*/ 10 w 19"/>
                <a:gd name="T39" fmla="*/ 3 h 21"/>
                <a:gd name="T40" fmla="*/ 12 w 19"/>
                <a:gd name="T41" fmla="*/ 0 h 21"/>
                <a:gd name="T42" fmla="*/ 11 w 19"/>
                <a:gd name="T43" fmla="*/ 2 h 21"/>
                <a:gd name="T44" fmla="*/ 8 w 19"/>
                <a:gd name="T45" fmla="*/ 2 h 21"/>
                <a:gd name="T46" fmla="*/ 8 w 19"/>
                <a:gd name="T47" fmla="*/ 11 h 21"/>
                <a:gd name="T48" fmla="*/ 4 w 19"/>
                <a:gd name="T49" fmla="*/ 13 h 21"/>
                <a:gd name="T50" fmla="*/ 3 w 19"/>
                <a:gd name="T51" fmla="*/ 13 h 21"/>
                <a:gd name="T52" fmla="*/ 0 w 19"/>
                <a:gd name="T53" fmla="*/ 15 h 21"/>
                <a:gd name="T54" fmla="*/ 6 w 19"/>
                <a:gd name="T55" fmla="*/ 19 h 21"/>
                <a:gd name="T56" fmla="*/ 6 w 19"/>
                <a:gd name="T57" fmla="*/ 20 h 21"/>
                <a:gd name="T58" fmla="*/ 8 w 19"/>
                <a:gd name="T59" fmla="*/ 21 h 21"/>
                <a:gd name="T60" fmla="*/ 9 w 19"/>
                <a:gd name="T61" fmla="*/ 21 h 21"/>
                <a:gd name="T62" fmla="*/ 9 w 19"/>
                <a:gd name="T63" fmla="*/ 20 h 21"/>
                <a:gd name="T64" fmla="*/ 13 w 19"/>
                <a:gd name="T65" fmla="*/ 19 h 21"/>
                <a:gd name="T66" fmla="*/ 15 w 19"/>
                <a:gd name="T67" fmla="*/ 13 h 21"/>
                <a:gd name="T68" fmla="*/ 13 w 19"/>
                <a:gd name="T69" fmla="*/ 6 h 21"/>
                <a:gd name="T70" fmla="*/ 15 w 19"/>
                <a:gd name="T71" fmla="*/ 9 h 21"/>
                <a:gd name="T72" fmla="*/ 16 w 19"/>
                <a:gd name="T73" fmla="*/ 9 h 21"/>
                <a:gd name="T74" fmla="*/ 18 w 19"/>
                <a:gd name="T75" fmla="*/ 6 h 21"/>
                <a:gd name="T76" fmla="*/ 15 w 19"/>
                <a:gd name="T77" fmla="*/ 2 h 21"/>
                <a:gd name="T78" fmla="*/ 15 w 19"/>
                <a:gd name="T79" fmla="*/ 0 h 21"/>
                <a:gd name="T80" fmla="*/ 12 w 19"/>
                <a:gd name="T8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1"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6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7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7"/>
                    <a:pt x="11" y="8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3" y="13"/>
                    <a:pt x="14" y="14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4" y="15"/>
                    <a:pt x="6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9"/>
                    <a:pt x="6" y="7"/>
                    <a:pt x="6" y="6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3"/>
                    <a:pt x="5" y="4"/>
                    <a:pt x="5" y="6"/>
                  </a:cubicBezTo>
                  <a:cubicBezTo>
                    <a:pt x="5" y="8"/>
                    <a:pt x="6" y="9"/>
                    <a:pt x="8" y="11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5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5" y="19"/>
                    <a:pt x="16" y="17"/>
                    <a:pt x="16" y="16"/>
                  </a:cubicBezTo>
                  <a:cubicBezTo>
                    <a:pt x="16" y="15"/>
                    <a:pt x="15" y="14"/>
                    <a:pt x="15" y="13"/>
                  </a:cubicBezTo>
                  <a:cubicBezTo>
                    <a:pt x="14" y="12"/>
                    <a:pt x="13" y="11"/>
                    <a:pt x="12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4" y="7"/>
                    <a:pt x="14" y="8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7"/>
                    <a:pt x="19" y="7"/>
                    <a:pt x="18" y="6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56"/>
            <p:cNvSpPr>
              <a:spLocks noEditPoints="1"/>
            </p:cNvSpPr>
            <p:nvPr/>
          </p:nvSpPr>
          <p:spPr bwMode="auto">
            <a:xfrm>
              <a:off x="4079" y="2458"/>
              <a:ext cx="10" cy="11"/>
            </a:xfrm>
            <a:custGeom>
              <a:avLst/>
              <a:gdLst>
                <a:gd name="T0" fmla="*/ 2 w 4"/>
                <a:gd name="T1" fmla="*/ 3 h 5"/>
                <a:gd name="T2" fmla="*/ 2 w 4"/>
                <a:gd name="T3" fmla="*/ 2 h 5"/>
                <a:gd name="T4" fmla="*/ 3 w 4"/>
                <a:gd name="T5" fmla="*/ 1 h 5"/>
                <a:gd name="T6" fmla="*/ 2 w 4"/>
                <a:gd name="T7" fmla="*/ 3 h 5"/>
                <a:gd name="T8" fmla="*/ 4 w 4"/>
                <a:gd name="T9" fmla="*/ 0 h 5"/>
                <a:gd name="T10" fmla="*/ 1 w 4"/>
                <a:gd name="T11" fmla="*/ 1 h 5"/>
                <a:gd name="T12" fmla="*/ 2 w 4"/>
                <a:gd name="T13" fmla="*/ 4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3 w 4"/>
                <a:gd name="T21" fmla="*/ 5 h 5"/>
                <a:gd name="T22" fmla="*/ 3 w 4"/>
                <a:gd name="T23" fmla="*/ 5 h 5"/>
                <a:gd name="T24" fmla="*/ 4 w 4"/>
                <a:gd name="T25" fmla="*/ 0 h 5"/>
                <a:gd name="T26" fmla="*/ 4 w 4"/>
                <a:gd name="T27" fmla="*/ 0 h 5"/>
                <a:gd name="T28" fmla="*/ 4 w 4"/>
                <a:gd name="T29" fmla="*/ 0 h 5"/>
                <a:gd name="T30" fmla="*/ 4 w 4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moveTo>
                    <a:pt x="4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57"/>
            <p:cNvSpPr>
              <a:spLocks noEditPoints="1"/>
            </p:cNvSpPr>
            <p:nvPr/>
          </p:nvSpPr>
          <p:spPr bwMode="auto">
            <a:xfrm>
              <a:off x="3534" y="2367"/>
              <a:ext cx="55" cy="52"/>
            </a:xfrm>
            <a:custGeom>
              <a:avLst/>
              <a:gdLst>
                <a:gd name="T0" fmla="*/ 14 w 23"/>
                <a:gd name="T1" fmla="*/ 21 h 22"/>
                <a:gd name="T2" fmla="*/ 12 w 23"/>
                <a:gd name="T3" fmla="*/ 21 h 22"/>
                <a:gd name="T4" fmla="*/ 13 w 23"/>
                <a:gd name="T5" fmla="*/ 21 h 22"/>
                <a:gd name="T6" fmla="*/ 11 w 23"/>
                <a:gd name="T7" fmla="*/ 21 h 22"/>
                <a:gd name="T8" fmla="*/ 11 w 23"/>
                <a:gd name="T9" fmla="*/ 21 h 22"/>
                <a:gd name="T10" fmla="*/ 10 w 23"/>
                <a:gd name="T11" fmla="*/ 21 h 22"/>
                <a:gd name="T12" fmla="*/ 9 w 23"/>
                <a:gd name="T13" fmla="*/ 21 h 22"/>
                <a:gd name="T14" fmla="*/ 10 w 23"/>
                <a:gd name="T15" fmla="*/ 20 h 22"/>
                <a:gd name="T16" fmla="*/ 8 w 23"/>
                <a:gd name="T17" fmla="*/ 21 h 22"/>
                <a:gd name="T18" fmla="*/ 9 w 23"/>
                <a:gd name="T19" fmla="*/ 21 h 22"/>
                <a:gd name="T20" fmla="*/ 8 w 23"/>
                <a:gd name="T21" fmla="*/ 19 h 22"/>
                <a:gd name="T22" fmla="*/ 7 w 23"/>
                <a:gd name="T23" fmla="*/ 20 h 22"/>
                <a:gd name="T24" fmla="*/ 8 w 23"/>
                <a:gd name="T25" fmla="*/ 19 h 22"/>
                <a:gd name="T26" fmla="*/ 4 w 23"/>
                <a:gd name="T27" fmla="*/ 18 h 22"/>
                <a:gd name="T28" fmla="*/ 5 w 23"/>
                <a:gd name="T29" fmla="*/ 19 h 22"/>
                <a:gd name="T30" fmla="*/ 4 w 23"/>
                <a:gd name="T31" fmla="*/ 16 h 22"/>
                <a:gd name="T32" fmla="*/ 4 w 23"/>
                <a:gd name="T33" fmla="*/ 17 h 22"/>
                <a:gd name="T34" fmla="*/ 3 w 23"/>
                <a:gd name="T35" fmla="*/ 15 h 22"/>
                <a:gd name="T36" fmla="*/ 4 w 23"/>
                <a:gd name="T37" fmla="*/ 15 h 22"/>
                <a:gd name="T38" fmla="*/ 2 w 23"/>
                <a:gd name="T39" fmla="*/ 15 h 22"/>
                <a:gd name="T40" fmla="*/ 3 w 23"/>
                <a:gd name="T41" fmla="*/ 13 h 22"/>
                <a:gd name="T42" fmla="*/ 2 w 23"/>
                <a:gd name="T43" fmla="*/ 13 h 22"/>
                <a:gd name="T44" fmla="*/ 3 w 23"/>
                <a:gd name="T45" fmla="*/ 10 h 22"/>
                <a:gd name="T46" fmla="*/ 2 w 23"/>
                <a:gd name="T47" fmla="*/ 10 h 22"/>
                <a:gd name="T48" fmla="*/ 3 w 23"/>
                <a:gd name="T49" fmla="*/ 9 h 22"/>
                <a:gd name="T50" fmla="*/ 2 w 23"/>
                <a:gd name="T51" fmla="*/ 9 h 22"/>
                <a:gd name="T52" fmla="*/ 3 w 23"/>
                <a:gd name="T53" fmla="*/ 8 h 22"/>
                <a:gd name="T54" fmla="*/ 2 w 23"/>
                <a:gd name="T55" fmla="*/ 7 h 22"/>
                <a:gd name="T56" fmla="*/ 3 w 23"/>
                <a:gd name="T57" fmla="*/ 6 h 22"/>
                <a:gd name="T58" fmla="*/ 3 w 23"/>
                <a:gd name="T59" fmla="*/ 6 h 22"/>
                <a:gd name="T60" fmla="*/ 4 w 23"/>
                <a:gd name="T61" fmla="*/ 5 h 22"/>
                <a:gd name="T62" fmla="*/ 14 w 23"/>
                <a:gd name="T63" fmla="*/ 20 h 22"/>
                <a:gd name="T64" fmla="*/ 9 w 23"/>
                <a:gd name="T65" fmla="*/ 1 h 22"/>
                <a:gd name="T66" fmla="*/ 21 w 23"/>
                <a:gd name="T67" fmla="*/ 16 h 22"/>
                <a:gd name="T68" fmla="*/ 12 w 23"/>
                <a:gd name="T69" fmla="*/ 0 h 22"/>
                <a:gd name="T70" fmla="*/ 6 w 23"/>
                <a:gd name="T71" fmla="*/ 2 h 22"/>
                <a:gd name="T72" fmla="*/ 3 w 23"/>
                <a:gd name="T73" fmla="*/ 4 h 22"/>
                <a:gd name="T74" fmla="*/ 1 w 23"/>
                <a:gd name="T75" fmla="*/ 15 h 22"/>
                <a:gd name="T76" fmla="*/ 10 w 23"/>
                <a:gd name="T77" fmla="*/ 22 h 22"/>
                <a:gd name="T78" fmla="*/ 13 w 23"/>
                <a:gd name="T79" fmla="*/ 22 h 22"/>
                <a:gd name="T80" fmla="*/ 13 w 23"/>
                <a:gd name="T81" fmla="*/ 22 h 22"/>
                <a:gd name="T82" fmla="*/ 18 w 23"/>
                <a:gd name="T83" fmla="*/ 20 h 22"/>
                <a:gd name="T84" fmla="*/ 22 w 23"/>
                <a:gd name="T8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2"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9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7" y="2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7" y="20"/>
                  </a:moveTo>
                  <a:cubicBezTo>
                    <a:pt x="6" y="20"/>
                    <a:pt x="6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5" y="19"/>
                  </a:moveTo>
                  <a:cubicBezTo>
                    <a:pt x="5" y="19"/>
                    <a:pt x="4" y="18"/>
                    <a:pt x="4" y="18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4" y="17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3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4" y="20"/>
                  </a:moveTo>
                  <a:cubicBezTo>
                    <a:pt x="10" y="20"/>
                    <a:pt x="6" y="18"/>
                    <a:pt x="5" y="14"/>
                  </a:cubicBezTo>
                  <a:cubicBezTo>
                    <a:pt x="3" y="11"/>
                    <a:pt x="4" y="7"/>
                    <a:pt x="5" y="5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6" y="1"/>
                    <a:pt x="19" y="4"/>
                    <a:pt x="21" y="8"/>
                  </a:cubicBezTo>
                  <a:cubicBezTo>
                    <a:pt x="22" y="11"/>
                    <a:pt x="22" y="14"/>
                    <a:pt x="21" y="16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7"/>
                    <a:pt x="0" y="12"/>
                    <a:pt x="1" y="15"/>
                  </a:cubicBezTo>
                  <a:cubicBezTo>
                    <a:pt x="3" y="19"/>
                    <a:pt x="6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7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1" y="18"/>
                    <a:pt x="22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0" y="3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8"/>
            <p:cNvSpPr>
              <a:spLocks noEditPoints="1"/>
            </p:cNvSpPr>
            <p:nvPr/>
          </p:nvSpPr>
          <p:spPr bwMode="auto">
            <a:xfrm>
              <a:off x="3544" y="2372"/>
              <a:ext cx="40" cy="40"/>
            </a:xfrm>
            <a:custGeom>
              <a:avLst/>
              <a:gdLst>
                <a:gd name="T0" fmla="*/ 16 w 17"/>
                <a:gd name="T1" fmla="*/ 10 h 17"/>
                <a:gd name="T2" fmla="*/ 16 w 17"/>
                <a:gd name="T3" fmla="*/ 11 h 17"/>
                <a:gd name="T4" fmla="*/ 16 w 17"/>
                <a:gd name="T5" fmla="*/ 9 h 17"/>
                <a:gd name="T6" fmla="*/ 16 w 17"/>
                <a:gd name="T7" fmla="*/ 10 h 17"/>
                <a:gd name="T8" fmla="*/ 16 w 17"/>
                <a:gd name="T9" fmla="*/ 8 h 17"/>
                <a:gd name="T10" fmla="*/ 16 w 17"/>
                <a:gd name="T11" fmla="*/ 7 h 17"/>
                <a:gd name="T12" fmla="*/ 16 w 17"/>
                <a:gd name="T13" fmla="*/ 8 h 17"/>
                <a:gd name="T14" fmla="*/ 15 w 17"/>
                <a:gd name="T15" fmla="*/ 7 h 17"/>
                <a:gd name="T16" fmla="*/ 15 w 17"/>
                <a:gd name="T17" fmla="*/ 6 h 17"/>
                <a:gd name="T18" fmla="*/ 15 w 17"/>
                <a:gd name="T19" fmla="*/ 7 h 17"/>
                <a:gd name="T20" fmla="*/ 14 w 17"/>
                <a:gd name="T21" fmla="*/ 5 h 17"/>
                <a:gd name="T22" fmla="*/ 15 w 17"/>
                <a:gd name="T23" fmla="*/ 5 h 17"/>
                <a:gd name="T24" fmla="*/ 14 w 17"/>
                <a:gd name="T25" fmla="*/ 4 h 17"/>
                <a:gd name="T26" fmla="*/ 13 w 17"/>
                <a:gd name="T27" fmla="*/ 3 h 17"/>
                <a:gd name="T28" fmla="*/ 14 w 17"/>
                <a:gd name="T29" fmla="*/ 4 h 17"/>
                <a:gd name="T30" fmla="*/ 12 w 17"/>
                <a:gd name="T31" fmla="*/ 2 h 17"/>
                <a:gd name="T32" fmla="*/ 13 w 17"/>
                <a:gd name="T33" fmla="*/ 3 h 17"/>
                <a:gd name="T34" fmla="*/ 10 w 17"/>
                <a:gd name="T35" fmla="*/ 16 h 17"/>
                <a:gd name="T36" fmla="*/ 2 w 17"/>
                <a:gd name="T37" fmla="*/ 4 h 17"/>
                <a:gd name="T38" fmla="*/ 4 w 17"/>
                <a:gd name="T39" fmla="*/ 2 h 17"/>
                <a:gd name="T40" fmla="*/ 7 w 17"/>
                <a:gd name="T41" fmla="*/ 2 h 17"/>
                <a:gd name="T42" fmla="*/ 12 w 17"/>
                <a:gd name="T43" fmla="*/ 4 h 17"/>
                <a:gd name="T44" fmla="*/ 12 w 17"/>
                <a:gd name="T45" fmla="*/ 4 h 17"/>
                <a:gd name="T46" fmla="*/ 13 w 17"/>
                <a:gd name="T47" fmla="*/ 15 h 17"/>
                <a:gd name="T48" fmla="*/ 11 w 17"/>
                <a:gd name="T49" fmla="*/ 16 h 17"/>
                <a:gd name="T50" fmla="*/ 11 w 17"/>
                <a:gd name="T51" fmla="*/ 2 h 17"/>
                <a:gd name="T52" fmla="*/ 11 w 17"/>
                <a:gd name="T53" fmla="*/ 2 h 17"/>
                <a:gd name="T54" fmla="*/ 11 w 17"/>
                <a:gd name="T55" fmla="*/ 2 h 17"/>
                <a:gd name="T56" fmla="*/ 10 w 17"/>
                <a:gd name="T57" fmla="*/ 1 h 17"/>
                <a:gd name="T58" fmla="*/ 10 w 17"/>
                <a:gd name="T59" fmla="*/ 1 h 17"/>
                <a:gd name="T60" fmla="*/ 6 w 17"/>
                <a:gd name="T61" fmla="*/ 0 h 17"/>
                <a:gd name="T62" fmla="*/ 1 w 17"/>
                <a:gd name="T63" fmla="*/ 12 h 17"/>
                <a:gd name="T64" fmla="*/ 11 w 17"/>
                <a:gd name="T65" fmla="*/ 17 h 17"/>
                <a:gd name="T66" fmla="*/ 16 w 17"/>
                <a:gd name="T6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4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13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0" y="16"/>
                  </a:moveTo>
                  <a:cubicBezTo>
                    <a:pt x="6" y="16"/>
                    <a:pt x="3" y="14"/>
                    <a:pt x="2" y="11"/>
                  </a:cubicBezTo>
                  <a:cubicBezTo>
                    <a:pt x="1" y="9"/>
                    <a:pt x="1" y="6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0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8"/>
                  </a:cubicBezTo>
                  <a:cubicBezTo>
                    <a:pt x="16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0" y="9"/>
                    <a:pt x="1" y="12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3" y="17"/>
                    <a:pt x="15" y="15"/>
                    <a:pt x="16" y="13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5" y="3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9"/>
            <p:cNvSpPr>
              <a:spLocks noEditPoints="1"/>
            </p:cNvSpPr>
            <p:nvPr/>
          </p:nvSpPr>
          <p:spPr bwMode="auto">
            <a:xfrm>
              <a:off x="3553" y="2379"/>
              <a:ext cx="22" cy="29"/>
            </a:xfrm>
            <a:custGeom>
              <a:avLst/>
              <a:gdLst>
                <a:gd name="T0" fmla="*/ 1 w 9"/>
                <a:gd name="T1" fmla="*/ 6 h 12"/>
                <a:gd name="T2" fmla="*/ 1 w 9"/>
                <a:gd name="T3" fmla="*/ 3 h 12"/>
                <a:gd name="T4" fmla="*/ 2 w 9"/>
                <a:gd name="T5" fmla="*/ 2 h 12"/>
                <a:gd name="T6" fmla="*/ 1 w 9"/>
                <a:gd name="T7" fmla="*/ 1 h 12"/>
                <a:gd name="T8" fmla="*/ 2 w 9"/>
                <a:gd name="T9" fmla="*/ 1 h 12"/>
                <a:gd name="T10" fmla="*/ 2 w 9"/>
                <a:gd name="T11" fmla="*/ 1 h 12"/>
                <a:gd name="T12" fmla="*/ 3 w 9"/>
                <a:gd name="T13" fmla="*/ 2 h 12"/>
                <a:gd name="T14" fmla="*/ 5 w 9"/>
                <a:gd name="T15" fmla="*/ 2 h 12"/>
                <a:gd name="T16" fmla="*/ 4 w 9"/>
                <a:gd name="T17" fmla="*/ 3 h 12"/>
                <a:gd name="T18" fmla="*/ 2 w 9"/>
                <a:gd name="T19" fmla="*/ 5 h 12"/>
                <a:gd name="T20" fmla="*/ 4 w 9"/>
                <a:gd name="T21" fmla="*/ 6 h 12"/>
                <a:gd name="T22" fmla="*/ 7 w 9"/>
                <a:gd name="T23" fmla="*/ 6 h 12"/>
                <a:gd name="T24" fmla="*/ 7 w 9"/>
                <a:gd name="T25" fmla="*/ 9 h 12"/>
                <a:gd name="T26" fmla="*/ 8 w 9"/>
                <a:gd name="T27" fmla="*/ 11 h 12"/>
                <a:gd name="T28" fmla="*/ 7 w 9"/>
                <a:gd name="T29" fmla="*/ 11 h 12"/>
                <a:gd name="T30" fmla="*/ 6 w 9"/>
                <a:gd name="T31" fmla="*/ 10 h 12"/>
                <a:gd name="T32" fmla="*/ 6 w 9"/>
                <a:gd name="T33" fmla="*/ 10 h 12"/>
                <a:gd name="T34" fmla="*/ 4 w 9"/>
                <a:gd name="T35" fmla="*/ 9 h 12"/>
                <a:gd name="T36" fmla="*/ 5 w 9"/>
                <a:gd name="T37" fmla="*/ 9 h 12"/>
                <a:gd name="T38" fmla="*/ 7 w 9"/>
                <a:gd name="T39" fmla="*/ 8 h 12"/>
                <a:gd name="T40" fmla="*/ 6 w 9"/>
                <a:gd name="T41" fmla="*/ 6 h 12"/>
                <a:gd name="T42" fmla="*/ 3 w 9"/>
                <a:gd name="T43" fmla="*/ 6 h 12"/>
                <a:gd name="T44" fmla="*/ 1 w 9"/>
                <a:gd name="T45" fmla="*/ 0 h 12"/>
                <a:gd name="T46" fmla="*/ 0 w 9"/>
                <a:gd name="T47" fmla="*/ 1 h 12"/>
                <a:gd name="T48" fmla="*/ 0 w 9"/>
                <a:gd name="T49" fmla="*/ 2 h 12"/>
                <a:gd name="T50" fmla="*/ 0 w 9"/>
                <a:gd name="T51" fmla="*/ 4 h 12"/>
                <a:gd name="T52" fmla="*/ 3 w 9"/>
                <a:gd name="T53" fmla="*/ 7 h 12"/>
                <a:gd name="T54" fmla="*/ 5 w 9"/>
                <a:gd name="T55" fmla="*/ 7 h 12"/>
                <a:gd name="T56" fmla="*/ 6 w 9"/>
                <a:gd name="T57" fmla="*/ 7 h 12"/>
                <a:gd name="T58" fmla="*/ 6 w 9"/>
                <a:gd name="T59" fmla="*/ 8 h 12"/>
                <a:gd name="T60" fmla="*/ 4 w 9"/>
                <a:gd name="T61" fmla="*/ 8 h 12"/>
                <a:gd name="T62" fmla="*/ 3 w 9"/>
                <a:gd name="T63" fmla="*/ 9 h 12"/>
                <a:gd name="T64" fmla="*/ 5 w 9"/>
                <a:gd name="T65" fmla="*/ 11 h 12"/>
                <a:gd name="T66" fmla="*/ 7 w 9"/>
                <a:gd name="T67" fmla="*/ 12 h 12"/>
                <a:gd name="T68" fmla="*/ 7 w 9"/>
                <a:gd name="T69" fmla="*/ 12 h 12"/>
                <a:gd name="T70" fmla="*/ 8 w 9"/>
                <a:gd name="T71" fmla="*/ 12 h 12"/>
                <a:gd name="T72" fmla="*/ 9 w 9"/>
                <a:gd name="T73" fmla="*/ 11 h 12"/>
                <a:gd name="T74" fmla="*/ 9 w 9"/>
                <a:gd name="T75" fmla="*/ 7 h 12"/>
                <a:gd name="T76" fmla="*/ 5 w 9"/>
                <a:gd name="T77" fmla="*/ 5 h 12"/>
                <a:gd name="T78" fmla="*/ 3 w 9"/>
                <a:gd name="T79" fmla="*/ 5 h 12"/>
                <a:gd name="T80" fmla="*/ 3 w 9"/>
                <a:gd name="T81" fmla="*/ 4 h 12"/>
                <a:gd name="T82" fmla="*/ 4 w 9"/>
                <a:gd name="T83" fmla="*/ 4 h 12"/>
                <a:gd name="T84" fmla="*/ 5 w 9"/>
                <a:gd name="T85" fmla="*/ 4 h 12"/>
                <a:gd name="T86" fmla="*/ 6 w 9"/>
                <a:gd name="T87" fmla="*/ 2 h 12"/>
                <a:gd name="T88" fmla="*/ 3 w 9"/>
                <a:gd name="T89" fmla="*/ 1 h 12"/>
                <a:gd name="T90" fmla="*/ 2 w 9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12">
                  <a:moveTo>
                    <a:pt x="3" y="6"/>
                  </a:moveTo>
                  <a:cubicBezTo>
                    <a:pt x="3" y="6"/>
                    <a:pt x="2" y="6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7"/>
                    <a:pt x="8" y="6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3589" y="2429"/>
              <a:ext cx="55" cy="55"/>
            </a:xfrm>
            <a:custGeom>
              <a:avLst/>
              <a:gdLst>
                <a:gd name="T0" fmla="*/ 6 w 23"/>
                <a:gd name="T1" fmla="*/ 20 h 23"/>
                <a:gd name="T2" fmla="*/ 6 w 23"/>
                <a:gd name="T3" fmla="*/ 20 h 23"/>
                <a:gd name="T4" fmla="*/ 5 w 23"/>
                <a:gd name="T5" fmla="*/ 19 h 23"/>
                <a:gd name="T6" fmla="*/ 5 w 23"/>
                <a:gd name="T7" fmla="*/ 19 h 23"/>
                <a:gd name="T8" fmla="*/ 5 w 23"/>
                <a:gd name="T9" fmla="*/ 19 h 23"/>
                <a:gd name="T10" fmla="*/ 4 w 23"/>
                <a:gd name="T11" fmla="*/ 18 h 23"/>
                <a:gd name="T12" fmla="*/ 5 w 23"/>
                <a:gd name="T13" fmla="*/ 18 h 23"/>
                <a:gd name="T14" fmla="*/ 4 w 23"/>
                <a:gd name="T15" fmla="*/ 18 h 23"/>
                <a:gd name="T16" fmla="*/ 4 w 23"/>
                <a:gd name="T17" fmla="*/ 17 h 23"/>
                <a:gd name="T18" fmla="*/ 4 w 23"/>
                <a:gd name="T19" fmla="*/ 18 h 23"/>
                <a:gd name="T20" fmla="*/ 3 w 23"/>
                <a:gd name="T21" fmla="*/ 17 h 23"/>
                <a:gd name="T22" fmla="*/ 4 w 23"/>
                <a:gd name="T23" fmla="*/ 17 h 23"/>
                <a:gd name="T24" fmla="*/ 3 w 23"/>
                <a:gd name="T25" fmla="*/ 16 h 23"/>
                <a:gd name="T26" fmla="*/ 3 w 23"/>
                <a:gd name="T27" fmla="*/ 15 h 23"/>
                <a:gd name="T28" fmla="*/ 3 w 23"/>
                <a:gd name="T29" fmla="*/ 16 h 23"/>
                <a:gd name="T30" fmla="*/ 2 w 23"/>
                <a:gd name="T31" fmla="*/ 15 h 23"/>
                <a:gd name="T32" fmla="*/ 3 w 23"/>
                <a:gd name="T33" fmla="*/ 15 h 23"/>
                <a:gd name="T34" fmla="*/ 2 w 23"/>
                <a:gd name="T35" fmla="*/ 14 h 23"/>
                <a:gd name="T36" fmla="*/ 3 w 23"/>
                <a:gd name="T37" fmla="*/ 12 h 23"/>
                <a:gd name="T38" fmla="*/ 2 w 23"/>
                <a:gd name="T39" fmla="*/ 14 h 23"/>
                <a:gd name="T40" fmla="*/ 2 w 23"/>
                <a:gd name="T41" fmla="*/ 11 h 23"/>
                <a:gd name="T42" fmla="*/ 3 w 23"/>
                <a:gd name="T43" fmla="*/ 12 h 23"/>
                <a:gd name="T44" fmla="*/ 2 w 23"/>
                <a:gd name="T45" fmla="*/ 10 h 23"/>
                <a:gd name="T46" fmla="*/ 3 w 23"/>
                <a:gd name="T47" fmla="*/ 9 h 23"/>
                <a:gd name="T48" fmla="*/ 3 w 23"/>
                <a:gd name="T49" fmla="*/ 10 h 23"/>
                <a:gd name="T50" fmla="*/ 2 w 23"/>
                <a:gd name="T51" fmla="*/ 9 h 23"/>
                <a:gd name="T52" fmla="*/ 3 w 23"/>
                <a:gd name="T53" fmla="*/ 8 h 23"/>
                <a:gd name="T54" fmla="*/ 4 w 23"/>
                <a:gd name="T55" fmla="*/ 8 h 23"/>
                <a:gd name="T56" fmla="*/ 3 w 23"/>
                <a:gd name="T57" fmla="*/ 9 h 23"/>
                <a:gd name="T58" fmla="*/ 3 w 23"/>
                <a:gd name="T59" fmla="*/ 7 h 23"/>
                <a:gd name="T60" fmla="*/ 5 w 23"/>
                <a:gd name="T61" fmla="*/ 6 h 23"/>
                <a:gd name="T62" fmla="*/ 3 w 23"/>
                <a:gd name="T63" fmla="*/ 7 h 23"/>
                <a:gd name="T64" fmla="*/ 5 w 23"/>
                <a:gd name="T65" fmla="*/ 6 h 23"/>
                <a:gd name="T66" fmla="*/ 5 w 23"/>
                <a:gd name="T67" fmla="*/ 4 h 23"/>
                <a:gd name="T68" fmla="*/ 7 w 23"/>
                <a:gd name="T69" fmla="*/ 4 h 23"/>
                <a:gd name="T70" fmla="*/ 7 w 23"/>
                <a:gd name="T71" fmla="*/ 4 h 23"/>
                <a:gd name="T72" fmla="*/ 6 w 23"/>
                <a:gd name="T73" fmla="*/ 4 h 23"/>
                <a:gd name="T74" fmla="*/ 8 w 23"/>
                <a:gd name="T75" fmla="*/ 3 h 23"/>
                <a:gd name="T76" fmla="*/ 8 w 23"/>
                <a:gd name="T77" fmla="*/ 3 h 23"/>
                <a:gd name="T78" fmla="*/ 7 w 23"/>
                <a:gd name="T79" fmla="*/ 2 h 23"/>
                <a:gd name="T80" fmla="*/ 8 w 23"/>
                <a:gd name="T81" fmla="*/ 3 h 23"/>
                <a:gd name="T82" fmla="*/ 8 w 23"/>
                <a:gd name="T83" fmla="*/ 21 h 23"/>
                <a:gd name="T84" fmla="*/ 14 w 23"/>
                <a:gd name="T85" fmla="*/ 2 h 23"/>
                <a:gd name="T86" fmla="*/ 20 w 23"/>
                <a:gd name="T87" fmla="*/ 17 h 23"/>
                <a:gd name="T88" fmla="*/ 9 w 23"/>
                <a:gd name="T89" fmla="*/ 2 h 23"/>
                <a:gd name="T90" fmla="*/ 9 w 23"/>
                <a:gd name="T91" fmla="*/ 2 h 23"/>
                <a:gd name="T92" fmla="*/ 10 w 23"/>
                <a:gd name="T93" fmla="*/ 2 h 23"/>
                <a:gd name="T94" fmla="*/ 9 w 23"/>
                <a:gd name="T95" fmla="*/ 2 h 23"/>
                <a:gd name="T96" fmla="*/ 10 w 23"/>
                <a:gd name="T97" fmla="*/ 1 h 23"/>
                <a:gd name="T98" fmla="*/ 10 w 23"/>
                <a:gd name="T99" fmla="*/ 1 h 23"/>
                <a:gd name="T100" fmla="*/ 11 w 23"/>
                <a:gd name="T101" fmla="*/ 2 h 23"/>
                <a:gd name="T102" fmla="*/ 11 w 23"/>
                <a:gd name="T103" fmla="*/ 0 h 23"/>
                <a:gd name="T104" fmla="*/ 10 w 23"/>
                <a:gd name="T105" fmla="*/ 0 h 23"/>
                <a:gd name="T106" fmla="*/ 3 w 23"/>
                <a:gd name="T107" fmla="*/ 18 h 23"/>
                <a:gd name="T108" fmla="*/ 3 w 23"/>
                <a:gd name="T109" fmla="*/ 18 h 23"/>
                <a:gd name="T110" fmla="*/ 5 w 23"/>
                <a:gd name="T111" fmla="*/ 21 h 23"/>
                <a:gd name="T112" fmla="*/ 5 w 23"/>
                <a:gd name="T113" fmla="*/ 21 h 23"/>
                <a:gd name="T114" fmla="*/ 10 w 23"/>
                <a:gd name="T115" fmla="*/ 22 h 23"/>
                <a:gd name="T116" fmla="*/ 10 w 23"/>
                <a:gd name="T117" fmla="*/ 22 h 23"/>
                <a:gd name="T118" fmla="*/ 21 w 23"/>
                <a:gd name="T119" fmla="*/ 17 h 23"/>
                <a:gd name="T120" fmla="*/ 15 w 23"/>
                <a:gd name="T121" fmla="*/ 1 h 23"/>
                <a:gd name="T122" fmla="*/ 11 w 23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moveTo>
                    <a:pt x="4" y="18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moveTo>
                    <a:pt x="2" y="14"/>
                  </a:moveTo>
                  <a:cubicBezTo>
                    <a:pt x="2" y="14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2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5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5" y="6"/>
                  </a:cubicBezTo>
                  <a:moveTo>
                    <a:pt x="7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8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2" y="22"/>
                  </a:moveTo>
                  <a:cubicBezTo>
                    <a:pt x="11" y="22"/>
                    <a:pt x="9" y="21"/>
                    <a:pt x="8" y="21"/>
                  </a:cubicBezTo>
                  <a:cubicBezTo>
                    <a:pt x="4" y="18"/>
                    <a:pt x="3" y="13"/>
                    <a:pt x="5" y="8"/>
                  </a:cubicBezTo>
                  <a:cubicBezTo>
                    <a:pt x="6" y="5"/>
                    <a:pt x="10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22" y="6"/>
                    <a:pt x="22" y="12"/>
                    <a:pt x="20" y="17"/>
                  </a:cubicBezTo>
                  <a:cubicBezTo>
                    <a:pt x="19" y="20"/>
                    <a:pt x="16" y="22"/>
                    <a:pt x="12" y="22"/>
                  </a:cubicBezTo>
                  <a:moveTo>
                    <a:pt x="9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3" y="4"/>
                    <a:pt x="2" y="7"/>
                  </a:cubicBezTo>
                  <a:cubicBezTo>
                    <a:pt x="0" y="11"/>
                    <a:pt x="0" y="15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7" y="21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6" y="23"/>
                    <a:pt x="20" y="20"/>
                    <a:pt x="21" y="17"/>
                  </a:cubicBezTo>
                  <a:cubicBezTo>
                    <a:pt x="23" y="12"/>
                    <a:pt x="23" y="6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3599" y="2436"/>
              <a:ext cx="42" cy="43"/>
            </a:xfrm>
            <a:custGeom>
              <a:avLst/>
              <a:gdLst>
                <a:gd name="T0" fmla="*/ 13 w 18"/>
                <a:gd name="T1" fmla="*/ 15 h 18"/>
                <a:gd name="T2" fmla="*/ 12 w 18"/>
                <a:gd name="T3" fmla="*/ 16 h 18"/>
                <a:gd name="T4" fmla="*/ 14 w 18"/>
                <a:gd name="T5" fmla="*/ 14 h 18"/>
                <a:gd name="T6" fmla="*/ 13 w 18"/>
                <a:gd name="T7" fmla="*/ 15 h 18"/>
                <a:gd name="T8" fmla="*/ 14 w 18"/>
                <a:gd name="T9" fmla="*/ 14 h 18"/>
                <a:gd name="T10" fmla="*/ 15 w 18"/>
                <a:gd name="T11" fmla="*/ 13 h 18"/>
                <a:gd name="T12" fmla="*/ 14 w 18"/>
                <a:gd name="T13" fmla="*/ 14 h 18"/>
                <a:gd name="T14" fmla="*/ 15 w 18"/>
                <a:gd name="T15" fmla="*/ 13 h 18"/>
                <a:gd name="T16" fmla="*/ 15 w 18"/>
                <a:gd name="T17" fmla="*/ 12 h 18"/>
                <a:gd name="T18" fmla="*/ 15 w 18"/>
                <a:gd name="T19" fmla="*/ 13 h 18"/>
                <a:gd name="T20" fmla="*/ 15 w 18"/>
                <a:gd name="T21" fmla="*/ 11 h 18"/>
                <a:gd name="T22" fmla="*/ 16 w 18"/>
                <a:gd name="T23" fmla="*/ 10 h 18"/>
                <a:gd name="T24" fmla="*/ 16 w 18"/>
                <a:gd name="T25" fmla="*/ 10 h 18"/>
                <a:gd name="T26" fmla="*/ 16 w 18"/>
                <a:gd name="T27" fmla="*/ 8 h 18"/>
                <a:gd name="T28" fmla="*/ 16 w 18"/>
                <a:gd name="T29" fmla="*/ 10 h 18"/>
                <a:gd name="T30" fmla="*/ 16 w 18"/>
                <a:gd name="T31" fmla="*/ 8 h 18"/>
                <a:gd name="T32" fmla="*/ 16 w 18"/>
                <a:gd name="T33" fmla="*/ 7 h 18"/>
                <a:gd name="T34" fmla="*/ 16 w 18"/>
                <a:gd name="T35" fmla="*/ 6 h 18"/>
                <a:gd name="T36" fmla="*/ 15 w 18"/>
                <a:gd name="T37" fmla="*/ 5 h 18"/>
                <a:gd name="T38" fmla="*/ 16 w 18"/>
                <a:gd name="T39" fmla="*/ 6 h 18"/>
                <a:gd name="T40" fmla="*/ 15 w 18"/>
                <a:gd name="T41" fmla="*/ 5 h 18"/>
                <a:gd name="T42" fmla="*/ 15 w 18"/>
                <a:gd name="T43" fmla="*/ 4 h 18"/>
                <a:gd name="T44" fmla="*/ 15 w 18"/>
                <a:gd name="T45" fmla="*/ 4 h 18"/>
                <a:gd name="T46" fmla="*/ 15 w 18"/>
                <a:gd name="T47" fmla="*/ 4 h 18"/>
                <a:gd name="T48" fmla="*/ 7 w 18"/>
                <a:gd name="T49" fmla="*/ 17 h 18"/>
                <a:gd name="T50" fmla="*/ 2 w 18"/>
                <a:gd name="T51" fmla="*/ 6 h 18"/>
                <a:gd name="T52" fmla="*/ 10 w 18"/>
                <a:gd name="T53" fmla="*/ 1 h 18"/>
                <a:gd name="T54" fmla="*/ 11 w 18"/>
                <a:gd name="T55" fmla="*/ 2 h 18"/>
                <a:gd name="T56" fmla="*/ 15 w 18"/>
                <a:gd name="T57" fmla="*/ 8 h 18"/>
                <a:gd name="T58" fmla="*/ 15 w 18"/>
                <a:gd name="T59" fmla="*/ 8 h 18"/>
                <a:gd name="T60" fmla="*/ 7 w 18"/>
                <a:gd name="T61" fmla="*/ 17 h 18"/>
                <a:gd name="T62" fmla="*/ 7 w 18"/>
                <a:gd name="T63" fmla="*/ 17 h 18"/>
                <a:gd name="T64" fmla="*/ 2 w 18"/>
                <a:gd name="T65" fmla="*/ 6 h 18"/>
                <a:gd name="T66" fmla="*/ 8 w 18"/>
                <a:gd name="T67" fmla="*/ 18 h 18"/>
                <a:gd name="T68" fmla="*/ 13 w 18"/>
                <a:gd name="T6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3" y="15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7" y="17"/>
                  </a:moveTo>
                  <a:cubicBezTo>
                    <a:pt x="6" y="16"/>
                    <a:pt x="6" y="16"/>
                    <a:pt x="5" y="16"/>
                  </a:cubicBezTo>
                  <a:cubicBezTo>
                    <a:pt x="2" y="14"/>
                    <a:pt x="1" y="10"/>
                    <a:pt x="2" y="6"/>
                  </a:cubicBezTo>
                  <a:cubicBezTo>
                    <a:pt x="4" y="4"/>
                    <a:pt x="6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3"/>
                    <a:pt x="15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4" y="11"/>
                    <a:pt x="14" y="12"/>
                  </a:cubicBezTo>
                  <a:cubicBezTo>
                    <a:pt x="13" y="15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0" y="0"/>
                  </a:moveTo>
                  <a:cubicBezTo>
                    <a:pt x="6" y="0"/>
                    <a:pt x="3" y="3"/>
                    <a:pt x="2" y="6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6" y="17"/>
                    <a:pt x="7" y="18"/>
                    <a:pt x="8" y="18"/>
                  </a:cubicBezTo>
                  <a:cubicBezTo>
                    <a:pt x="11" y="18"/>
                    <a:pt x="15" y="16"/>
                    <a:pt x="16" y="13"/>
                  </a:cubicBezTo>
                  <a:cubicBezTo>
                    <a:pt x="18" y="9"/>
                    <a:pt x="17" y="4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3608" y="2441"/>
              <a:ext cx="21" cy="33"/>
            </a:xfrm>
            <a:custGeom>
              <a:avLst/>
              <a:gdLst>
                <a:gd name="T0" fmla="*/ 5 w 9"/>
                <a:gd name="T1" fmla="*/ 2 h 14"/>
                <a:gd name="T2" fmla="*/ 6 w 9"/>
                <a:gd name="T3" fmla="*/ 1 h 14"/>
                <a:gd name="T4" fmla="*/ 6 w 9"/>
                <a:gd name="T5" fmla="*/ 2 h 14"/>
                <a:gd name="T6" fmla="*/ 6 w 9"/>
                <a:gd name="T7" fmla="*/ 2 h 14"/>
                <a:gd name="T8" fmla="*/ 6 w 9"/>
                <a:gd name="T9" fmla="*/ 3 h 14"/>
                <a:gd name="T10" fmla="*/ 7 w 9"/>
                <a:gd name="T11" fmla="*/ 5 h 14"/>
                <a:gd name="T12" fmla="*/ 5 w 9"/>
                <a:gd name="T13" fmla="*/ 3 h 14"/>
                <a:gd name="T14" fmla="*/ 4 w 9"/>
                <a:gd name="T15" fmla="*/ 6 h 14"/>
                <a:gd name="T16" fmla="*/ 6 w 9"/>
                <a:gd name="T17" fmla="*/ 9 h 14"/>
                <a:gd name="T18" fmla="*/ 4 w 9"/>
                <a:gd name="T19" fmla="*/ 11 h 14"/>
                <a:gd name="T20" fmla="*/ 3 w 9"/>
                <a:gd name="T21" fmla="*/ 13 h 14"/>
                <a:gd name="T22" fmla="*/ 3 w 9"/>
                <a:gd name="T23" fmla="*/ 13 h 14"/>
                <a:gd name="T24" fmla="*/ 3 w 9"/>
                <a:gd name="T25" fmla="*/ 11 h 14"/>
                <a:gd name="T26" fmla="*/ 1 w 9"/>
                <a:gd name="T27" fmla="*/ 9 h 14"/>
                <a:gd name="T28" fmla="*/ 4 w 9"/>
                <a:gd name="T29" fmla="*/ 10 h 14"/>
                <a:gd name="T30" fmla="*/ 5 w 9"/>
                <a:gd name="T31" fmla="*/ 10 h 14"/>
                <a:gd name="T32" fmla="*/ 5 w 9"/>
                <a:gd name="T33" fmla="*/ 8 h 14"/>
                <a:gd name="T34" fmla="*/ 2 w 9"/>
                <a:gd name="T35" fmla="*/ 4 h 14"/>
                <a:gd name="T36" fmla="*/ 4 w 9"/>
                <a:gd name="T37" fmla="*/ 3 h 14"/>
                <a:gd name="T38" fmla="*/ 5 w 9"/>
                <a:gd name="T39" fmla="*/ 3 h 14"/>
                <a:gd name="T40" fmla="*/ 5 w 9"/>
                <a:gd name="T41" fmla="*/ 1 h 14"/>
                <a:gd name="T42" fmla="*/ 5 w 9"/>
                <a:gd name="T43" fmla="*/ 2 h 14"/>
                <a:gd name="T44" fmla="*/ 3 w 9"/>
                <a:gd name="T45" fmla="*/ 2 h 14"/>
                <a:gd name="T46" fmla="*/ 3 w 9"/>
                <a:gd name="T47" fmla="*/ 7 h 14"/>
                <a:gd name="T48" fmla="*/ 5 w 9"/>
                <a:gd name="T49" fmla="*/ 9 h 14"/>
                <a:gd name="T50" fmla="*/ 4 w 9"/>
                <a:gd name="T51" fmla="*/ 10 h 14"/>
                <a:gd name="T52" fmla="*/ 3 w 9"/>
                <a:gd name="T53" fmla="*/ 8 h 14"/>
                <a:gd name="T54" fmla="*/ 1 w 9"/>
                <a:gd name="T55" fmla="*/ 8 h 14"/>
                <a:gd name="T56" fmla="*/ 2 w 9"/>
                <a:gd name="T57" fmla="*/ 13 h 14"/>
                <a:gd name="T58" fmla="*/ 3 w 9"/>
                <a:gd name="T59" fmla="*/ 13 h 14"/>
                <a:gd name="T60" fmla="*/ 3 w 9"/>
                <a:gd name="T61" fmla="*/ 14 h 14"/>
                <a:gd name="T62" fmla="*/ 4 w 9"/>
                <a:gd name="T63" fmla="*/ 14 h 14"/>
                <a:gd name="T64" fmla="*/ 7 w 9"/>
                <a:gd name="T65" fmla="*/ 11 h 14"/>
                <a:gd name="T66" fmla="*/ 5 w 9"/>
                <a:gd name="T67" fmla="*/ 6 h 14"/>
                <a:gd name="T68" fmla="*/ 4 w 9"/>
                <a:gd name="T69" fmla="*/ 5 h 14"/>
                <a:gd name="T70" fmla="*/ 5 w 9"/>
                <a:gd name="T71" fmla="*/ 4 h 14"/>
                <a:gd name="T72" fmla="*/ 6 w 9"/>
                <a:gd name="T73" fmla="*/ 6 h 14"/>
                <a:gd name="T74" fmla="*/ 8 w 9"/>
                <a:gd name="T75" fmla="*/ 6 h 14"/>
                <a:gd name="T76" fmla="*/ 9 w 9"/>
                <a:gd name="T77" fmla="*/ 6 h 14"/>
                <a:gd name="T78" fmla="*/ 7 w 9"/>
                <a:gd name="T79" fmla="*/ 2 h 14"/>
                <a:gd name="T80" fmla="*/ 6 w 9"/>
                <a:gd name="T81" fmla="*/ 1 h 14"/>
                <a:gd name="T82" fmla="*/ 5 w 9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4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7" y="11"/>
                    <a:pt x="8" y="10"/>
                    <a:pt x="7" y="9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3577" y="2496"/>
              <a:ext cx="62" cy="35"/>
            </a:xfrm>
            <a:custGeom>
              <a:avLst/>
              <a:gdLst>
                <a:gd name="T0" fmla="*/ 13 w 26"/>
                <a:gd name="T1" fmla="*/ 11 h 15"/>
                <a:gd name="T2" fmla="*/ 12 w 26"/>
                <a:gd name="T3" fmla="*/ 14 h 15"/>
                <a:gd name="T4" fmla="*/ 10 w 26"/>
                <a:gd name="T5" fmla="*/ 11 h 15"/>
                <a:gd name="T6" fmla="*/ 14 w 26"/>
                <a:gd name="T7" fmla="*/ 14 h 15"/>
                <a:gd name="T8" fmla="*/ 15 w 26"/>
                <a:gd name="T9" fmla="*/ 11 h 15"/>
                <a:gd name="T10" fmla="*/ 15 w 26"/>
                <a:gd name="T11" fmla="*/ 14 h 15"/>
                <a:gd name="T12" fmla="*/ 15 w 26"/>
                <a:gd name="T13" fmla="*/ 11 h 15"/>
                <a:gd name="T14" fmla="*/ 15 w 26"/>
                <a:gd name="T15" fmla="*/ 14 h 15"/>
                <a:gd name="T16" fmla="*/ 8 w 26"/>
                <a:gd name="T17" fmla="*/ 11 h 15"/>
                <a:gd name="T18" fmla="*/ 10 w 26"/>
                <a:gd name="T19" fmla="*/ 14 h 15"/>
                <a:gd name="T20" fmla="*/ 16 w 26"/>
                <a:gd name="T21" fmla="*/ 11 h 15"/>
                <a:gd name="T22" fmla="*/ 16 w 26"/>
                <a:gd name="T23" fmla="*/ 13 h 15"/>
                <a:gd name="T24" fmla="*/ 18 w 26"/>
                <a:gd name="T25" fmla="*/ 10 h 15"/>
                <a:gd name="T26" fmla="*/ 17 w 26"/>
                <a:gd name="T27" fmla="*/ 13 h 15"/>
                <a:gd name="T28" fmla="*/ 6 w 26"/>
                <a:gd name="T29" fmla="*/ 10 h 15"/>
                <a:gd name="T30" fmla="*/ 18 w 26"/>
                <a:gd name="T31" fmla="*/ 13 h 15"/>
                <a:gd name="T32" fmla="*/ 18 w 26"/>
                <a:gd name="T33" fmla="*/ 10 h 15"/>
                <a:gd name="T34" fmla="*/ 18 w 26"/>
                <a:gd name="T35" fmla="*/ 13 h 15"/>
                <a:gd name="T36" fmla="*/ 21 w 26"/>
                <a:gd name="T37" fmla="*/ 10 h 15"/>
                <a:gd name="T38" fmla="*/ 6 w 26"/>
                <a:gd name="T39" fmla="*/ 13 h 15"/>
                <a:gd name="T40" fmla="*/ 6 w 26"/>
                <a:gd name="T41" fmla="*/ 10 h 15"/>
                <a:gd name="T42" fmla="*/ 21 w 26"/>
                <a:gd name="T43" fmla="*/ 10 h 15"/>
                <a:gd name="T44" fmla="*/ 21 w 26"/>
                <a:gd name="T45" fmla="*/ 12 h 15"/>
                <a:gd name="T46" fmla="*/ 3 w 26"/>
                <a:gd name="T47" fmla="*/ 9 h 15"/>
                <a:gd name="T48" fmla="*/ 3 w 26"/>
                <a:gd name="T49" fmla="*/ 12 h 15"/>
                <a:gd name="T50" fmla="*/ 24 w 26"/>
                <a:gd name="T51" fmla="*/ 8 h 15"/>
                <a:gd name="T52" fmla="*/ 2 w 26"/>
                <a:gd name="T53" fmla="*/ 11 h 15"/>
                <a:gd name="T54" fmla="*/ 2 w 26"/>
                <a:gd name="T55" fmla="*/ 8 h 15"/>
                <a:gd name="T56" fmla="*/ 2 w 26"/>
                <a:gd name="T57" fmla="*/ 9 h 15"/>
                <a:gd name="T58" fmla="*/ 2 w 26"/>
                <a:gd name="T59" fmla="*/ 8 h 15"/>
                <a:gd name="T60" fmla="*/ 24 w 26"/>
                <a:gd name="T61" fmla="*/ 8 h 15"/>
                <a:gd name="T62" fmla="*/ 25 w 26"/>
                <a:gd name="T63" fmla="*/ 9 h 15"/>
                <a:gd name="T64" fmla="*/ 3 w 26"/>
                <a:gd name="T65" fmla="*/ 7 h 15"/>
                <a:gd name="T66" fmla="*/ 14 w 26"/>
                <a:gd name="T67" fmla="*/ 1 h 15"/>
                <a:gd name="T68" fmla="*/ 25 w 26"/>
                <a:gd name="T69" fmla="*/ 6 h 15"/>
                <a:gd name="T70" fmla="*/ 3 w 26"/>
                <a:gd name="T71" fmla="*/ 2 h 15"/>
                <a:gd name="T72" fmla="*/ 1 w 26"/>
                <a:gd name="T73" fmla="*/ 6 h 15"/>
                <a:gd name="T74" fmla="*/ 2 w 26"/>
                <a:gd name="T75" fmla="*/ 12 h 15"/>
                <a:gd name="T76" fmla="*/ 22 w 26"/>
                <a:gd name="T77" fmla="*/ 13 h 15"/>
                <a:gd name="T78" fmla="*/ 24 w 26"/>
                <a:gd name="T79" fmla="*/ 12 h 15"/>
                <a:gd name="T80" fmla="*/ 24 w 26"/>
                <a:gd name="T81" fmla="*/ 12 h 15"/>
                <a:gd name="T82" fmla="*/ 26 w 26"/>
                <a:gd name="T83" fmla="*/ 9 h 15"/>
                <a:gd name="T84" fmla="*/ 25 w 26"/>
                <a:gd name="T8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5">
                  <a:moveTo>
                    <a:pt x="12" y="14"/>
                  </a:move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moveTo>
                    <a:pt x="12" y="14"/>
                  </a:move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moveTo>
                    <a:pt x="14" y="14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4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10" y="14"/>
                  </a:move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7" y="1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8" y="13"/>
                  </a:moveTo>
                  <a:cubicBezTo>
                    <a:pt x="7" y="13"/>
                    <a:pt x="7" y="13"/>
                    <a:pt x="6" y="13"/>
                  </a:cubicBezTo>
                  <a:cubicBezTo>
                    <a:pt x="6" y="12"/>
                    <a:pt x="6" y="11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20" y="13"/>
                  </a:moveTo>
                  <a:cubicBezTo>
                    <a:pt x="19" y="12"/>
                    <a:pt x="19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moveTo>
                    <a:pt x="6" y="13"/>
                  </a:moveTo>
                  <a:cubicBezTo>
                    <a:pt x="5" y="13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moveTo>
                    <a:pt x="21" y="12"/>
                  </a:moveTo>
                  <a:cubicBezTo>
                    <a:pt x="21" y="11"/>
                    <a:pt x="21" y="11"/>
                    <a:pt x="21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22" y="1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3" y="11"/>
                    <a:pt x="23" y="11"/>
                    <a:pt x="22" y="12"/>
                  </a:cubicBezTo>
                  <a:moveTo>
                    <a:pt x="2" y="11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4" y="10"/>
                  </a:cubicBezTo>
                  <a:moveTo>
                    <a:pt x="12" y="10"/>
                  </a:moveTo>
                  <a:cubicBezTo>
                    <a:pt x="6" y="10"/>
                    <a:pt x="3" y="8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0" y="1"/>
                    <a:pt x="22" y="2"/>
                  </a:cubicBezTo>
                  <a:cubicBezTo>
                    <a:pt x="23" y="3"/>
                    <a:pt x="24" y="3"/>
                    <a:pt x="24" y="4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16" y="10"/>
                    <a:pt x="12" y="10"/>
                  </a:cubicBezTo>
                  <a:moveTo>
                    <a:pt x="14" y="0"/>
                  </a:moveTo>
                  <a:cubicBezTo>
                    <a:pt x="10" y="0"/>
                    <a:pt x="6" y="0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3"/>
                    <a:pt x="6" y="15"/>
                    <a:pt x="12" y="15"/>
                  </a:cubicBezTo>
                  <a:cubicBezTo>
                    <a:pt x="14" y="15"/>
                    <a:pt x="19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3584" y="2498"/>
              <a:ext cx="50" cy="19"/>
            </a:xfrm>
            <a:custGeom>
              <a:avLst/>
              <a:gdLst>
                <a:gd name="T0" fmla="*/ 10 w 21"/>
                <a:gd name="T1" fmla="*/ 7 h 8"/>
                <a:gd name="T2" fmla="*/ 10 w 21"/>
                <a:gd name="T3" fmla="*/ 7 h 8"/>
                <a:gd name="T4" fmla="*/ 16 w 21"/>
                <a:gd name="T5" fmla="*/ 4 h 8"/>
                <a:gd name="T6" fmla="*/ 18 w 21"/>
                <a:gd name="T7" fmla="*/ 5 h 8"/>
                <a:gd name="T8" fmla="*/ 13 w 21"/>
                <a:gd name="T9" fmla="*/ 7 h 8"/>
                <a:gd name="T10" fmla="*/ 14 w 21"/>
                <a:gd name="T11" fmla="*/ 6 h 8"/>
                <a:gd name="T12" fmla="*/ 12 w 21"/>
                <a:gd name="T13" fmla="*/ 4 h 8"/>
                <a:gd name="T14" fmla="*/ 12 w 21"/>
                <a:gd name="T15" fmla="*/ 4 h 8"/>
                <a:gd name="T16" fmla="*/ 14 w 21"/>
                <a:gd name="T17" fmla="*/ 5 h 8"/>
                <a:gd name="T18" fmla="*/ 2 w 21"/>
                <a:gd name="T19" fmla="*/ 5 h 8"/>
                <a:gd name="T20" fmla="*/ 3 w 21"/>
                <a:gd name="T21" fmla="*/ 4 h 8"/>
                <a:gd name="T22" fmla="*/ 8 w 21"/>
                <a:gd name="T23" fmla="*/ 4 h 8"/>
                <a:gd name="T24" fmla="*/ 7 w 21"/>
                <a:gd name="T25" fmla="*/ 4 h 8"/>
                <a:gd name="T26" fmla="*/ 5 w 21"/>
                <a:gd name="T27" fmla="*/ 5 h 8"/>
                <a:gd name="T28" fmla="*/ 5 w 21"/>
                <a:gd name="T29" fmla="*/ 5 h 8"/>
                <a:gd name="T30" fmla="*/ 7 w 21"/>
                <a:gd name="T31" fmla="*/ 7 h 8"/>
                <a:gd name="T32" fmla="*/ 11 w 21"/>
                <a:gd name="T33" fmla="*/ 3 h 8"/>
                <a:gd name="T34" fmla="*/ 12 w 21"/>
                <a:gd name="T35" fmla="*/ 2 h 8"/>
                <a:gd name="T36" fmla="*/ 13 w 21"/>
                <a:gd name="T37" fmla="*/ 2 h 8"/>
                <a:gd name="T38" fmla="*/ 13 w 21"/>
                <a:gd name="T39" fmla="*/ 3 h 8"/>
                <a:gd name="T40" fmla="*/ 15 w 21"/>
                <a:gd name="T41" fmla="*/ 4 h 8"/>
                <a:gd name="T42" fmla="*/ 13 w 21"/>
                <a:gd name="T43" fmla="*/ 4 h 8"/>
                <a:gd name="T44" fmla="*/ 11 w 21"/>
                <a:gd name="T45" fmla="*/ 3 h 8"/>
                <a:gd name="T46" fmla="*/ 10 w 21"/>
                <a:gd name="T47" fmla="*/ 4 h 8"/>
                <a:gd name="T48" fmla="*/ 13 w 21"/>
                <a:gd name="T49" fmla="*/ 5 h 8"/>
                <a:gd name="T50" fmla="*/ 13 w 21"/>
                <a:gd name="T51" fmla="*/ 6 h 8"/>
                <a:gd name="T52" fmla="*/ 10 w 21"/>
                <a:gd name="T53" fmla="*/ 6 h 8"/>
                <a:gd name="T54" fmla="*/ 10 w 21"/>
                <a:gd name="T55" fmla="*/ 6 h 8"/>
                <a:gd name="T56" fmla="*/ 9 w 21"/>
                <a:gd name="T57" fmla="*/ 7 h 8"/>
                <a:gd name="T58" fmla="*/ 8 w 21"/>
                <a:gd name="T59" fmla="*/ 7 h 8"/>
                <a:gd name="T60" fmla="*/ 8 w 21"/>
                <a:gd name="T61" fmla="*/ 6 h 8"/>
                <a:gd name="T62" fmla="*/ 6 w 21"/>
                <a:gd name="T63" fmla="*/ 5 h 8"/>
                <a:gd name="T64" fmla="*/ 10 w 21"/>
                <a:gd name="T65" fmla="*/ 6 h 8"/>
                <a:gd name="T66" fmla="*/ 11 w 21"/>
                <a:gd name="T67" fmla="*/ 5 h 8"/>
                <a:gd name="T68" fmla="*/ 9 w 21"/>
                <a:gd name="T69" fmla="*/ 4 h 8"/>
                <a:gd name="T70" fmla="*/ 9 w 21"/>
                <a:gd name="T71" fmla="*/ 3 h 8"/>
                <a:gd name="T72" fmla="*/ 9 w 21"/>
                <a:gd name="T73" fmla="*/ 3 h 8"/>
                <a:gd name="T74" fmla="*/ 11 w 21"/>
                <a:gd name="T75" fmla="*/ 3 h 8"/>
                <a:gd name="T76" fmla="*/ 1 w 21"/>
                <a:gd name="T77" fmla="*/ 4 h 8"/>
                <a:gd name="T78" fmla="*/ 11 w 21"/>
                <a:gd name="T79" fmla="*/ 1 h 8"/>
                <a:gd name="T80" fmla="*/ 19 w 21"/>
                <a:gd name="T81" fmla="*/ 3 h 8"/>
                <a:gd name="T82" fmla="*/ 19 w 21"/>
                <a:gd name="T83" fmla="*/ 5 h 8"/>
                <a:gd name="T84" fmla="*/ 17 w 21"/>
                <a:gd name="T85" fmla="*/ 3 h 8"/>
                <a:gd name="T86" fmla="*/ 14 w 21"/>
                <a:gd name="T87" fmla="*/ 2 h 8"/>
                <a:gd name="T88" fmla="*/ 14 w 21"/>
                <a:gd name="T89" fmla="*/ 2 h 8"/>
                <a:gd name="T90" fmla="*/ 12 w 21"/>
                <a:gd name="T91" fmla="*/ 2 h 8"/>
                <a:gd name="T92" fmla="*/ 11 w 21"/>
                <a:gd name="T93" fmla="*/ 2 h 8"/>
                <a:gd name="T94" fmla="*/ 9 w 21"/>
                <a:gd name="T95" fmla="*/ 2 h 8"/>
                <a:gd name="T96" fmla="*/ 3 w 21"/>
                <a:gd name="T97" fmla="*/ 4 h 8"/>
                <a:gd name="T98" fmla="*/ 3 w 21"/>
                <a:gd name="T99" fmla="*/ 4 h 8"/>
                <a:gd name="T100" fmla="*/ 2 w 21"/>
                <a:gd name="T101" fmla="*/ 5 h 8"/>
                <a:gd name="T102" fmla="*/ 2 w 21"/>
                <a:gd name="T103" fmla="*/ 2 h 8"/>
                <a:gd name="T104" fmla="*/ 1 w 21"/>
                <a:gd name="T105" fmla="*/ 6 h 8"/>
                <a:gd name="T106" fmla="*/ 20 w 21"/>
                <a:gd name="T107" fmla="*/ 4 h 8"/>
                <a:gd name="T108" fmla="*/ 18 w 21"/>
                <a:gd name="T10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8"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14" y="5"/>
                  </a:moveTo>
                  <a:cubicBezTo>
                    <a:pt x="14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5"/>
                  </a:cubicBezTo>
                  <a:moveTo>
                    <a:pt x="7" y="7"/>
                  </a:moveTo>
                  <a:cubicBezTo>
                    <a:pt x="4" y="7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11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8" y="5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3" y="1"/>
                    <a:pt x="15" y="1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20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5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moveTo>
                    <a:pt x="11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4" y="8"/>
                    <a:pt x="9" y="8"/>
                  </a:cubicBezTo>
                  <a:cubicBezTo>
                    <a:pt x="12" y="8"/>
                    <a:pt x="19" y="7"/>
                    <a:pt x="20" y="4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3577" y="2522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5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3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3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6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4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6"/>
            <p:cNvSpPr>
              <a:spLocks noEditPoints="1"/>
            </p:cNvSpPr>
            <p:nvPr/>
          </p:nvSpPr>
          <p:spPr bwMode="auto">
            <a:xfrm>
              <a:off x="3577" y="2536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7"/>
            <p:cNvSpPr>
              <a:spLocks noEditPoints="1"/>
            </p:cNvSpPr>
            <p:nvPr/>
          </p:nvSpPr>
          <p:spPr bwMode="auto">
            <a:xfrm>
              <a:off x="3577" y="2550"/>
              <a:ext cx="62" cy="24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3577" y="2565"/>
              <a:ext cx="62" cy="23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7 h 10"/>
                <a:gd name="T4" fmla="*/ 10 w 26"/>
                <a:gd name="T5" fmla="*/ 9 h 10"/>
                <a:gd name="T6" fmla="*/ 12 w 26"/>
                <a:gd name="T7" fmla="*/ 7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9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5 h 10"/>
                <a:gd name="T52" fmla="*/ 2 w 26"/>
                <a:gd name="T53" fmla="*/ 7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1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7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2" y="7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6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3515" y="1822"/>
              <a:ext cx="74" cy="65"/>
            </a:xfrm>
            <a:custGeom>
              <a:avLst/>
              <a:gdLst>
                <a:gd name="T0" fmla="*/ 22 w 31"/>
                <a:gd name="T1" fmla="*/ 26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6 h 27"/>
                <a:gd name="T12" fmla="*/ 22 w 31"/>
                <a:gd name="T13" fmla="*/ 24 h 27"/>
                <a:gd name="T14" fmla="*/ 21 w 31"/>
                <a:gd name="T15" fmla="*/ 18 h 27"/>
                <a:gd name="T16" fmla="*/ 21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6 w 31"/>
                <a:gd name="T23" fmla="*/ 4 h 27"/>
                <a:gd name="T24" fmla="*/ 8 w 31"/>
                <a:gd name="T25" fmla="*/ 6 h 27"/>
                <a:gd name="T26" fmla="*/ 16 w 31"/>
                <a:gd name="T27" fmla="*/ 11 h 27"/>
                <a:gd name="T28" fmla="*/ 24 w 31"/>
                <a:gd name="T29" fmla="*/ 16 h 27"/>
                <a:gd name="T30" fmla="*/ 22 w 31"/>
                <a:gd name="T31" fmla="*/ 24 h 27"/>
                <a:gd name="T32" fmla="*/ 13 w 31"/>
                <a:gd name="T33" fmla="*/ 23 h 27"/>
                <a:gd name="T34" fmla="*/ 2 w 31"/>
                <a:gd name="T35" fmla="*/ 2 h 27"/>
                <a:gd name="T36" fmla="*/ 15 w 31"/>
                <a:gd name="T37" fmla="*/ 13 h 27"/>
                <a:gd name="T38" fmla="*/ 20 w 31"/>
                <a:gd name="T39" fmla="*/ 18 h 27"/>
                <a:gd name="T40" fmla="*/ 17 w 31"/>
                <a:gd name="T41" fmla="*/ 20 h 27"/>
                <a:gd name="T42" fmla="*/ 13 w 31"/>
                <a:gd name="T43" fmla="*/ 23 h 27"/>
                <a:gd name="T44" fmla="*/ 24 w 31"/>
                <a:gd name="T45" fmla="*/ 15 h 27"/>
                <a:gd name="T46" fmla="*/ 16 w 31"/>
                <a:gd name="T47" fmla="*/ 10 h 27"/>
                <a:gd name="T48" fmla="*/ 9 w 31"/>
                <a:gd name="T49" fmla="*/ 5 h 27"/>
                <a:gd name="T50" fmla="*/ 3 w 31"/>
                <a:gd name="T51" fmla="*/ 2 h 27"/>
                <a:gd name="T52" fmla="*/ 8 w 31"/>
                <a:gd name="T53" fmla="*/ 3 h 27"/>
                <a:gd name="T54" fmla="*/ 10 w 31"/>
                <a:gd name="T55" fmla="*/ 4 h 27"/>
                <a:gd name="T56" fmla="*/ 30 w 31"/>
                <a:gd name="T57" fmla="*/ 12 h 27"/>
                <a:gd name="T58" fmla="*/ 24 w 31"/>
                <a:gd name="T59" fmla="*/ 15 h 27"/>
                <a:gd name="T60" fmla="*/ 1 w 31"/>
                <a:gd name="T61" fmla="*/ 0 h 27"/>
                <a:gd name="T62" fmla="*/ 1 w 31"/>
                <a:gd name="T63" fmla="*/ 1 h 27"/>
                <a:gd name="T64" fmla="*/ 1 w 31"/>
                <a:gd name="T65" fmla="*/ 1 h 27"/>
                <a:gd name="T66" fmla="*/ 1 w 31"/>
                <a:gd name="T67" fmla="*/ 1 h 27"/>
                <a:gd name="T68" fmla="*/ 5 w 31"/>
                <a:gd name="T69" fmla="*/ 11 h 27"/>
                <a:gd name="T70" fmla="*/ 12 w 31"/>
                <a:gd name="T71" fmla="*/ 24 h 27"/>
                <a:gd name="T72" fmla="*/ 12 w 31"/>
                <a:gd name="T73" fmla="*/ 24 h 27"/>
                <a:gd name="T74" fmla="*/ 17 w 31"/>
                <a:gd name="T75" fmla="*/ 21 h 27"/>
                <a:gd name="T76" fmla="*/ 19 w 31"/>
                <a:gd name="T77" fmla="*/ 24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2 w 31"/>
                <a:gd name="T85" fmla="*/ 27 h 27"/>
                <a:gd name="T86" fmla="*/ 23 w 31"/>
                <a:gd name="T87" fmla="*/ 27 h 27"/>
                <a:gd name="T88" fmla="*/ 23 w 31"/>
                <a:gd name="T89" fmla="*/ 26 h 27"/>
                <a:gd name="T90" fmla="*/ 24 w 31"/>
                <a:gd name="T91" fmla="*/ 16 h 27"/>
                <a:gd name="T92" fmla="*/ 30 w 31"/>
                <a:gd name="T93" fmla="*/ 13 h 27"/>
                <a:gd name="T94" fmla="*/ 31 w 31"/>
                <a:gd name="T95" fmla="*/ 13 h 27"/>
                <a:gd name="T96" fmla="*/ 31 w 31"/>
                <a:gd name="T97" fmla="*/ 12 h 27"/>
                <a:gd name="T98" fmla="*/ 31 w 31"/>
                <a:gd name="T99" fmla="*/ 12 h 27"/>
                <a:gd name="T100" fmla="*/ 11 w 31"/>
                <a:gd name="T101" fmla="*/ 4 h 27"/>
                <a:gd name="T102" fmla="*/ 8 w 31"/>
                <a:gd name="T103" fmla="*/ 3 h 27"/>
                <a:gd name="T104" fmla="*/ 1 w 3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" h="27">
                  <a:moveTo>
                    <a:pt x="22" y="26"/>
                  </a:moveTo>
                  <a:cubicBezTo>
                    <a:pt x="21" y="25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moveTo>
                    <a:pt x="22" y="24"/>
                  </a:moveTo>
                  <a:cubicBezTo>
                    <a:pt x="22" y="21"/>
                    <a:pt x="22" y="20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2" y="9"/>
                    <a:pt x="9" y="7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13" y="23"/>
                  </a:moveTo>
                  <a:cubicBezTo>
                    <a:pt x="10" y="19"/>
                    <a:pt x="3" y="5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8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5" y="2"/>
                    <a:pt x="6" y="3"/>
                    <a:pt x="8" y="3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9"/>
                    <a:pt x="30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1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1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5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70"/>
            <p:cNvSpPr>
              <a:spLocks noEditPoints="1"/>
            </p:cNvSpPr>
            <p:nvPr/>
          </p:nvSpPr>
          <p:spPr bwMode="auto">
            <a:xfrm>
              <a:off x="3453" y="1742"/>
              <a:ext cx="74" cy="64"/>
            </a:xfrm>
            <a:custGeom>
              <a:avLst/>
              <a:gdLst>
                <a:gd name="T0" fmla="*/ 22 w 31"/>
                <a:gd name="T1" fmla="*/ 25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5 h 27"/>
                <a:gd name="T12" fmla="*/ 23 w 31"/>
                <a:gd name="T13" fmla="*/ 23 h 27"/>
                <a:gd name="T14" fmla="*/ 21 w 31"/>
                <a:gd name="T15" fmla="*/ 18 h 27"/>
                <a:gd name="T16" fmla="*/ 22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9 w 31"/>
                <a:gd name="T23" fmla="*/ 6 h 27"/>
                <a:gd name="T24" fmla="*/ 16 w 31"/>
                <a:gd name="T25" fmla="*/ 11 h 27"/>
                <a:gd name="T26" fmla="*/ 24 w 31"/>
                <a:gd name="T27" fmla="*/ 16 h 27"/>
                <a:gd name="T28" fmla="*/ 23 w 31"/>
                <a:gd name="T29" fmla="*/ 23 h 27"/>
                <a:gd name="T30" fmla="*/ 13 w 31"/>
                <a:gd name="T31" fmla="*/ 23 h 27"/>
                <a:gd name="T32" fmla="*/ 2 w 31"/>
                <a:gd name="T33" fmla="*/ 2 h 27"/>
                <a:gd name="T34" fmla="*/ 15 w 31"/>
                <a:gd name="T35" fmla="*/ 13 h 27"/>
                <a:gd name="T36" fmla="*/ 20 w 31"/>
                <a:gd name="T37" fmla="*/ 17 h 27"/>
                <a:gd name="T38" fmla="*/ 17 w 31"/>
                <a:gd name="T39" fmla="*/ 20 h 27"/>
                <a:gd name="T40" fmla="*/ 13 w 31"/>
                <a:gd name="T41" fmla="*/ 23 h 27"/>
                <a:gd name="T42" fmla="*/ 24 w 31"/>
                <a:gd name="T43" fmla="*/ 15 h 27"/>
                <a:gd name="T44" fmla="*/ 16 w 31"/>
                <a:gd name="T45" fmla="*/ 10 h 27"/>
                <a:gd name="T46" fmla="*/ 9 w 31"/>
                <a:gd name="T47" fmla="*/ 5 h 27"/>
                <a:gd name="T48" fmla="*/ 4 w 31"/>
                <a:gd name="T49" fmla="*/ 2 h 27"/>
                <a:gd name="T50" fmla="*/ 8 w 31"/>
                <a:gd name="T51" fmla="*/ 4 h 27"/>
                <a:gd name="T52" fmla="*/ 10 w 31"/>
                <a:gd name="T53" fmla="*/ 4 h 27"/>
                <a:gd name="T54" fmla="*/ 29 w 31"/>
                <a:gd name="T55" fmla="*/ 12 h 27"/>
                <a:gd name="T56" fmla="*/ 24 w 31"/>
                <a:gd name="T57" fmla="*/ 15 h 27"/>
                <a:gd name="T58" fmla="*/ 1 w 31"/>
                <a:gd name="T59" fmla="*/ 0 h 27"/>
                <a:gd name="T60" fmla="*/ 1 w 31"/>
                <a:gd name="T61" fmla="*/ 1 h 27"/>
                <a:gd name="T62" fmla="*/ 1 w 31"/>
                <a:gd name="T63" fmla="*/ 1 h 27"/>
                <a:gd name="T64" fmla="*/ 1 w 31"/>
                <a:gd name="T65" fmla="*/ 1 h 27"/>
                <a:gd name="T66" fmla="*/ 5 w 31"/>
                <a:gd name="T67" fmla="*/ 11 h 27"/>
                <a:gd name="T68" fmla="*/ 12 w 31"/>
                <a:gd name="T69" fmla="*/ 24 h 27"/>
                <a:gd name="T70" fmla="*/ 12 w 31"/>
                <a:gd name="T71" fmla="*/ 24 h 27"/>
                <a:gd name="T72" fmla="*/ 17 w 31"/>
                <a:gd name="T73" fmla="*/ 22 h 27"/>
                <a:gd name="T74" fmla="*/ 19 w 31"/>
                <a:gd name="T75" fmla="*/ 24 h 27"/>
                <a:gd name="T76" fmla="*/ 22 w 31"/>
                <a:gd name="T77" fmla="*/ 27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3 w 31"/>
                <a:gd name="T85" fmla="*/ 27 h 27"/>
                <a:gd name="T86" fmla="*/ 23 w 31"/>
                <a:gd name="T87" fmla="*/ 26 h 27"/>
                <a:gd name="T88" fmla="*/ 25 w 31"/>
                <a:gd name="T89" fmla="*/ 16 h 27"/>
                <a:gd name="T90" fmla="*/ 30 w 31"/>
                <a:gd name="T91" fmla="*/ 13 h 27"/>
                <a:gd name="T92" fmla="*/ 31 w 31"/>
                <a:gd name="T93" fmla="*/ 13 h 27"/>
                <a:gd name="T94" fmla="*/ 31 w 31"/>
                <a:gd name="T95" fmla="*/ 12 h 27"/>
                <a:gd name="T96" fmla="*/ 31 w 31"/>
                <a:gd name="T97" fmla="*/ 12 h 27"/>
                <a:gd name="T98" fmla="*/ 11 w 31"/>
                <a:gd name="T99" fmla="*/ 3 h 27"/>
                <a:gd name="T100" fmla="*/ 9 w 31"/>
                <a:gd name="T101" fmla="*/ 3 h 27"/>
                <a:gd name="T102" fmla="*/ 1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2" y="25"/>
                  </a:moveTo>
                  <a:cubicBezTo>
                    <a:pt x="21" y="24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3" y="23"/>
                  </a:moveTo>
                  <a:cubicBezTo>
                    <a:pt x="22" y="21"/>
                    <a:pt x="22" y="19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3" y="10"/>
                    <a:pt x="11" y="8"/>
                    <a:pt x="9" y="6"/>
                  </a:cubicBezTo>
                  <a:cubicBezTo>
                    <a:pt x="11" y="8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" y="23"/>
                  </a:moveTo>
                  <a:cubicBezTo>
                    <a:pt x="10" y="19"/>
                    <a:pt x="4" y="6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7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10"/>
                    <a:pt x="29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0" y="22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6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3539" y="2108"/>
              <a:ext cx="119" cy="112"/>
            </a:xfrm>
            <a:custGeom>
              <a:avLst/>
              <a:gdLst>
                <a:gd name="T0" fmla="*/ 14 w 50"/>
                <a:gd name="T1" fmla="*/ 46 h 47"/>
                <a:gd name="T2" fmla="*/ 16 w 50"/>
                <a:gd name="T3" fmla="*/ 46 h 47"/>
                <a:gd name="T4" fmla="*/ 19 w 50"/>
                <a:gd name="T5" fmla="*/ 46 h 47"/>
                <a:gd name="T6" fmla="*/ 20 w 50"/>
                <a:gd name="T7" fmla="*/ 46 h 47"/>
                <a:gd name="T8" fmla="*/ 22 w 50"/>
                <a:gd name="T9" fmla="*/ 46 h 47"/>
                <a:gd name="T10" fmla="*/ 24 w 50"/>
                <a:gd name="T11" fmla="*/ 46 h 47"/>
                <a:gd name="T12" fmla="*/ 27 w 50"/>
                <a:gd name="T13" fmla="*/ 46 h 47"/>
                <a:gd name="T14" fmla="*/ 28 w 50"/>
                <a:gd name="T15" fmla="*/ 46 h 47"/>
                <a:gd name="T16" fmla="*/ 33 w 50"/>
                <a:gd name="T17" fmla="*/ 46 h 47"/>
                <a:gd name="T18" fmla="*/ 34 w 50"/>
                <a:gd name="T19" fmla="*/ 46 h 47"/>
                <a:gd name="T20" fmla="*/ 37 w 50"/>
                <a:gd name="T21" fmla="*/ 45 h 47"/>
                <a:gd name="T22" fmla="*/ 38 w 50"/>
                <a:gd name="T23" fmla="*/ 45 h 47"/>
                <a:gd name="T24" fmla="*/ 13 w 50"/>
                <a:gd name="T25" fmla="*/ 45 h 47"/>
                <a:gd name="T26" fmla="*/ 19 w 50"/>
                <a:gd name="T27" fmla="*/ 42 h 47"/>
                <a:gd name="T28" fmla="*/ 31 w 50"/>
                <a:gd name="T29" fmla="*/ 40 h 47"/>
                <a:gd name="T30" fmla="*/ 38 w 50"/>
                <a:gd name="T31" fmla="*/ 44 h 47"/>
                <a:gd name="T32" fmla="*/ 13 w 50"/>
                <a:gd name="T33" fmla="*/ 43 h 47"/>
                <a:gd name="T34" fmla="*/ 6 w 50"/>
                <a:gd name="T35" fmla="*/ 37 h 47"/>
                <a:gd name="T36" fmla="*/ 4 w 50"/>
                <a:gd name="T37" fmla="*/ 37 h 47"/>
                <a:gd name="T38" fmla="*/ 42 w 50"/>
                <a:gd name="T39" fmla="*/ 36 h 47"/>
                <a:gd name="T40" fmla="*/ 8 w 50"/>
                <a:gd name="T41" fmla="*/ 37 h 47"/>
                <a:gd name="T42" fmla="*/ 39 w 50"/>
                <a:gd name="T43" fmla="*/ 36 h 47"/>
                <a:gd name="T44" fmla="*/ 36 w 50"/>
                <a:gd name="T45" fmla="*/ 37 h 47"/>
                <a:gd name="T46" fmla="*/ 43 w 50"/>
                <a:gd name="T47" fmla="*/ 36 h 47"/>
                <a:gd name="T48" fmla="*/ 35 w 50"/>
                <a:gd name="T49" fmla="*/ 35 h 47"/>
                <a:gd name="T50" fmla="*/ 34 w 50"/>
                <a:gd name="T51" fmla="*/ 35 h 47"/>
                <a:gd name="T52" fmla="*/ 31 w 50"/>
                <a:gd name="T53" fmla="*/ 35 h 47"/>
                <a:gd name="T54" fmla="*/ 30 w 50"/>
                <a:gd name="T55" fmla="*/ 35 h 47"/>
                <a:gd name="T56" fmla="*/ 28 w 50"/>
                <a:gd name="T57" fmla="*/ 35 h 47"/>
                <a:gd name="T58" fmla="*/ 26 w 50"/>
                <a:gd name="T59" fmla="*/ 35 h 47"/>
                <a:gd name="T60" fmla="*/ 25 w 50"/>
                <a:gd name="T61" fmla="*/ 35 h 47"/>
                <a:gd name="T62" fmla="*/ 24 w 50"/>
                <a:gd name="T63" fmla="*/ 35 h 47"/>
                <a:gd name="T64" fmla="*/ 11 w 50"/>
                <a:gd name="T65" fmla="*/ 35 h 47"/>
                <a:gd name="T66" fmla="*/ 20 w 50"/>
                <a:gd name="T67" fmla="*/ 35 h 47"/>
                <a:gd name="T68" fmla="*/ 18 w 50"/>
                <a:gd name="T69" fmla="*/ 35 h 47"/>
                <a:gd name="T70" fmla="*/ 17 w 50"/>
                <a:gd name="T71" fmla="*/ 35 h 47"/>
                <a:gd name="T72" fmla="*/ 15 w 50"/>
                <a:gd name="T73" fmla="*/ 35 h 47"/>
                <a:gd name="T74" fmla="*/ 47 w 50"/>
                <a:gd name="T75" fmla="*/ 35 h 47"/>
                <a:gd name="T76" fmla="*/ 4 w 50"/>
                <a:gd name="T77" fmla="*/ 35 h 47"/>
                <a:gd name="T78" fmla="*/ 47 w 50"/>
                <a:gd name="T79" fmla="*/ 36 h 47"/>
                <a:gd name="T80" fmla="*/ 2 w 50"/>
                <a:gd name="T81" fmla="*/ 31 h 47"/>
                <a:gd name="T82" fmla="*/ 7 w 50"/>
                <a:gd name="T83" fmla="*/ 1 h 47"/>
                <a:gd name="T84" fmla="*/ 49 w 50"/>
                <a:gd name="T85" fmla="*/ 9 h 47"/>
                <a:gd name="T86" fmla="*/ 41 w 50"/>
                <a:gd name="T87" fmla="*/ 35 h 47"/>
                <a:gd name="T88" fmla="*/ 7 w 50"/>
                <a:gd name="T89" fmla="*/ 0 h 47"/>
                <a:gd name="T90" fmla="*/ 1 w 50"/>
                <a:gd name="T91" fmla="*/ 32 h 47"/>
                <a:gd name="T92" fmla="*/ 18 w 50"/>
                <a:gd name="T93" fmla="*/ 41 h 47"/>
                <a:gd name="T94" fmla="*/ 12 w 50"/>
                <a:gd name="T95" fmla="*/ 42 h 47"/>
                <a:gd name="T96" fmla="*/ 14 w 50"/>
                <a:gd name="T97" fmla="*/ 47 h 47"/>
                <a:gd name="T98" fmla="*/ 39 w 50"/>
                <a:gd name="T99" fmla="*/ 46 h 47"/>
                <a:gd name="T100" fmla="*/ 32 w 50"/>
                <a:gd name="T101" fmla="*/ 42 h 47"/>
                <a:gd name="T102" fmla="*/ 49 w 50"/>
                <a:gd name="T103" fmla="*/ 37 h 47"/>
                <a:gd name="T104" fmla="*/ 50 w 50"/>
                <a:gd name="T105" fmla="*/ 9 h 47"/>
                <a:gd name="T106" fmla="*/ 7 w 50"/>
                <a:gd name="T10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7"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moveTo>
                    <a:pt x="15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moveTo>
                    <a:pt x="17" y="46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moveTo>
                    <a:pt x="19" y="46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6"/>
                    <a:pt x="19" y="46"/>
                    <a:pt x="19" y="46"/>
                  </a:cubicBezTo>
                  <a:moveTo>
                    <a:pt x="21" y="46"/>
                  </a:move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6"/>
                    <a:pt x="21" y="46"/>
                    <a:pt x="21" y="46"/>
                  </a:cubicBezTo>
                  <a:moveTo>
                    <a:pt x="23" y="46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moveTo>
                    <a:pt x="25" y="46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5" y="46"/>
                  </a:cubicBezTo>
                  <a:moveTo>
                    <a:pt x="28" y="46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31" y="46"/>
                  </a:moveTo>
                  <a:cubicBezTo>
                    <a:pt x="31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6"/>
                    <a:pt x="33" y="46"/>
                    <a:pt x="33" y="46"/>
                  </a:cubicBezTo>
                  <a:moveTo>
                    <a:pt x="35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6"/>
                    <a:pt x="35" y="46"/>
                    <a:pt x="35" y="46"/>
                  </a:cubicBezTo>
                  <a:moveTo>
                    <a:pt x="36" y="4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moveTo>
                    <a:pt x="37" y="46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6"/>
                    <a:pt x="37" y="46"/>
                    <a:pt x="37" y="46"/>
                  </a:cubicBezTo>
                  <a:moveTo>
                    <a:pt x="13" y="46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8" y="43"/>
                    <a:pt x="18" y="43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8"/>
                    <a:pt x="27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1" y="42"/>
                  </a:cubicBezTo>
                  <a:cubicBezTo>
                    <a:pt x="31" y="43"/>
                    <a:pt x="32" y="43"/>
                    <a:pt x="32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3"/>
                  </a:cubicBezTo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6"/>
                    <a:pt x="7" y="37"/>
                  </a:cubicBezTo>
                  <a:moveTo>
                    <a:pt x="5" y="37"/>
                  </a:moveTo>
                  <a:cubicBezTo>
                    <a:pt x="5" y="37"/>
                    <a:pt x="5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moveTo>
                    <a:pt x="41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6"/>
                  </a:cubicBezTo>
                  <a:moveTo>
                    <a:pt x="9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6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moveTo>
                    <a:pt x="39" y="37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7"/>
                    <a:pt x="39" y="37"/>
                  </a:cubicBezTo>
                  <a:moveTo>
                    <a:pt x="36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6" y="37"/>
                  </a:cubicBezTo>
                  <a:moveTo>
                    <a:pt x="43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5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6"/>
                    <a:pt x="43" y="36"/>
                  </a:cubicBezTo>
                  <a:moveTo>
                    <a:pt x="35" y="37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32" y="37"/>
                  </a:moveTo>
                  <a:cubicBezTo>
                    <a:pt x="32" y="36"/>
                    <a:pt x="32" y="36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2" y="37"/>
                    <a:pt x="32" y="37"/>
                  </a:cubicBezTo>
                  <a:moveTo>
                    <a:pt x="30" y="37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29" y="37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7" y="37"/>
                  </a:moveTo>
                  <a:cubicBezTo>
                    <a:pt x="27" y="36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moveTo>
                    <a:pt x="26" y="37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moveTo>
                    <a:pt x="24" y="37"/>
                  </a:moveTo>
                  <a:cubicBezTo>
                    <a:pt x="24" y="36"/>
                    <a:pt x="25" y="36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22" y="37"/>
                  </a:moveTo>
                  <a:cubicBezTo>
                    <a:pt x="22" y="36"/>
                    <a:pt x="23" y="36"/>
                    <a:pt x="23" y="35"/>
                  </a:cubicBezTo>
                  <a:cubicBezTo>
                    <a:pt x="23" y="35"/>
                    <a:pt x="24" y="35"/>
                    <a:pt x="24" y="35"/>
                  </a:cubicBezTo>
                  <a:cubicBezTo>
                    <a:pt x="24" y="36"/>
                    <a:pt x="24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moveTo>
                    <a:pt x="11" y="37"/>
                  </a:moveTo>
                  <a:cubicBezTo>
                    <a:pt x="11" y="37"/>
                    <a:pt x="10" y="37"/>
                    <a:pt x="10" y="37"/>
                  </a:cubicBezTo>
                  <a:cubicBezTo>
                    <a:pt x="10" y="36"/>
                    <a:pt x="10" y="36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moveTo>
                    <a:pt x="19" y="37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6"/>
                    <a:pt x="22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moveTo>
                    <a:pt x="17" y="37"/>
                  </a:moveTo>
                  <a:cubicBezTo>
                    <a:pt x="17" y="36"/>
                    <a:pt x="17" y="36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moveTo>
                    <a:pt x="15" y="3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5" y="37"/>
                    <a:pt x="15" y="37"/>
                  </a:cubicBezTo>
                  <a:moveTo>
                    <a:pt x="12" y="37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2" y="37"/>
                  </a:cubicBezTo>
                  <a:moveTo>
                    <a:pt x="45" y="3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moveTo>
                    <a:pt x="4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47" y="36"/>
                  </a:move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9" y="35"/>
                    <a:pt x="49" y="35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5"/>
                    <a:pt x="3" y="35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7" y="35"/>
                  </a:moveTo>
                  <a:cubicBezTo>
                    <a:pt x="3" y="35"/>
                    <a:pt x="2" y="34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9"/>
                    <a:pt x="1" y="4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4" y="1"/>
                    <a:pt x="1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2"/>
                    <a:pt x="48" y="2"/>
                  </a:cubicBezTo>
                  <a:cubicBezTo>
                    <a:pt x="49" y="3"/>
                    <a:pt x="49" y="6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33"/>
                    <a:pt x="49" y="33"/>
                    <a:pt x="48" y="33"/>
                  </a:cubicBezTo>
                  <a:cubicBezTo>
                    <a:pt x="47" y="34"/>
                    <a:pt x="45" y="35"/>
                    <a:pt x="43" y="35"/>
                  </a:cubicBezTo>
                  <a:cubicBezTo>
                    <a:pt x="42" y="35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6" y="35"/>
                    <a:pt x="31" y="34"/>
                    <a:pt x="27" y="34"/>
                  </a:cubicBezTo>
                  <a:cubicBezTo>
                    <a:pt x="22" y="34"/>
                    <a:pt x="18" y="34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10" y="35"/>
                    <a:pt x="9" y="35"/>
                    <a:pt x="7" y="35"/>
                  </a:cubicBezTo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3" y="38"/>
                    <a:pt x="4" y="38"/>
                    <a:pt x="6" y="38"/>
                  </a:cubicBezTo>
                  <a:cubicBezTo>
                    <a:pt x="9" y="38"/>
                    <a:pt x="13" y="38"/>
                    <a:pt x="17" y="38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1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5" y="47"/>
                    <a:pt x="39" y="47"/>
                    <a:pt x="39" y="46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8"/>
                    <a:pt x="32" y="38"/>
                  </a:cubicBezTo>
                  <a:cubicBezTo>
                    <a:pt x="39" y="38"/>
                    <a:pt x="45" y="37"/>
                    <a:pt x="47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6"/>
                    <a:pt x="50" y="34"/>
                    <a:pt x="50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0"/>
                    <a:pt x="50" y="28"/>
                    <a:pt x="50" y="26"/>
                  </a:cubicBezTo>
                  <a:cubicBezTo>
                    <a:pt x="50" y="25"/>
                    <a:pt x="50" y="24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6"/>
                    <a:pt x="50" y="3"/>
                    <a:pt x="49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72"/>
            <p:cNvSpPr>
              <a:spLocks noEditPoints="1"/>
            </p:cNvSpPr>
            <p:nvPr/>
          </p:nvSpPr>
          <p:spPr bwMode="auto">
            <a:xfrm>
              <a:off x="3672" y="2213"/>
              <a:ext cx="60" cy="49"/>
            </a:xfrm>
            <a:custGeom>
              <a:avLst/>
              <a:gdLst>
                <a:gd name="T0" fmla="*/ 15 w 25"/>
                <a:gd name="T1" fmla="*/ 18 h 21"/>
                <a:gd name="T2" fmla="*/ 8 w 25"/>
                <a:gd name="T3" fmla="*/ 13 h 21"/>
                <a:gd name="T4" fmla="*/ 2 w 25"/>
                <a:gd name="T5" fmla="*/ 8 h 21"/>
                <a:gd name="T6" fmla="*/ 4 w 25"/>
                <a:gd name="T7" fmla="*/ 9 h 21"/>
                <a:gd name="T8" fmla="*/ 12 w 25"/>
                <a:gd name="T9" fmla="*/ 15 h 21"/>
                <a:gd name="T10" fmla="*/ 19 w 25"/>
                <a:gd name="T11" fmla="*/ 19 h 21"/>
                <a:gd name="T12" fmla="*/ 22 w 25"/>
                <a:gd name="T13" fmla="*/ 18 h 21"/>
                <a:gd name="T14" fmla="*/ 19 w 25"/>
                <a:gd name="T15" fmla="*/ 18 h 21"/>
                <a:gd name="T16" fmla="*/ 13 w 25"/>
                <a:gd name="T17" fmla="*/ 15 h 21"/>
                <a:gd name="T18" fmla="*/ 7 w 25"/>
                <a:gd name="T19" fmla="*/ 10 h 21"/>
                <a:gd name="T20" fmla="*/ 8 w 25"/>
                <a:gd name="T21" fmla="*/ 7 h 21"/>
                <a:gd name="T22" fmla="*/ 13 w 25"/>
                <a:gd name="T23" fmla="*/ 5 h 21"/>
                <a:gd name="T24" fmla="*/ 18 w 25"/>
                <a:gd name="T25" fmla="*/ 3 h 21"/>
                <a:gd name="T26" fmla="*/ 24 w 25"/>
                <a:gd name="T27" fmla="*/ 14 h 21"/>
                <a:gd name="T28" fmla="*/ 24 w 25"/>
                <a:gd name="T29" fmla="*/ 16 h 21"/>
                <a:gd name="T30" fmla="*/ 6 w 25"/>
                <a:gd name="T31" fmla="*/ 9 h 21"/>
                <a:gd name="T32" fmla="*/ 4 w 25"/>
                <a:gd name="T33" fmla="*/ 8 h 21"/>
                <a:gd name="T34" fmla="*/ 2 w 25"/>
                <a:gd name="T35" fmla="*/ 6 h 21"/>
                <a:gd name="T36" fmla="*/ 11 w 25"/>
                <a:gd name="T37" fmla="*/ 5 h 21"/>
                <a:gd name="T38" fmla="*/ 11 w 25"/>
                <a:gd name="T39" fmla="*/ 5 h 21"/>
                <a:gd name="T40" fmla="*/ 6 w 25"/>
                <a:gd name="T41" fmla="*/ 9 h 21"/>
                <a:gd name="T42" fmla="*/ 11 w 25"/>
                <a:gd name="T43" fmla="*/ 4 h 21"/>
                <a:gd name="T44" fmla="*/ 7 w 25"/>
                <a:gd name="T45" fmla="*/ 1 h 21"/>
                <a:gd name="T46" fmla="*/ 16 w 25"/>
                <a:gd name="T47" fmla="*/ 2 h 21"/>
                <a:gd name="T48" fmla="*/ 12 w 25"/>
                <a:gd name="T49" fmla="*/ 4 h 21"/>
                <a:gd name="T50" fmla="*/ 7 w 25"/>
                <a:gd name="T51" fmla="*/ 0 h 21"/>
                <a:gd name="T52" fmla="*/ 5 w 25"/>
                <a:gd name="T53" fmla="*/ 1 h 21"/>
                <a:gd name="T54" fmla="*/ 1 w 25"/>
                <a:gd name="T55" fmla="*/ 4 h 21"/>
                <a:gd name="T56" fmla="*/ 1 w 25"/>
                <a:gd name="T57" fmla="*/ 8 h 21"/>
                <a:gd name="T58" fmla="*/ 8 w 25"/>
                <a:gd name="T59" fmla="*/ 14 h 21"/>
                <a:gd name="T60" fmla="*/ 14 w 25"/>
                <a:gd name="T61" fmla="*/ 19 h 21"/>
                <a:gd name="T62" fmla="*/ 23 w 25"/>
                <a:gd name="T63" fmla="*/ 19 h 21"/>
                <a:gd name="T64" fmla="*/ 19 w 25"/>
                <a:gd name="T6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1">
                  <a:moveTo>
                    <a:pt x="19" y="20"/>
                  </a:moveTo>
                  <a:cubicBezTo>
                    <a:pt x="18" y="20"/>
                    <a:pt x="16" y="19"/>
                    <a:pt x="15" y="18"/>
                  </a:cubicBezTo>
                  <a:cubicBezTo>
                    <a:pt x="14" y="18"/>
                    <a:pt x="12" y="17"/>
                    <a:pt x="11" y="16"/>
                  </a:cubicBezTo>
                  <a:cubicBezTo>
                    <a:pt x="10" y="15"/>
                    <a:pt x="9" y="14"/>
                    <a:pt x="8" y="13"/>
                  </a:cubicBezTo>
                  <a:cubicBezTo>
                    <a:pt x="8" y="13"/>
                    <a:pt x="7" y="13"/>
                    <a:pt x="6" y="12"/>
                  </a:cubicBezTo>
                  <a:cubicBezTo>
                    <a:pt x="4" y="11"/>
                    <a:pt x="2" y="10"/>
                    <a:pt x="2" y="8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1"/>
                    <a:pt x="10" y="13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8"/>
                  </a:cubicBezTo>
                  <a:cubicBezTo>
                    <a:pt x="16" y="19"/>
                    <a:pt x="18" y="19"/>
                    <a:pt x="19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0"/>
                    <a:pt x="19" y="20"/>
                  </a:cubicBezTo>
                  <a:moveTo>
                    <a:pt x="19" y="18"/>
                  </a:moveTo>
                  <a:cubicBezTo>
                    <a:pt x="18" y="18"/>
                    <a:pt x="17" y="18"/>
                    <a:pt x="16" y="17"/>
                  </a:cubicBezTo>
                  <a:cubicBezTo>
                    <a:pt x="15" y="16"/>
                    <a:pt x="14" y="16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2"/>
                    <a:pt x="9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6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6"/>
                    <a:pt x="24" y="10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7"/>
                    <a:pt x="21" y="18"/>
                    <a:pt x="19" y="18"/>
                  </a:cubicBezTo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6" y="9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8" y="2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2" y="1"/>
                    <a:pt x="15" y="1"/>
                    <a:pt x="16" y="2"/>
                  </a:cubicBezTo>
                  <a:cubicBezTo>
                    <a:pt x="15" y="3"/>
                    <a:pt x="14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10"/>
                    <a:pt x="4" y="12"/>
                    <a:pt x="6" y="13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6" y="20"/>
                    <a:pt x="17" y="21"/>
                    <a:pt x="19" y="21"/>
                  </a:cubicBezTo>
                  <a:cubicBezTo>
                    <a:pt x="21" y="21"/>
                    <a:pt x="22" y="20"/>
                    <a:pt x="23" y="19"/>
                  </a:cubicBezTo>
                  <a:cubicBezTo>
                    <a:pt x="24" y="18"/>
                    <a:pt x="25" y="16"/>
                    <a:pt x="25" y="14"/>
                  </a:cubicBezTo>
                  <a:cubicBezTo>
                    <a:pt x="25" y="9"/>
                    <a:pt x="22" y="5"/>
                    <a:pt x="19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73"/>
            <p:cNvSpPr>
              <a:spLocks noEditPoints="1"/>
            </p:cNvSpPr>
            <p:nvPr/>
          </p:nvSpPr>
          <p:spPr bwMode="auto">
            <a:xfrm>
              <a:off x="3530" y="2224"/>
              <a:ext cx="133" cy="34"/>
            </a:xfrm>
            <a:custGeom>
              <a:avLst/>
              <a:gdLst>
                <a:gd name="T0" fmla="*/ 10 w 56"/>
                <a:gd name="T1" fmla="*/ 12 h 14"/>
                <a:gd name="T2" fmla="*/ 8 w 56"/>
                <a:gd name="T3" fmla="*/ 12 h 14"/>
                <a:gd name="T4" fmla="*/ 11 w 56"/>
                <a:gd name="T5" fmla="*/ 12 h 14"/>
                <a:gd name="T6" fmla="*/ 11 w 56"/>
                <a:gd name="T7" fmla="*/ 12 h 14"/>
                <a:gd name="T8" fmla="*/ 16 w 56"/>
                <a:gd name="T9" fmla="*/ 12 h 14"/>
                <a:gd name="T10" fmla="*/ 17 w 56"/>
                <a:gd name="T11" fmla="*/ 12 h 14"/>
                <a:gd name="T12" fmla="*/ 19 w 56"/>
                <a:gd name="T13" fmla="*/ 12 h 14"/>
                <a:gd name="T14" fmla="*/ 6 w 56"/>
                <a:gd name="T15" fmla="*/ 12 h 14"/>
                <a:gd name="T16" fmla="*/ 7 w 56"/>
                <a:gd name="T17" fmla="*/ 12 h 14"/>
                <a:gd name="T18" fmla="*/ 20 w 56"/>
                <a:gd name="T19" fmla="*/ 12 h 14"/>
                <a:gd name="T20" fmla="*/ 23 w 56"/>
                <a:gd name="T21" fmla="*/ 12 h 14"/>
                <a:gd name="T22" fmla="*/ 24 w 56"/>
                <a:gd name="T23" fmla="*/ 12 h 14"/>
                <a:gd name="T24" fmla="*/ 24 w 56"/>
                <a:gd name="T25" fmla="*/ 12 h 14"/>
                <a:gd name="T26" fmla="*/ 29 w 56"/>
                <a:gd name="T27" fmla="*/ 11 h 14"/>
                <a:gd name="T28" fmla="*/ 29 w 56"/>
                <a:gd name="T29" fmla="*/ 12 h 14"/>
                <a:gd name="T30" fmla="*/ 29 w 56"/>
                <a:gd name="T31" fmla="*/ 11 h 14"/>
                <a:gd name="T32" fmla="*/ 29 w 56"/>
                <a:gd name="T33" fmla="*/ 12 h 14"/>
                <a:gd name="T34" fmla="*/ 33 w 56"/>
                <a:gd name="T35" fmla="*/ 11 h 14"/>
                <a:gd name="T36" fmla="*/ 34 w 56"/>
                <a:gd name="T37" fmla="*/ 12 h 14"/>
                <a:gd name="T38" fmla="*/ 35 w 56"/>
                <a:gd name="T39" fmla="*/ 12 h 14"/>
                <a:gd name="T40" fmla="*/ 37 w 56"/>
                <a:gd name="T41" fmla="*/ 12 h 14"/>
                <a:gd name="T42" fmla="*/ 38 w 56"/>
                <a:gd name="T43" fmla="*/ 12 h 14"/>
                <a:gd name="T44" fmla="*/ 39 w 56"/>
                <a:gd name="T45" fmla="*/ 12 h 14"/>
                <a:gd name="T46" fmla="*/ 41 w 56"/>
                <a:gd name="T47" fmla="*/ 12 h 14"/>
                <a:gd name="T48" fmla="*/ 42 w 56"/>
                <a:gd name="T49" fmla="*/ 11 h 14"/>
                <a:gd name="T50" fmla="*/ 42 w 56"/>
                <a:gd name="T51" fmla="*/ 12 h 14"/>
                <a:gd name="T52" fmla="*/ 46 w 56"/>
                <a:gd name="T53" fmla="*/ 11 h 14"/>
                <a:gd name="T54" fmla="*/ 46 w 56"/>
                <a:gd name="T55" fmla="*/ 12 h 14"/>
                <a:gd name="T56" fmla="*/ 48 w 56"/>
                <a:gd name="T57" fmla="*/ 12 h 14"/>
                <a:gd name="T58" fmla="*/ 49 w 56"/>
                <a:gd name="T59" fmla="*/ 12 h 14"/>
                <a:gd name="T60" fmla="*/ 50 w 56"/>
                <a:gd name="T61" fmla="*/ 12 h 14"/>
                <a:gd name="T62" fmla="*/ 4 w 56"/>
                <a:gd name="T63" fmla="*/ 11 h 14"/>
                <a:gd name="T64" fmla="*/ 3 w 56"/>
                <a:gd name="T65" fmla="*/ 12 h 14"/>
                <a:gd name="T66" fmla="*/ 53 w 56"/>
                <a:gd name="T67" fmla="*/ 11 h 14"/>
                <a:gd name="T68" fmla="*/ 53 w 56"/>
                <a:gd name="T69" fmla="*/ 12 h 14"/>
                <a:gd name="T70" fmla="*/ 55 w 56"/>
                <a:gd name="T71" fmla="*/ 12 h 14"/>
                <a:gd name="T72" fmla="*/ 1 w 56"/>
                <a:gd name="T73" fmla="*/ 11 h 14"/>
                <a:gd name="T74" fmla="*/ 2 w 56"/>
                <a:gd name="T75" fmla="*/ 12 h 14"/>
                <a:gd name="T76" fmla="*/ 9 w 56"/>
                <a:gd name="T77" fmla="*/ 2 h 14"/>
                <a:gd name="T78" fmla="*/ 51 w 56"/>
                <a:gd name="T79" fmla="*/ 1 h 14"/>
                <a:gd name="T80" fmla="*/ 10 w 56"/>
                <a:gd name="T81" fmla="*/ 11 h 14"/>
                <a:gd name="T82" fmla="*/ 8 w 56"/>
                <a:gd name="T83" fmla="*/ 1 h 14"/>
                <a:gd name="T84" fmla="*/ 1 w 56"/>
                <a:gd name="T85" fmla="*/ 10 h 14"/>
                <a:gd name="T86" fmla="*/ 0 w 56"/>
                <a:gd name="T87" fmla="*/ 13 h 14"/>
                <a:gd name="T88" fmla="*/ 1 w 56"/>
                <a:gd name="T89" fmla="*/ 14 h 14"/>
                <a:gd name="T90" fmla="*/ 13 w 56"/>
                <a:gd name="T91" fmla="*/ 13 h 14"/>
                <a:gd name="T92" fmla="*/ 13 w 56"/>
                <a:gd name="T93" fmla="*/ 13 h 14"/>
                <a:gd name="T94" fmla="*/ 16 w 56"/>
                <a:gd name="T95" fmla="*/ 13 h 14"/>
                <a:gd name="T96" fmla="*/ 19 w 56"/>
                <a:gd name="T97" fmla="*/ 13 h 14"/>
                <a:gd name="T98" fmla="*/ 20 w 56"/>
                <a:gd name="T99" fmla="*/ 13 h 14"/>
                <a:gd name="T100" fmla="*/ 23 w 56"/>
                <a:gd name="T101" fmla="*/ 13 h 14"/>
                <a:gd name="T102" fmla="*/ 28 w 56"/>
                <a:gd name="T103" fmla="*/ 13 h 14"/>
                <a:gd name="T104" fmla="*/ 33 w 56"/>
                <a:gd name="T105" fmla="*/ 13 h 14"/>
                <a:gd name="T106" fmla="*/ 33 w 56"/>
                <a:gd name="T107" fmla="*/ 13 h 14"/>
                <a:gd name="T108" fmla="*/ 55 w 56"/>
                <a:gd name="T109" fmla="*/ 13 h 14"/>
                <a:gd name="T110" fmla="*/ 56 w 56"/>
                <a:gd name="T111" fmla="*/ 13 h 14"/>
                <a:gd name="T112" fmla="*/ 56 w 56"/>
                <a:gd name="T113" fmla="*/ 11 h 14"/>
                <a:gd name="T114" fmla="*/ 50 w 56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14">
                  <a:moveTo>
                    <a:pt x="9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2"/>
                    <a:pt x="17" y="12"/>
                    <a:pt x="17" y="12"/>
                  </a:cubicBezTo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7" y="1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32" y="12"/>
                  </a:move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moveTo>
                    <a:pt x="34" y="12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moveTo>
                    <a:pt x="36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2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moveTo>
                    <a:pt x="44" y="12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moveTo>
                    <a:pt x="46" y="12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moveTo>
                    <a:pt x="3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51" y="12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moveTo>
                    <a:pt x="53" y="12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9" y="11"/>
                  </a:moveTo>
                  <a:cubicBezTo>
                    <a:pt x="6" y="11"/>
                    <a:pt x="4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7" y="1"/>
                    <a:pt x="26" y="1"/>
                    <a:pt x="34" y="1"/>
                  </a:cubicBezTo>
                  <a:cubicBezTo>
                    <a:pt x="40" y="1"/>
                    <a:pt x="45" y="1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4" y="0"/>
                  </a:moveTo>
                  <a:cubicBezTo>
                    <a:pt x="26" y="0"/>
                    <a:pt x="1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7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4" y="13"/>
                    <a:pt x="54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39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4"/>
            <p:cNvSpPr>
              <a:spLocks noEditPoints="1"/>
            </p:cNvSpPr>
            <p:nvPr/>
          </p:nvSpPr>
          <p:spPr bwMode="auto">
            <a:xfrm>
              <a:off x="3565" y="2239"/>
              <a:ext cx="55" cy="7"/>
            </a:xfrm>
            <a:custGeom>
              <a:avLst/>
              <a:gdLst>
                <a:gd name="T0" fmla="*/ 1 w 23"/>
                <a:gd name="T1" fmla="*/ 2 h 3"/>
                <a:gd name="T2" fmla="*/ 1 w 23"/>
                <a:gd name="T3" fmla="*/ 2 h 3"/>
                <a:gd name="T4" fmla="*/ 1 w 23"/>
                <a:gd name="T5" fmla="*/ 1 h 3"/>
                <a:gd name="T6" fmla="*/ 13 w 23"/>
                <a:gd name="T7" fmla="*/ 1 h 3"/>
                <a:gd name="T8" fmla="*/ 22 w 23"/>
                <a:gd name="T9" fmla="*/ 1 h 3"/>
                <a:gd name="T10" fmla="*/ 22 w 23"/>
                <a:gd name="T11" fmla="*/ 2 h 3"/>
                <a:gd name="T12" fmla="*/ 11 w 23"/>
                <a:gd name="T13" fmla="*/ 2 h 3"/>
                <a:gd name="T14" fmla="*/ 1 w 23"/>
                <a:gd name="T15" fmla="*/ 2 h 3"/>
                <a:gd name="T16" fmla="*/ 13 w 23"/>
                <a:gd name="T17" fmla="*/ 0 h 3"/>
                <a:gd name="T18" fmla="*/ 0 w 23"/>
                <a:gd name="T19" fmla="*/ 0 h 3"/>
                <a:gd name="T20" fmla="*/ 0 w 23"/>
                <a:gd name="T21" fmla="*/ 1 h 3"/>
                <a:gd name="T22" fmla="*/ 0 w 23"/>
                <a:gd name="T23" fmla="*/ 1 h 3"/>
                <a:gd name="T24" fmla="*/ 0 w 23"/>
                <a:gd name="T25" fmla="*/ 2 h 3"/>
                <a:gd name="T26" fmla="*/ 0 w 23"/>
                <a:gd name="T27" fmla="*/ 3 h 3"/>
                <a:gd name="T28" fmla="*/ 0 w 23"/>
                <a:gd name="T29" fmla="*/ 3 h 3"/>
                <a:gd name="T30" fmla="*/ 11 w 23"/>
                <a:gd name="T31" fmla="*/ 3 h 3"/>
                <a:gd name="T32" fmla="*/ 23 w 23"/>
                <a:gd name="T33" fmla="*/ 3 h 3"/>
                <a:gd name="T34" fmla="*/ 23 w 23"/>
                <a:gd name="T35" fmla="*/ 3 h 3"/>
                <a:gd name="T36" fmla="*/ 23 w 23"/>
                <a:gd name="T37" fmla="*/ 3 h 3"/>
                <a:gd name="T38" fmla="*/ 23 w 23"/>
                <a:gd name="T39" fmla="*/ 1 h 3"/>
                <a:gd name="T40" fmla="*/ 23 w 23"/>
                <a:gd name="T41" fmla="*/ 0 h 3"/>
                <a:gd name="T42" fmla="*/ 13 w 23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9" y="1"/>
                    <a:pt x="13" y="1"/>
                  </a:cubicBezTo>
                  <a:cubicBezTo>
                    <a:pt x="16" y="1"/>
                    <a:pt x="19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2"/>
                    <a:pt x="14" y="2"/>
                    <a:pt x="11" y="2"/>
                  </a:cubicBezTo>
                  <a:cubicBezTo>
                    <a:pt x="7" y="2"/>
                    <a:pt x="4" y="2"/>
                    <a:pt x="1" y="2"/>
                  </a:cubicBezTo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3"/>
                    <a:pt x="11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5"/>
            <p:cNvSpPr>
              <a:spLocks noEditPoints="1"/>
            </p:cNvSpPr>
            <p:nvPr/>
          </p:nvSpPr>
          <p:spPr bwMode="auto">
            <a:xfrm>
              <a:off x="3551" y="2229"/>
              <a:ext cx="19" cy="7"/>
            </a:xfrm>
            <a:custGeom>
              <a:avLst/>
              <a:gdLst>
                <a:gd name="T0" fmla="*/ 1 w 8"/>
                <a:gd name="T1" fmla="*/ 2 h 3"/>
                <a:gd name="T2" fmla="*/ 2 w 8"/>
                <a:gd name="T3" fmla="*/ 1 h 3"/>
                <a:gd name="T4" fmla="*/ 7 w 8"/>
                <a:gd name="T5" fmla="*/ 1 h 3"/>
                <a:gd name="T6" fmla="*/ 6 w 8"/>
                <a:gd name="T7" fmla="*/ 2 h 3"/>
                <a:gd name="T8" fmla="*/ 6 w 8"/>
                <a:gd name="T9" fmla="*/ 2 h 3"/>
                <a:gd name="T10" fmla="*/ 1 w 8"/>
                <a:gd name="T11" fmla="*/ 2 h 3"/>
                <a:gd name="T12" fmla="*/ 7 w 8"/>
                <a:gd name="T13" fmla="*/ 0 h 3"/>
                <a:gd name="T14" fmla="*/ 2 w 8"/>
                <a:gd name="T15" fmla="*/ 0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2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0 h 3"/>
                <a:gd name="T36" fmla="*/ 7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1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76"/>
            <p:cNvSpPr>
              <a:spLocks noEditPoints="1"/>
            </p:cNvSpPr>
            <p:nvPr/>
          </p:nvSpPr>
          <p:spPr bwMode="auto">
            <a:xfrm>
              <a:off x="3544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2 h 3"/>
                <a:gd name="T4" fmla="*/ 7 w 8"/>
                <a:gd name="T5" fmla="*/ 1 h 3"/>
                <a:gd name="T6" fmla="*/ 7 w 8"/>
                <a:gd name="T7" fmla="*/ 2 h 3"/>
                <a:gd name="T8" fmla="*/ 6 w 8"/>
                <a:gd name="T9" fmla="*/ 2 h 3"/>
                <a:gd name="T10" fmla="*/ 2 w 8"/>
                <a:gd name="T11" fmla="*/ 2 h 3"/>
                <a:gd name="T12" fmla="*/ 8 w 8"/>
                <a:gd name="T13" fmla="*/ 0 h 3"/>
                <a:gd name="T14" fmla="*/ 2 w 8"/>
                <a:gd name="T15" fmla="*/ 1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3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1 h 3"/>
                <a:gd name="T36" fmla="*/ 8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8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77"/>
            <p:cNvSpPr>
              <a:spLocks noEditPoints="1"/>
            </p:cNvSpPr>
            <p:nvPr/>
          </p:nvSpPr>
          <p:spPr bwMode="auto">
            <a:xfrm>
              <a:off x="3603" y="2229"/>
              <a:ext cx="12" cy="7"/>
            </a:xfrm>
            <a:custGeom>
              <a:avLst/>
              <a:gdLst>
                <a:gd name="T0" fmla="*/ 1 w 5"/>
                <a:gd name="T1" fmla="*/ 2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2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0 w 5"/>
                <a:gd name="T15" fmla="*/ 2 h 3"/>
                <a:gd name="T16" fmla="*/ 0 w 5"/>
                <a:gd name="T17" fmla="*/ 2 h 3"/>
                <a:gd name="T18" fmla="*/ 0 w 5"/>
                <a:gd name="T19" fmla="*/ 3 h 3"/>
                <a:gd name="T20" fmla="*/ 5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0 h 3"/>
                <a:gd name="T28" fmla="*/ 5 w 5"/>
                <a:gd name="T29" fmla="*/ 0 h 3"/>
                <a:gd name="T30" fmla="*/ 1 w 5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8"/>
            <p:cNvSpPr>
              <a:spLocks noEditPoints="1"/>
            </p:cNvSpPr>
            <p:nvPr/>
          </p:nvSpPr>
          <p:spPr bwMode="auto">
            <a:xfrm>
              <a:off x="3634" y="2229"/>
              <a:ext cx="17" cy="5"/>
            </a:xfrm>
            <a:custGeom>
              <a:avLst/>
              <a:gdLst>
                <a:gd name="T0" fmla="*/ 1 w 7"/>
                <a:gd name="T1" fmla="*/ 1 h 2"/>
                <a:gd name="T2" fmla="*/ 1 w 7"/>
                <a:gd name="T3" fmla="*/ 1 h 2"/>
                <a:gd name="T4" fmla="*/ 5 w 7"/>
                <a:gd name="T5" fmla="*/ 1 h 2"/>
                <a:gd name="T6" fmla="*/ 6 w 7"/>
                <a:gd name="T7" fmla="*/ 1 h 2"/>
                <a:gd name="T8" fmla="*/ 6 w 7"/>
                <a:gd name="T9" fmla="*/ 1 h 2"/>
                <a:gd name="T10" fmla="*/ 1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w 7"/>
                <a:gd name="T17" fmla="*/ 1 h 2"/>
                <a:gd name="T18" fmla="*/ 0 w 7"/>
                <a:gd name="T19" fmla="*/ 2 h 2"/>
                <a:gd name="T20" fmla="*/ 1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1 h 2"/>
                <a:gd name="T30" fmla="*/ 5 w 7"/>
                <a:gd name="T31" fmla="*/ 0 h 2"/>
                <a:gd name="T32" fmla="*/ 0 w 7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9"/>
            <p:cNvSpPr>
              <a:spLocks noEditPoints="1"/>
            </p:cNvSpPr>
            <p:nvPr/>
          </p:nvSpPr>
          <p:spPr bwMode="auto">
            <a:xfrm>
              <a:off x="3637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1 h 3"/>
                <a:gd name="T4" fmla="*/ 6 w 8"/>
                <a:gd name="T5" fmla="*/ 1 h 3"/>
                <a:gd name="T6" fmla="*/ 7 w 8"/>
                <a:gd name="T7" fmla="*/ 2 h 3"/>
                <a:gd name="T8" fmla="*/ 7 w 8"/>
                <a:gd name="T9" fmla="*/ 2 h 3"/>
                <a:gd name="T10" fmla="*/ 2 w 8"/>
                <a:gd name="T11" fmla="*/ 2 h 3"/>
                <a:gd name="T12" fmla="*/ 1 w 8"/>
                <a:gd name="T13" fmla="*/ 0 h 3"/>
                <a:gd name="T14" fmla="*/ 0 w 8"/>
                <a:gd name="T15" fmla="*/ 1 h 3"/>
                <a:gd name="T16" fmla="*/ 0 w 8"/>
                <a:gd name="T17" fmla="*/ 1 h 3"/>
                <a:gd name="T18" fmla="*/ 1 w 8"/>
                <a:gd name="T19" fmla="*/ 3 h 3"/>
                <a:gd name="T20" fmla="*/ 1 w 8"/>
                <a:gd name="T21" fmla="*/ 3 h 3"/>
                <a:gd name="T22" fmla="*/ 7 w 8"/>
                <a:gd name="T23" fmla="*/ 3 h 3"/>
                <a:gd name="T24" fmla="*/ 8 w 8"/>
                <a:gd name="T25" fmla="*/ 2 h 3"/>
                <a:gd name="T26" fmla="*/ 8 w 8"/>
                <a:gd name="T27" fmla="*/ 2 h 3"/>
                <a:gd name="T28" fmla="*/ 8 w 8"/>
                <a:gd name="T29" fmla="*/ 1 h 3"/>
                <a:gd name="T30" fmla="*/ 6 w 8"/>
                <a:gd name="T31" fmla="*/ 0 h 3"/>
                <a:gd name="T32" fmla="*/ 1 w 8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80"/>
            <p:cNvSpPr>
              <a:spLocks noEditPoints="1"/>
            </p:cNvSpPr>
            <p:nvPr/>
          </p:nvSpPr>
          <p:spPr bwMode="auto">
            <a:xfrm>
              <a:off x="3618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5 w 6"/>
                <a:gd name="T5" fmla="*/ 1 h 3"/>
                <a:gd name="T6" fmla="*/ 5 w 6"/>
                <a:gd name="T7" fmla="*/ 1 h 3"/>
                <a:gd name="T8" fmla="*/ 5 w 6"/>
                <a:gd name="T9" fmla="*/ 1 h 3"/>
                <a:gd name="T10" fmla="*/ 5 w 6"/>
                <a:gd name="T11" fmla="*/ 2 h 3"/>
                <a:gd name="T12" fmla="*/ 1 w 6"/>
                <a:gd name="T13" fmla="*/ 2 h 3"/>
                <a:gd name="T14" fmla="*/ 1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1 w 6"/>
                <a:gd name="T23" fmla="*/ 3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  <a:gd name="T38" fmla="*/ 1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81"/>
            <p:cNvSpPr>
              <a:spLocks noEditPoints="1"/>
            </p:cNvSpPr>
            <p:nvPr/>
          </p:nvSpPr>
          <p:spPr bwMode="auto">
            <a:xfrm>
              <a:off x="3622" y="2239"/>
              <a:ext cx="15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4 w 6"/>
                <a:gd name="T5" fmla="*/ 1 h 3"/>
                <a:gd name="T6" fmla="*/ 4 w 6"/>
                <a:gd name="T7" fmla="*/ 2 h 3"/>
                <a:gd name="T8" fmla="*/ 5 w 6"/>
                <a:gd name="T9" fmla="*/ 2 h 3"/>
                <a:gd name="T10" fmla="*/ 5 w 6"/>
                <a:gd name="T11" fmla="*/ 2 h 3"/>
                <a:gd name="T12" fmla="*/ 1 w 6"/>
                <a:gd name="T13" fmla="*/ 2 h 3"/>
                <a:gd name="T14" fmla="*/ 0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5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5 w 6"/>
                <a:gd name="T31" fmla="*/ 1 h 3"/>
                <a:gd name="T32" fmla="*/ 5 w 6"/>
                <a:gd name="T33" fmla="*/ 1 h 3"/>
                <a:gd name="T34" fmla="*/ 5 w 6"/>
                <a:gd name="T35" fmla="*/ 1 h 3"/>
                <a:gd name="T36" fmla="*/ 5 w 6"/>
                <a:gd name="T37" fmla="*/ 0 h 3"/>
                <a:gd name="T38" fmla="*/ 0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82"/>
            <p:cNvSpPr>
              <a:spLocks noEditPoints="1"/>
            </p:cNvSpPr>
            <p:nvPr/>
          </p:nvSpPr>
          <p:spPr bwMode="auto">
            <a:xfrm>
              <a:off x="3587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2 w 6"/>
                <a:gd name="T3" fmla="*/ 1 h 3"/>
                <a:gd name="T4" fmla="*/ 5 w 6"/>
                <a:gd name="T5" fmla="*/ 1 h 3"/>
                <a:gd name="T6" fmla="*/ 5 w 6"/>
                <a:gd name="T7" fmla="*/ 2 h 3"/>
                <a:gd name="T8" fmla="*/ 1 w 6"/>
                <a:gd name="T9" fmla="*/ 2 h 3"/>
                <a:gd name="T10" fmla="*/ 6 w 6"/>
                <a:gd name="T11" fmla="*/ 0 h 3"/>
                <a:gd name="T12" fmla="*/ 1 w 6"/>
                <a:gd name="T13" fmla="*/ 0 h 3"/>
                <a:gd name="T14" fmla="*/ 1 w 6"/>
                <a:gd name="T15" fmla="*/ 0 h 3"/>
                <a:gd name="T16" fmla="*/ 0 w 6"/>
                <a:gd name="T17" fmla="*/ 2 h 3"/>
                <a:gd name="T18" fmla="*/ 0 w 6"/>
                <a:gd name="T19" fmla="*/ 2 h 3"/>
                <a:gd name="T20" fmla="*/ 1 w 6"/>
                <a:gd name="T21" fmla="*/ 3 h 3"/>
                <a:gd name="T22" fmla="*/ 5 w 6"/>
                <a:gd name="T23" fmla="*/ 3 h 3"/>
                <a:gd name="T24" fmla="*/ 6 w 6"/>
                <a:gd name="T25" fmla="*/ 2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0 h 3"/>
                <a:gd name="T34" fmla="*/ 6 w 6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83"/>
            <p:cNvSpPr>
              <a:spLocks noEditPoints="1"/>
            </p:cNvSpPr>
            <p:nvPr/>
          </p:nvSpPr>
          <p:spPr bwMode="auto">
            <a:xfrm>
              <a:off x="3570" y="2229"/>
              <a:ext cx="17" cy="7"/>
            </a:xfrm>
            <a:custGeom>
              <a:avLst/>
              <a:gdLst>
                <a:gd name="T0" fmla="*/ 2 w 7"/>
                <a:gd name="T1" fmla="*/ 2 h 3"/>
                <a:gd name="T2" fmla="*/ 2 w 7"/>
                <a:gd name="T3" fmla="*/ 1 h 3"/>
                <a:gd name="T4" fmla="*/ 5 w 7"/>
                <a:gd name="T5" fmla="*/ 1 h 3"/>
                <a:gd name="T6" fmla="*/ 5 w 7"/>
                <a:gd name="T7" fmla="*/ 1 h 3"/>
                <a:gd name="T8" fmla="*/ 5 w 7"/>
                <a:gd name="T9" fmla="*/ 2 h 3"/>
                <a:gd name="T10" fmla="*/ 2 w 7"/>
                <a:gd name="T11" fmla="*/ 2 h 3"/>
                <a:gd name="T12" fmla="*/ 6 w 7"/>
                <a:gd name="T13" fmla="*/ 0 h 3"/>
                <a:gd name="T14" fmla="*/ 1 w 7"/>
                <a:gd name="T15" fmla="*/ 0 h 3"/>
                <a:gd name="T16" fmla="*/ 1 w 7"/>
                <a:gd name="T17" fmla="*/ 0 h 3"/>
                <a:gd name="T18" fmla="*/ 0 w 7"/>
                <a:gd name="T19" fmla="*/ 2 h 3"/>
                <a:gd name="T20" fmla="*/ 0 w 7"/>
                <a:gd name="T21" fmla="*/ 3 h 3"/>
                <a:gd name="T22" fmla="*/ 1 w 7"/>
                <a:gd name="T23" fmla="*/ 3 h 3"/>
                <a:gd name="T24" fmla="*/ 6 w 7"/>
                <a:gd name="T25" fmla="*/ 3 h 3"/>
                <a:gd name="T26" fmla="*/ 6 w 7"/>
                <a:gd name="T27" fmla="*/ 2 h 3"/>
                <a:gd name="T28" fmla="*/ 6 w 7"/>
                <a:gd name="T29" fmla="*/ 2 h 3"/>
                <a:gd name="T30" fmla="*/ 6 w 7"/>
                <a:gd name="T31" fmla="*/ 2 h 3"/>
                <a:gd name="T32" fmla="*/ 7 w 7"/>
                <a:gd name="T33" fmla="*/ 1 h 3"/>
                <a:gd name="T34" fmla="*/ 7 w 7"/>
                <a:gd name="T35" fmla="*/ 0 h 3"/>
                <a:gd name="T36" fmla="*/ 6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6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84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85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86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87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9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90"/>
            <p:cNvSpPr>
              <a:spLocks noEditPoints="1"/>
            </p:cNvSpPr>
            <p:nvPr/>
          </p:nvSpPr>
          <p:spPr bwMode="auto">
            <a:xfrm>
              <a:off x="3660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3 h 4"/>
                <a:gd name="T14" fmla="*/ 2 w 7"/>
                <a:gd name="T15" fmla="*/ 3 h 4"/>
                <a:gd name="T16" fmla="*/ 2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2 w 7"/>
                <a:gd name="T27" fmla="*/ 2 h 4"/>
                <a:gd name="T28" fmla="*/ 2 w 7"/>
                <a:gd name="T29" fmla="*/ 1 h 4"/>
                <a:gd name="T30" fmla="*/ 2 w 7"/>
                <a:gd name="T31" fmla="*/ 1 h 4"/>
                <a:gd name="T32" fmla="*/ 3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2 h 4"/>
                <a:gd name="T40" fmla="*/ 5 w 7"/>
                <a:gd name="T41" fmla="*/ 2 h 4"/>
                <a:gd name="T42" fmla="*/ 5 w 7"/>
                <a:gd name="T43" fmla="*/ 2 h 4"/>
                <a:gd name="T44" fmla="*/ 2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2 h 4"/>
                <a:gd name="T52" fmla="*/ 1 w 7"/>
                <a:gd name="T53" fmla="*/ 4 h 4"/>
                <a:gd name="T54" fmla="*/ 2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91"/>
            <p:cNvSpPr>
              <a:spLocks noEditPoints="1"/>
            </p:cNvSpPr>
            <p:nvPr/>
          </p:nvSpPr>
          <p:spPr bwMode="auto">
            <a:xfrm>
              <a:off x="3660" y="2465"/>
              <a:ext cx="17" cy="9"/>
            </a:xfrm>
            <a:custGeom>
              <a:avLst/>
              <a:gdLst>
                <a:gd name="T0" fmla="*/ 3 w 7"/>
                <a:gd name="T1" fmla="*/ 2 h 4"/>
                <a:gd name="T2" fmla="*/ 2 w 7"/>
                <a:gd name="T3" fmla="*/ 2 h 4"/>
                <a:gd name="T4" fmla="*/ 2 w 7"/>
                <a:gd name="T5" fmla="*/ 1 h 4"/>
                <a:gd name="T6" fmla="*/ 3 w 7"/>
                <a:gd name="T7" fmla="*/ 1 h 4"/>
                <a:gd name="T8" fmla="*/ 5 w 7"/>
                <a:gd name="T9" fmla="*/ 1 h 4"/>
                <a:gd name="T10" fmla="*/ 5 w 7"/>
                <a:gd name="T11" fmla="*/ 1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3 h 4"/>
                <a:gd name="T18" fmla="*/ 2 w 7"/>
                <a:gd name="T19" fmla="*/ 3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1 h 4"/>
                <a:gd name="T26" fmla="*/ 2 w 7"/>
                <a:gd name="T27" fmla="*/ 2 h 4"/>
                <a:gd name="T28" fmla="*/ 2 w 7"/>
                <a:gd name="T29" fmla="*/ 3 h 4"/>
                <a:gd name="T30" fmla="*/ 3 w 7"/>
                <a:gd name="T31" fmla="*/ 3 h 4"/>
                <a:gd name="T32" fmla="*/ 5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3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1 h 4"/>
                <a:gd name="T46" fmla="*/ 1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92"/>
            <p:cNvSpPr>
              <a:spLocks noEditPoints="1"/>
            </p:cNvSpPr>
            <p:nvPr/>
          </p:nvSpPr>
          <p:spPr bwMode="auto">
            <a:xfrm>
              <a:off x="3660" y="2503"/>
              <a:ext cx="38" cy="12"/>
            </a:xfrm>
            <a:custGeom>
              <a:avLst/>
              <a:gdLst>
                <a:gd name="T0" fmla="*/ 9 w 16"/>
                <a:gd name="T1" fmla="*/ 4 h 5"/>
                <a:gd name="T2" fmla="*/ 2 w 16"/>
                <a:gd name="T3" fmla="*/ 4 h 5"/>
                <a:gd name="T4" fmla="*/ 1 w 16"/>
                <a:gd name="T5" fmla="*/ 4 h 5"/>
                <a:gd name="T6" fmla="*/ 1 w 16"/>
                <a:gd name="T7" fmla="*/ 1 h 5"/>
                <a:gd name="T8" fmla="*/ 2 w 16"/>
                <a:gd name="T9" fmla="*/ 1 h 5"/>
                <a:gd name="T10" fmla="*/ 2 w 16"/>
                <a:gd name="T11" fmla="*/ 3 h 5"/>
                <a:gd name="T12" fmla="*/ 3 w 16"/>
                <a:gd name="T13" fmla="*/ 4 h 5"/>
                <a:gd name="T14" fmla="*/ 4 w 16"/>
                <a:gd name="T15" fmla="*/ 4 h 5"/>
                <a:gd name="T16" fmla="*/ 7 w 16"/>
                <a:gd name="T17" fmla="*/ 3 h 5"/>
                <a:gd name="T18" fmla="*/ 14 w 16"/>
                <a:gd name="T19" fmla="*/ 3 h 5"/>
                <a:gd name="T20" fmla="*/ 14 w 16"/>
                <a:gd name="T21" fmla="*/ 3 h 5"/>
                <a:gd name="T22" fmla="*/ 14 w 16"/>
                <a:gd name="T23" fmla="*/ 4 h 5"/>
                <a:gd name="T24" fmla="*/ 9 w 16"/>
                <a:gd name="T25" fmla="*/ 4 h 5"/>
                <a:gd name="T26" fmla="*/ 3 w 16"/>
                <a:gd name="T27" fmla="*/ 3 h 5"/>
                <a:gd name="T28" fmla="*/ 2 w 16"/>
                <a:gd name="T29" fmla="*/ 3 h 5"/>
                <a:gd name="T30" fmla="*/ 2 w 16"/>
                <a:gd name="T31" fmla="*/ 1 h 5"/>
                <a:gd name="T32" fmla="*/ 2 w 16"/>
                <a:gd name="T33" fmla="*/ 1 h 5"/>
                <a:gd name="T34" fmla="*/ 8 w 16"/>
                <a:gd name="T35" fmla="*/ 1 h 5"/>
                <a:gd name="T36" fmla="*/ 14 w 16"/>
                <a:gd name="T37" fmla="*/ 1 h 5"/>
                <a:gd name="T38" fmla="*/ 14 w 16"/>
                <a:gd name="T39" fmla="*/ 1 h 5"/>
                <a:gd name="T40" fmla="*/ 14 w 16"/>
                <a:gd name="T41" fmla="*/ 3 h 5"/>
                <a:gd name="T42" fmla="*/ 14 w 16"/>
                <a:gd name="T43" fmla="*/ 3 h 5"/>
                <a:gd name="T44" fmla="*/ 7 w 16"/>
                <a:gd name="T45" fmla="*/ 3 h 5"/>
                <a:gd name="T46" fmla="*/ 4 w 16"/>
                <a:gd name="T47" fmla="*/ 3 h 5"/>
                <a:gd name="T48" fmla="*/ 3 w 16"/>
                <a:gd name="T49" fmla="*/ 3 h 5"/>
                <a:gd name="T50" fmla="*/ 8 w 16"/>
                <a:gd name="T51" fmla="*/ 0 h 5"/>
                <a:gd name="T52" fmla="*/ 0 w 16"/>
                <a:gd name="T53" fmla="*/ 1 h 5"/>
                <a:gd name="T54" fmla="*/ 1 w 16"/>
                <a:gd name="T55" fmla="*/ 4 h 5"/>
                <a:gd name="T56" fmla="*/ 1 w 16"/>
                <a:gd name="T57" fmla="*/ 5 h 5"/>
                <a:gd name="T58" fmla="*/ 9 w 16"/>
                <a:gd name="T59" fmla="*/ 5 h 5"/>
                <a:gd name="T60" fmla="*/ 15 w 16"/>
                <a:gd name="T61" fmla="*/ 4 h 5"/>
                <a:gd name="T62" fmla="*/ 15 w 16"/>
                <a:gd name="T63" fmla="*/ 0 h 5"/>
                <a:gd name="T64" fmla="*/ 14 w 16"/>
                <a:gd name="T65" fmla="*/ 0 h 5"/>
                <a:gd name="T66" fmla="*/ 8 w 16"/>
                <a:gd name="T6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" h="5">
                  <a:moveTo>
                    <a:pt x="9" y="4"/>
                  </a:moveTo>
                  <a:cubicBezTo>
                    <a:pt x="5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2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9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11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8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6" y="5"/>
                    <a:pt x="9" y="5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5" y="4"/>
                    <a:pt x="16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93"/>
            <p:cNvSpPr>
              <a:spLocks noEditPoints="1"/>
            </p:cNvSpPr>
            <p:nvPr/>
          </p:nvSpPr>
          <p:spPr bwMode="auto">
            <a:xfrm>
              <a:off x="3660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1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4 h 5"/>
                <a:gd name="T22" fmla="*/ 3 w 7"/>
                <a:gd name="T23" fmla="*/ 4 h 5"/>
                <a:gd name="T24" fmla="*/ 3 w 7"/>
                <a:gd name="T25" fmla="*/ 3 h 5"/>
                <a:gd name="T26" fmla="*/ 3 w 7"/>
                <a:gd name="T27" fmla="*/ 1 h 5"/>
                <a:gd name="T28" fmla="*/ 3 w 7"/>
                <a:gd name="T29" fmla="*/ 1 h 5"/>
                <a:gd name="T30" fmla="*/ 5 w 7"/>
                <a:gd name="T31" fmla="*/ 1 h 5"/>
                <a:gd name="T32" fmla="*/ 5 w 7"/>
                <a:gd name="T33" fmla="*/ 1 h 5"/>
                <a:gd name="T34" fmla="*/ 5 w 7"/>
                <a:gd name="T35" fmla="*/ 3 h 5"/>
                <a:gd name="T36" fmla="*/ 3 w 7"/>
                <a:gd name="T37" fmla="*/ 3 h 5"/>
                <a:gd name="T38" fmla="*/ 3 w 7"/>
                <a:gd name="T39" fmla="*/ 0 h 5"/>
                <a:gd name="T40" fmla="*/ 1 w 7"/>
                <a:gd name="T41" fmla="*/ 2 h 5"/>
                <a:gd name="T42" fmla="*/ 1 w 7"/>
                <a:gd name="T43" fmla="*/ 2 h 5"/>
                <a:gd name="T44" fmla="*/ 1 w 7"/>
                <a:gd name="T45" fmla="*/ 4 h 5"/>
                <a:gd name="T46" fmla="*/ 2 w 7"/>
                <a:gd name="T47" fmla="*/ 5 h 5"/>
                <a:gd name="T48" fmla="*/ 3 w 7"/>
                <a:gd name="T49" fmla="*/ 5 h 5"/>
                <a:gd name="T50" fmla="*/ 6 w 7"/>
                <a:gd name="T51" fmla="*/ 4 h 5"/>
                <a:gd name="T52" fmla="*/ 6 w 7"/>
                <a:gd name="T53" fmla="*/ 4 h 5"/>
                <a:gd name="T54" fmla="*/ 6 w 7"/>
                <a:gd name="T55" fmla="*/ 1 h 5"/>
                <a:gd name="T56" fmla="*/ 5 w 7"/>
                <a:gd name="T57" fmla="*/ 1 h 5"/>
                <a:gd name="T58" fmla="*/ 5 w 7"/>
                <a:gd name="T59" fmla="*/ 0 h 5"/>
                <a:gd name="T60" fmla="*/ 3 w 7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94"/>
            <p:cNvSpPr>
              <a:spLocks noEditPoints="1"/>
            </p:cNvSpPr>
            <p:nvPr/>
          </p:nvSpPr>
          <p:spPr bwMode="auto">
            <a:xfrm>
              <a:off x="3701" y="2465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3 h 4"/>
                <a:gd name="T16" fmla="*/ 1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3 w 6"/>
                <a:gd name="T23" fmla="*/ 3 h 4"/>
                <a:gd name="T24" fmla="*/ 1 w 6"/>
                <a:gd name="T25" fmla="*/ 2 h 4"/>
                <a:gd name="T26" fmla="*/ 1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4 w 6"/>
                <a:gd name="T39" fmla="*/ 2 h 4"/>
                <a:gd name="T40" fmla="*/ 1 w 6"/>
                <a:gd name="T41" fmla="*/ 2 h 4"/>
                <a:gd name="T42" fmla="*/ 2 w 6"/>
                <a:gd name="T43" fmla="*/ 0 h 4"/>
                <a:gd name="T44" fmla="*/ 0 w 6"/>
                <a:gd name="T45" fmla="*/ 1 h 4"/>
                <a:gd name="T46" fmla="*/ 0 w 6"/>
                <a:gd name="T47" fmla="*/ 1 h 4"/>
                <a:gd name="T48" fmla="*/ 0 w 6"/>
                <a:gd name="T49" fmla="*/ 4 h 4"/>
                <a:gd name="T50" fmla="*/ 1 w 6"/>
                <a:gd name="T51" fmla="*/ 4 h 4"/>
                <a:gd name="T52" fmla="*/ 3 w 6"/>
                <a:gd name="T53" fmla="*/ 4 h 4"/>
                <a:gd name="T54" fmla="*/ 5 w 6"/>
                <a:gd name="T55" fmla="*/ 4 h 4"/>
                <a:gd name="T56" fmla="*/ 5 w 6"/>
                <a:gd name="T57" fmla="*/ 4 h 4"/>
                <a:gd name="T58" fmla="*/ 5 w 6"/>
                <a:gd name="T59" fmla="*/ 0 h 4"/>
                <a:gd name="T60" fmla="*/ 4 w 6"/>
                <a:gd name="T61" fmla="*/ 0 h 4"/>
                <a:gd name="T62" fmla="*/ 4 w 6"/>
                <a:gd name="T63" fmla="*/ 0 h 4"/>
                <a:gd name="T64" fmla="*/ 2 w 6"/>
                <a:gd name="T6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95"/>
            <p:cNvSpPr>
              <a:spLocks noEditPoints="1"/>
            </p:cNvSpPr>
            <p:nvPr/>
          </p:nvSpPr>
          <p:spPr bwMode="auto">
            <a:xfrm>
              <a:off x="3701" y="2491"/>
              <a:ext cx="12" cy="24"/>
            </a:xfrm>
            <a:custGeom>
              <a:avLst/>
              <a:gdLst>
                <a:gd name="T0" fmla="*/ 3 w 5"/>
                <a:gd name="T1" fmla="*/ 9 h 10"/>
                <a:gd name="T2" fmla="*/ 1 w 5"/>
                <a:gd name="T3" fmla="*/ 8 h 10"/>
                <a:gd name="T4" fmla="*/ 1 w 5"/>
                <a:gd name="T5" fmla="*/ 6 h 10"/>
                <a:gd name="T6" fmla="*/ 1 w 5"/>
                <a:gd name="T7" fmla="*/ 1 h 10"/>
                <a:gd name="T8" fmla="*/ 1 w 5"/>
                <a:gd name="T9" fmla="*/ 1 h 10"/>
                <a:gd name="T10" fmla="*/ 1 w 5"/>
                <a:gd name="T11" fmla="*/ 7 h 10"/>
                <a:gd name="T12" fmla="*/ 1 w 5"/>
                <a:gd name="T13" fmla="*/ 8 h 10"/>
                <a:gd name="T14" fmla="*/ 3 w 5"/>
                <a:gd name="T15" fmla="*/ 8 h 10"/>
                <a:gd name="T16" fmla="*/ 3 w 5"/>
                <a:gd name="T17" fmla="*/ 8 h 10"/>
                <a:gd name="T18" fmla="*/ 4 w 5"/>
                <a:gd name="T19" fmla="*/ 8 h 10"/>
                <a:gd name="T20" fmla="*/ 4 w 5"/>
                <a:gd name="T21" fmla="*/ 9 h 10"/>
                <a:gd name="T22" fmla="*/ 3 w 5"/>
                <a:gd name="T23" fmla="*/ 9 h 10"/>
                <a:gd name="T24" fmla="*/ 3 w 5"/>
                <a:gd name="T25" fmla="*/ 8 h 10"/>
                <a:gd name="T26" fmla="*/ 2 w 5"/>
                <a:gd name="T27" fmla="*/ 7 h 10"/>
                <a:gd name="T28" fmla="*/ 2 w 5"/>
                <a:gd name="T29" fmla="*/ 7 h 10"/>
                <a:gd name="T30" fmla="*/ 2 w 5"/>
                <a:gd name="T31" fmla="*/ 1 h 10"/>
                <a:gd name="T32" fmla="*/ 2 w 5"/>
                <a:gd name="T33" fmla="*/ 1 h 10"/>
                <a:gd name="T34" fmla="*/ 2 w 5"/>
                <a:gd name="T35" fmla="*/ 1 h 10"/>
                <a:gd name="T36" fmla="*/ 4 w 5"/>
                <a:gd name="T37" fmla="*/ 1 h 10"/>
                <a:gd name="T38" fmla="*/ 4 w 5"/>
                <a:gd name="T39" fmla="*/ 1 h 10"/>
                <a:gd name="T40" fmla="*/ 4 w 5"/>
                <a:gd name="T41" fmla="*/ 6 h 10"/>
                <a:gd name="T42" fmla="*/ 4 w 5"/>
                <a:gd name="T43" fmla="*/ 8 h 10"/>
                <a:gd name="T44" fmla="*/ 3 w 5"/>
                <a:gd name="T45" fmla="*/ 8 h 10"/>
                <a:gd name="T46" fmla="*/ 3 w 5"/>
                <a:gd name="T47" fmla="*/ 8 h 10"/>
                <a:gd name="T48" fmla="*/ 2 w 5"/>
                <a:gd name="T49" fmla="*/ 0 h 10"/>
                <a:gd name="T50" fmla="*/ 0 w 5"/>
                <a:gd name="T51" fmla="*/ 1 h 10"/>
                <a:gd name="T52" fmla="*/ 0 w 5"/>
                <a:gd name="T53" fmla="*/ 6 h 10"/>
                <a:gd name="T54" fmla="*/ 0 w 5"/>
                <a:gd name="T55" fmla="*/ 8 h 10"/>
                <a:gd name="T56" fmla="*/ 3 w 5"/>
                <a:gd name="T57" fmla="*/ 10 h 10"/>
                <a:gd name="T58" fmla="*/ 5 w 5"/>
                <a:gd name="T59" fmla="*/ 9 h 10"/>
                <a:gd name="T60" fmla="*/ 5 w 5"/>
                <a:gd name="T61" fmla="*/ 6 h 10"/>
                <a:gd name="T62" fmla="*/ 5 w 5"/>
                <a:gd name="T63" fmla="*/ 1 h 10"/>
                <a:gd name="T64" fmla="*/ 5 w 5"/>
                <a:gd name="T65" fmla="*/ 1 h 10"/>
                <a:gd name="T66" fmla="*/ 2 w 5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10">
                  <a:moveTo>
                    <a:pt x="3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4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moveTo>
                    <a:pt x="3" y="8"/>
                  </a:move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96"/>
            <p:cNvSpPr>
              <a:spLocks noEditPoints="1"/>
            </p:cNvSpPr>
            <p:nvPr/>
          </p:nvSpPr>
          <p:spPr bwMode="auto">
            <a:xfrm>
              <a:off x="3660" y="2439"/>
              <a:ext cx="55" cy="23"/>
            </a:xfrm>
            <a:custGeom>
              <a:avLst/>
              <a:gdLst>
                <a:gd name="T0" fmla="*/ 22 w 23"/>
                <a:gd name="T1" fmla="*/ 5 h 10"/>
                <a:gd name="T2" fmla="*/ 19 w 23"/>
                <a:gd name="T3" fmla="*/ 8 h 10"/>
                <a:gd name="T4" fmla="*/ 13 w 23"/>
                <a:gd name="T5" fmla="*/ 9 h 10"/>
                <a:gd name="T6" fmla="*/ 20 w 23"/>
                <a:gd name="T7" fmla="*/ 2 h 10"/>
                <a:gd name="T8" fmla="*/ 22 w 23"/>
                <a:gd name="T9" fmla="*/ 3 h 10"/>
                <a:gd name="T10" fmla="*/ 18 w 23"/>
                <a:gd name="T11" fmla="*/ 8 h 10"/>
                <a:gd name="T12" fmla="*/ 15 w 23"/>
                <a:gd name="T13" fmla="*/ 9 h 10"/>
                <a:gd name="T14" fmla="*/ 8 w 23"/>
                <a:gd name="T15" fmla="*/ 8 h 10"/>
                <a:gd name="T16" fmla="*/ 16 w 23"/>
                <a:gd name="T17" fmla="*/ 2 h 10"/>
                <a:gd name="T18" fmla="*/ 1 w 23"/>
                <a:gd name="T19" fmla="*/ 4 h 10"/>
                <a:gd name="T20" fmla="*/ 2 w 23"/>
                <a:gd name="T21" fmla="*/ 4 h 10"/>
                <a:gd name="T22" fmla="*/ 4 w 23"/>
                <a:gd name="T23" fmla="*/ 2 h 10"/>
                <a:gd name="T24" fmla="*/ 12 w 23"/>
                <a:gd name="T25" fmla="*/ 2 h 10"/>
                <a:gd name="T26" fmla="*/ 7 w 23"/>
                <a:gd name="T27" fmla="*/ 8 h 10"/>
                <a:gd name="T28" fmla="*/ 5 w 23"/>
                <a:gd name="T29" fmla="*/ 8 h 10"/>
                <a:gd name="T30" fmla="*/ 3 w 23"/>
                <a:gd name="T31" fmla="*/ 8 h 10"/>
                <a:gd name="T32" fmla="*/ 1 w 23"/>
                <a:gd name="T33" fmla="*/ 7 h 10"/>
                <a:gd name="T34" fmla="*/ 1 w 23"/>
                <a:gd name="T35" fmla="*/ 4 h 10"/>
                <a:gd name="T36" fmla="*/ 22 w 23"/>
                <a:gd name="T37" fmla="*/ 2 h 10"/>
                <a:gd name="T38" fmla="*/ 20 w 23"/>
                <a:gd name="T39" fmla="*/ 2 h 10"/>
                <a:gd name="T40" fmla="*/ 18 w 23"/>
                <a:gd name="T41" fmla="*/ 1 h 10"/>
                <a:gd name="T42" fmla="*/ 20 w 23"/>
                <a:gd name="T43" fmla="*/ 1 h 10"/>
                <a:gd name="T44" fmla="*/ 17 w 23"/>
                <a:gd name="T45" fmla="*/ 2 h 10"/>
                <a:gd name="T46" fmla="*/ 14 w 23"/>
                <a:gd name="T47" fmla="*/ 1 h 10"/>
                <a:gd name="T48" fmla="*/ 17 w 23"/>
                <a:gd name="T49" fmla="*/ 1 h 10"/>
                <a:gd name="T50" fmla="*/ 1 w 23"/>
                <a:gd name="T51" fmla="*/ 3 h 10"/>
                <a:gd name="T52" fmla="*/ 1 w 23"/>
                <a:gd name="T53" fmla="*/ 2 h 10"/>
                <a:gd name="T54" fmla="*/ 10 w 23"/>
                <a:gd name="T55" fmla="*/ 1 h 10"/>
                <a:gd name="T56" fmla="*/ 13 w 23"/>
                <a:gd name="T57" fmla="*/ 2 h 10"/>
                <a:gd name="T58" fmla="*/ 4 w 23"/>
                <a:gd name="T59" fmla="*/ 2 h 10"/>
                <a:gd name="T60" fmla="*/ 1 w 23"/>
                <a:gd name="T61" fmla="*/ 3 h 10"/>
                <a:gd name="T62" fmla="*/ 1 w 23"/>
                <a:gd name="T63" fmla="*/ 1 h 10"/>
                <a:gd name="T64" fmla="*/ 0 w 23"/>
                <a:gd name="T65" fmla="*/ 2 h 10"/>
                <a:gd name="T66" fmla="*/ 0 w 23"/>
                <a:gd name="T67" fmla="*/ 2 h 10"/>
                <a:gd name="T68" fmla="*/ 0 w 23"/>
                <a:gd name="T69" fmla="*/ 7 h 10"/>
                <a:gd name="T70" fmla="*/ 3 w 23"/>
                <a:gd name="T71" fmla="*/ 9 h 10"/>
                <a:gd name="T72" fmla="*/ 5 w 23"/>
                <a:gd name="T73" fmla="*/ 9 h 10"/>
                <a:gd name="T74" fmla="*/ 15 w 23"/>
                <a:gd name="T75" fmla="*/ 10 h 10"/>
                <a:gd name="T76" fmla="*/ 23 w 23"/>
                <a:gd name="T77" fmla="*/ 3 h 10"/>
                <a:gd name="T78" fmla="*/ 19 w 23"/>
                <a:gd name="T79" fmla="*/ 0 h 10"/>
                <a:gd name="T80" fmla="*/ 18 w 23"/>
                <a:gd name="T8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10">
                  <a:moveTo>
                    <a:pt x="19" y="8"/>
                  </a:moveTo>
                  <a:cubicBezTo>
                    <a:pt x="20" y="7"/>
                    <a:pt x="21" y="6"/>
                    <a:pt x="22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8"/>
                    <a:pt x="19" y="8"/>
                  </a:cubicBezTo>
                  <a:moveTo>
                    <a:pt x="15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4" y="6"/>
                    <a:pt x="16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6" y="9"/>
                    <a:pt x="15" y="9"/>
                  </a:cubicBezTo>
                  <a:moveTo>
                    <a:pt x="12" y="9"/>
                  </a:moveTo>
                  <a:cubicBezTo>
                    <a:pt x="11" y="9"/>
                    <a:pt x="9" y="8"/>
                    <a:pt x="8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5" y="4"/>
                    <a:pt x="13" y="6"/>
                    <a:pt x="12" y="9"/>
                  </a:cubicBezTo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6" y="2"/>
                    <a:pt x="9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2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8" y="2"/>
                    <a:pt x="6" y="2"/>
                    <a:pt x="4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moveTo>
                    <a:pt x="10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9" y="9"/>
                    <a:pt x="12" y="10"/>
                    <a:pt x="15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97"/>
            <p:cNvSpPr>
              <a:spLocks noEditPoints="1"/>
            </p:cNvSpPr>
            <p:nvPr/>
          </p:nvSpPr>
          <p:spPr bwMode="auto">
            <a:xfrm>
              <a:off x="3651" y="2431"/>
              <a:ext cx="74" cy="96"/>
            </a:xfrm>
            <a:custGeom>
              <a:avLst/>
              <a:gdLst>
                <a:gd name="T0" fmla="*/ 12 w 31"/>
                <a:gd name="T1" fmla="*/ 39 h 40"/>
                <a:gd name="T2" fmla="*/ 10 w 31"/>
                <a:gd name="T3" fmla="*/ 38 h 40"/>
                <a:gd name="T4" fmla="*/ 12 w 31"/>
                <a:gd name="T5" fmla="*/ 38 h 40"/>
                <a:gd name="T6" fmla="*/ 13 w 31"/>
                <a:gd name="T7" fmla="*/ 39 h 40"/>
                <a:gd name="T8" fmla="*/ 14 w 31"/>
                <a:gd name="T9" fmla="*/ 39 h 40"/>
                <a:gd name="T10" fmla="*/ 16 w 31"/>
                <a:gd name="T11" fmla="*/ 38 h 40"/>
                <a:gd name="T12" fmla="*/ 9 w 31"/>
                <a:gd name="T13" fmla="*/ 39 h 40"/>
                <a:gd name="T14" fmla="*/ 8 w 31"/>
                <a:gd name="T15" fmla="*/ 38 h 40"/>
                <a:gd name="T16" fmla="*/ 9 w 31"/>
                <a:gd name="T17" fmla="*/ 39 h 40"/>
                <a:gd name="T18" fmla="*/ 16 w 31"/>
                <a:gd name="T19" fmla="*/ 39 h 40"/>
                <a:gd name="T20" fmla="*/ 19 w 31"/>
                <a:gd name="T21" fmla="*/ 38 h 40"/>
                <a:gd name="T22" fmla="*/ 18 w 31"/>
                <a:gd name="T23" fmla="*/ 39 h 40"/>
                <a:gd name="T24" fmla="*/ 6 w 31"/>
                <a:gd name="T25" fmla="*/ 39 h 40"/>
                <a:gd name="T26" fmla="*/ 8 w 31"/>
                <a:gd name="T27" fmla="*/ 38 h 40"/>
                <a:gd name="T28" fmla="*/ 19 w 31"/>
                <a:gd name="T29" fmla="*/ 39 h 40"/>
                <a:gd name="T30" fmla="*/ 21 w 31"/>
                <a:gd name="T31" fmla="*/ 38 h 40"/>
                <a:gd name="T32" fmla="*/ 20 w 31"/>
                <a:gd name="T33" fmla="*/ 39 h 40"/>
                <a:gd name="T34" fmla="*/ 19 w 31"/>
                <a:gd name="T35" fmla="*/ 39 h 40"/>
                <a:gd name="T36" fmla="*/ 21 w 31"/>
                <a:gd name="T37" fmla="*/ 39 h 40"/>
                <a:gd name="T38" fmla="*/ 23 w 31"/>
                <a:gd name="T39" fmla="*/ 38 h 40"/>
                <a:gd name="T40" fmla="*/ 23 w 31"/>
                <a:gd name="T41" fmla="*/ 39 h 40"/>
                <a:gd name="T42" fmla="*/ 24 w 31"/>
                <a:gd name="T43" fmla="*/ 39 h 40"/>
                <a:gd name="T44" fmla="*/ 26 w 31"/>
                <a:gd name="T45" fmla="*/ 38 h 40"/>
                <a:gd name="T46" fmla="*/ 25 w 31"/>
                <a:gd name="T47" fmla="*/ 39 h 40"/>
                <a:gd name="T48" fmla="*/ 26 w 31"/>
                <a:gd name="T49" fmla="*/ 39 h 40"/>
                <a:gd name="T50" fmla="*/ 27 w 31"/>
                <a:gd name="T51" fmla="*/ 38 h 40"/>
                <a:gd name="T52" fmla="*/ 27 w 31"/>
                <a:gd name="T53" fmla="*/ 39 h 40"/>
                <a:gd name="T54" fmla="*/ 6 w 31"/>
                <a:gd name="T55" fmla="*/ 39 h 40"/>
                <a:gd name="T56" fmla="*/ 4 w 31"/>
                <a:gd name="T57" fmla="*/ 38 h 40"/>
                <a:gd name="T58" fmla="*/ 6 w 31"/>
                <a:gd name="T59" fmla="*/ 39 h 40"/>
                <a:gd name="T60" fmla="*/ 28 w 31"/>
                <a:gd name="T61" fmla="*/ 38 h 40"/>
                <a:gd name="T62" fmla="*/ 29 w 31"/>
                <a:gd name="T63" fmla="*/ 37 h 40"/>
                <a:gd name="T64" fmla="*/ 28 w 31"/>
                <a:gd name="T65" fmla="*/ 39 h 40"/>
                <a:gd name="T66" fmla="*/ 3 w 31"/>
                <a:gd name="T67" fmla="*/ 39 h 40"/>
                <a:gd name="T68" fmla="*/ 1 w 31"/>
                <a:gd name="T69" fmla="*/ 37 h 40"/>
                <a:gd name="T70" fmla="*/ 3 w 31"/>
                <a:gd name="T71" fmla="*/ 39 h 40"/>
                <a:gd name="T72" fmla="*/ 2 w 31"/>
                <a:gd name="T73" fmla="*/ 36 h 40"/>
                <a:gd name="T74" fmla="*/ 2 w 31"/>
                <a:gd name="T75" fmla="*/ 31 h 40"/>
                <a:gd name="T76" fmla="*/ 2 w 31"/>
                <a:gd name="T77" fmla="*/ 4 h 40"/>
                <a:gd name="T78" fmla="*/ 14 w 31"/>
                <a:gd name="T79" fmla="*/ 1 h 40"/>
                <a:gd name="T80" fmla="*/ 28 w 31"/>
                <a:gd name="T81" fmla="*/ 1 h 40"/>
                <a:gd name="T82" fmla="*/ 29 w 31"/>
                <a:gd name="T83" fmla="*/ 19 h 40"/>
                <a:gd name="T84" fmla="*/ 29 w 31"/>
                <a:gd name="T85" fmla="*/ 35 h 40"/>
                <a:gd name="T86" fmla="*/ 26 w 31"/>
                <a:gd name="T87" fmla="*/ 37 h 40"/>
                <a:gd name="T88" fmla="*/ 23 w 31"/>
                <a:gd name="T89" fmla="*/ 37 h 40"/>
                <a:gd name="T90" fmla="*/ 24 w 31"/>
                <a:gd name="T91" fmla="*/ 0 h 40"/>
                <a:gd name="T92" fmla="*/ 4 w 31"/>
                <a:gd name="T93" fmla="*/ 0 h 40"/>
                <a:gd name="T94" fmla="*/ 1 w 31"/>
                <a:gd name="T95" fmla="*/ 29 h 40"/>
                <a:gd name="T96" fmla="*/ 1 w 31"/>
                <a:gd name="T97" fmla="*/ 35 h 40"/>
                <a:gd name="T98" fmla="*/ 0 w 31"/>
                <a:gd name="T99" fmla="*/ 36 h 40"/>
                <a:gd name="T100" fmla="*/ 9 w 31"/>
                <a:gd name="T101" fmla="*/ 40 h 40"/>
                <a:gd name="T102" fmla="*/ 18 w 31"/>
                <a:gd name="T103" fmla="*/ 40 h 40"/>
                <a:gd name="T104" fmla="*/ 30 w 31"/>
                <a:gd name="T105" fmla="*/ 39 h 40"/>
                <a:gd name="T106" fmla="*/ 30 w 31"/>
                <a:gd name="T107" fmla="*/ 21 h 40"/>
                <a:gd name="T108" fmla="*/ 29 w 31"/>
                <a:gd name="T109" fmla="*/ 1 h 40"/>
                <a:gd name="T110" fmla="*/ 24 w 31"/>
                <a:gd name="T1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0">
                  <a:moveTo>
                    <a:pt x="13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moveTo>
                    <a:pt x="15" y="39"/>
                  </a:moveTo>
                  <a:cubicBezTo>
                    <a:pt x="15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moveTo>
                    <a:pt x="18" y="39"/>
                  </a:moveTo>
                  <a:cubicBezTo>
                    <a:pt x="17" y="39"/>
                    <a:pt x="17" y="39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moveTo>
                    <a:pt x="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7" y="39"/>
                    <a:pt x="7" y="39"/>
                  </a:cubicBezTo>
                  <a:moveTo>
                    <a:pt x="19" y="39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1" y="38"/>
                  </a:cubicBezTo>
                  <a:cubicBezTo>
                    <a:pt x="21" y="38"/>
                    <a:pt x="21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21" y="39"/>
                  </a:moveTo>
                  <a:cubicBezTo>
                    <a:pt x="21" y="39"/>
                    <a:pt x="21" y="38"/>
                    <a:pt x="22" y="38"/>
                  </a:cubicBezTo>
                  <a:cubicBezTo>
                    <a:pt x="22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23" y="39"/>
                  </a:cubicBezTo>
                  <a:cubicBezTo>
                    <a:pt x="22" y="39"/>
                    <a:pt x="22" y="39"/>
                    <a:pt x="21" y="39"/>
                  </a:cubicBezTo>
                  <a:moveTo>
                    <a:pt x="24" y="39"/>
                  </a:moveTo>
                  <a:cubicBezTo>
                    <a:pt x="24" y="39"/>
                    <a:pt x="24" y="38"/>
                    <a:pt x="24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moveTo>
                    <a:pt x="26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6" y="39"/>
                  </a:moveTo>
                  <a:cubicBezTo>
                    <a:pt x="5" y="39"/>
                    <a:pt x="4" y="39"/>
                    <a:pt x="3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7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" y="39"/>
                  </a:moveTo>
                  <a:cubicBezTo>
                    <a:pt x="2" y="39"/>
                    <a:pt x="2" y="38"/>
                    <a:pt x="1" y="38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12" y="37"/>
                  </a:moveTo>
                  <a:cubicBezTo>
                    <a:pt x="3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5"/>
                    <a:pt x="2" y="33"/>
                    <a:pt x="2" y="31"/>
                  </a:cubicBezTo>
                  <a:cubicBezTo>
                    <a:pt x="2" y="30"/>
                    <a:pt x="2" y="30"/>
                    <a:pt x="2" y="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1" y="1"/>
                    <a:pt x="24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30" y="5"/>
                    <a:pt x="29" y="19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3" y="37"/>
                  </a:cubicBezTo>
                  <a:cubicBezTo>
                    <a:pt x="20" y="37"/>
                    <a:pt x="16" y="37"/>
                    <a:pt x="12" y="37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1" y="0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1" y="32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40"/>
                    <a:pt x="4" y="40"/>
                    <a:pt x="9" y="40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22" y="40"/>
                    <a:pt x="25" y="40"/>
                    <a:pt x="28" y="40"/>
                  </a:cubicBezTo>
                  <a:cubicBezTo>
                    <a:pt x="28" y="40"/>
                    <a:pt x="30" y="40"/>
                    <a:pt x="30" y="39"/>
                  </a:cubicBezTo>
                  <a:cubicBezTo>
                    <a:pt x="30" y="38"/>
                    <a:pt x="30" y="36"/>
                    <a:pt x="30" y="3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30" y="19"/>
                  </a:cubicBezTo>
                  <a:cubicBezTo>
                    <a:pt x="31" y="9"/>
                    <a:pt x="31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98"/>
            <p:cNvSpPr>
              <a:spLocks noEditPoints="1"/>
            </p:cNvSpPr>
            <p:nvPr/>
          </p:nvSpPr>
          <p:spPr bwMode="auto">
            <a:xfrm>
              <a:off x="3679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3 h 4"/>
                <a:gd name="T22" fmla="*/ 3 w 7"/>
                <a:gd name="T23" fmla="*/ 3 h 4"/>
                <a:gd name="T24" fmla="*/ 5 w 7"/>
                <a:gd name="T25" fmla="*/ 2 h 4"/>
                <a:gd name="T26" fmla="*/ 2 w 7"/>
                <a:gd name="T27" fmla="*/ 2 h 4"/>
                <a:gd name="T28" fmla="*/ 2 w 7"/>
                <a:gd name="T29" fmla="*/ 1 h 4"/>
                <a:gd name="T30" fmla="*/ 3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2 h 4"/>
                <a:gd name="T38" fmla="*/ 5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2 h 4"/>
                <a:gd name="T46" fmla="*/ 1 w 7"/>
                <a:gd name="T47" fmla="*/ 4 h 4"/>
                <a:gd name="T48" fmla="*/ 1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5" y="2"/>
                  </a:moveTo>
                  <a:cubicBezTo>
                    <a:pt x="4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9"/>
            <p:cNvSpPr>
              <a:spLocks noEditPoints="1"/>
            </p:cNvSpPr>
            <p:nvPr/>
          </p:nvSpPr>
          <p:spPr bwMode="auto">
            <a:xfrm>
              <a:off x="3679" y="2465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1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2 h 4"/>
                <a:gd name="T16" fmla="*/ 4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4 w 7"/>
                <a:gd name="T27" fmla="*/ 2 h 4"/>
                <a:gd name="T28" fmla="*/ 2 w 7"/>
                <a:gd name="T29" fmla="*/ 2 h 4"/>
                <a:gd name="T30" fmla="*/ 2 w 7"/>
                <a:gd name="T31" fmla="*/ 1 h 4"/>
                <a:gd name="T32" fmla="*/ 2 w 7"/>
                <a:gd name="T33" fmla="*/ 1 h 4"/>
                <a:gd name="T34" fmla="*/ 3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5 w 7"/>
                <a:gd name="T41" fmla="*/ 2 h 4"/>
                <a:gd name="T42" fmla="*/ 5 w 7"/>
                <a:gd name="T43" fmla="*/ 2 h 4"/>
                <a:gd name="T44" fmla="*/ 4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1 h 4"/>
                <a:gd name="T52" fmla="*/ 1 w 7"/>
                <a:gd name="T53" fmla="*/ 4 h 4"/>
                <a:gd name="T54" fmla="*/ 1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4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00"/>
            <p:cNvSpPr>
              <a:spLocks noEditPoints="1"/>
            </p:cNvSpPr>
            <p:nvPr/>
          </p:nvSpPr>
          <p:spPr bwMode="auto">
            <a:xfrm>
              <a:off x="3679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2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3 h 5"/>
                <a:gd name="T22" fmla="*/ 5 w 7"/>
                <a:gd name="T23" fmla="*/ 4 h 5"/>
                <a:gd name="T24" fmla="*/ 3 w 7"/>
                <a:gd name="T25" fmla="*/ 4 h 5"/>
                <a:gd name="T26" fmla="*/ 3 w 7"/>
                <a:gd name="T27" fmla="*/ 3 h 5"/>
                <a:gd name="T28" fmla="*/ 2 w 7"/>
                <a:gd name="T29" fmla="*/ 3 h 5"/>
                <a:gd name="T30" fmla="*/ 2 w 7"/>
                <a:gd name="T31" fmla="*/ 1 h 5"/>
                <a:gd name="T32" fmla="*/ 2 w 7"/>
                <a:gd name="T33" fmla="*/ 1 h 5"/>
                <a:gd name="T34" fmla="*/ 3 w 7"/>
                <a:gd name="T35" fmla="*/ 1 h 5"/>
                <a:gd name="T36" fmla="*/ 5 w 7"/>
                <a:gd name="T37" fmla="*/ 1 h 5"/>
                <a:gd name="T38" fmla="*/ 5 w 7"/>
                <a:gd name="T39" fmla="*/ 1 h 5"/>
                <a:gd name="T40" fmla="*/ 5 w 7"/>
                <a:gd name="T41" fmla="*/ 2 h 5"/>
                <a:gd name="T42" fmla="*/ 5 w 7"/>
                <a:gd name="T43" fmla="*/ 2 h 5"/>
                <a:gd name="T44" fmla="*/ 5 w 7"/>
                <a:gd name="T45" fmla="*/ 3 h 5"/>
                <a:gd name="T46" fmla="*/ 3 w 7"/>
                <a:gd name="T47" fmla="*/ 3 h 5"/>
                <a:gd name="T48" fmla="*/ 3 w 7"/>
                <a:gd name="T49" fmla="*/ 0 h 5"/>
                <a:gd name="T50" fmla="*/ 1 w 7"/>
                <a:gd name="T51" fmla="*/ 2 h 5"/>
                <a:gd name="T52" fmla="*/ 1 w 7"/>
                <a:gd name="T53" fmla="*/ 2 h 5"/>
                <a:gd name="T54" fmla="*/ 1 w 7"/>
                <a:gd name="T55" fmla="*/ 4 h 5"/>
                <a:gd name="T56" fmla="*/ 1 w 7"/>
                <a:gd name="T57" fmla="*/ 5 h 5"/>
                <a:gd name="T58" fmla="*/ 3 w 7"/>
                <a:gd name="T59" fmla="*/ 5 h 5"/>
                <a:gd name="T60" fmla="*/ 6 w 7"/>
                <a:gd name="T61" fmla="*/ 4 h 5"/>
                <a:gd name="T62" fmla="*/ 6 w 7"/>
                <a:gd name="T63" fmla="*/ 4 h 5"/>
                <a:gd name="T64" fmla="*/ 6 w 7"/>
                <a:gd name="T65" fmla="*/ 1 h 5"/>
                <a:gd name="T66" fmla="*/ 5 w 7"/>
                <a:gd name="T67" fmla="*/ 1 h 5"/>
                <a:gd name="T68" fmla="*/ 5 w 7"/>
                <a:gd name="T69" fmla="*/ 0 h 5"/>
                <a:gd name="T70" fmla="*/ 3 w 7"/>
                <a:gd name="T7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01"/>
            <p:cNvSpPr>
              <a:spLocks noEditPoints="1"/>
            </p:cNvSpPr>
            <p:nvPr/>
          </p:nvSpPr>
          <p:spPr bwMode="auto">
            <a:xfrm>
              <a:off x="3701" y="2477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2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2 h 4"/>
                <a:gd name="T16" fmla="*/ 3 w 6"/>
                <a:gd name="T17" fmla="*/ 3 h 4"/>
                <a:gd name="T18" fmla="*/ 4 w 6"/>
                <a:gd name="T19" fmla="*/ 2 h 4"/>
                <a:gd name="T20" fmla="*/ 4 w 6"/>
                <a:gd name="T21" fmla="*/ 3 h 4"/>
                <a:gd name="T22" fmla="*/ 3 w 6"/>
                <a:gd name="T23" fmla="*/ 3 h 4"/>
                <a:gd name="T24" fmla="*/ 3 w 6"/>
                <a:gd name="T25" fmla="*/ 2 h 4"/>
                <a:gd name="T26" fmla="*/ 1 w 6"/>
                <a:gd name="T27" fmla="*/ 2 h 4"/>
                <a:gd name="T28" fmla="*/ 2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3 w 6"/>
                <a:gd name="T39" fmla="*/ 2 h 4"/>
                <a:gd name="T40" fmla="*/ 2 w 6"/>
                <a:gd name="T41" fmla="*/ 0 h 4"/>
                <a:gd name="T42" fmla="*/ 0 w 6"/>
                <a:gd name="T43" fmla="*/ 1 h 4"/>
                <a:gd name="T44" fmla="*/ 0 w 6"/>
                <a:gd name="T45" fmla="*/ 2 h 4"/>
                <a:gd name="T46" fmla="*/ 0 w 6"/>
                <a:gd name="T47" fmla="*/ 4 h 4"/>
                <a:gd name="T48" fmla="*/ 1 w 6"/>
                <a:gd name="T49" fmla="*/ 4 h 4"/>
                <a:gd name="T50" fmla="*/ 3 w 6"/>
                <a:gd name="T51" fmla="*/ 4 h 4"/>
                <a:gd name="T52" fmla="*/ 5 w 6"/>
                <a:gd name="T53" fmla="*/ 4 h 4"/>
                <a:gd name="T54" fmla="*/ 5 w 6"/>
                <a:gd name="T55" fmla="*/ 4 h 4"/>
                <a:gd name="T56" fmla="*/ 5 w 6"/>
                <a:gd name="T57" fmla="*/ 2 h 4"/>
                <a:gd name="T58" fmla="*/ 6 w 6"/>
                <a:gd name="T59" fmla="*/ 2 h 4"/>
                <a:gd name="T60" fmla="*/ 5 w 6"/>
                <a:gd name="T61" fmla="*/ 2 h 4"/>
                <a:gd name="T62" fmla="*/ 5 w 6"/>
                <a:gd name="T63" fmla="*/ 0 h 4"/>
                <a:gd name="T64" fmla="*/ 4 w 6"/>
                <a:gd name="T65" fmla="*/ 0 h 4"/>
                <a:gd name="T66" fmla="*/ 4 w 6"/>
                <a:gd name="T67" fmla="*/ 0 h 4"/>
                <a:gd name="T68" fmla="*/ 2 w 6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02"/>
            <p:cNvSpPr>
              <a:spLocks noEditPoints="1"/>
            </p:cNvSpPr>
            <p:nvPr/>
          </p:nvSpPr>
          <p:spPr bwMode="auto">
            <a:xfrm>
              <a:off x="3922" y="1720"/>
              <a:ext cx="76" cy="228"/>
            </a:xfrm>
            <a:custGeom>
              <a:avLst/>
              <a:gdLst>
                <a:gd name="T0" fmla="*/ 29 w 32"/>
                <a:gd name="T1" fmla="*/ 83 h 96"/>
                <a:gd name="T2" fmla="*/ 21 w 32"/>
                <a:gd name="T3" fmla="*/ 84 h 96"/>
                <a:gd name="T4" fmla="*/ 15 w 32"/>
                <a:gd name="T5" fmla="*/ 58 h 96"/>
                <a:gd name="T6" fmla="*/ 16 w 32"/>
                <a:gd name="T7" fmla="*/ 58 h 96"/>
                <a:gd name="T8" fmla="*/ 19 w 32"/>
                <a:gd name="T9" fmla="*/ 57 h 96"/>
                <a:gd name="T10" fmla="*/ 12 w 32"/>
                <a:gd name="T11" fmla="*/ 55 h 96"/>
                <a:gd name="T12" fmla="*/ 14 w 32"/>
                <a:gd name="T13" fmla="*/ 56 h 96"/>
                <a:gd name="T14" fmla="*/ 17 w 32"/>
                <a:gd name="T15" fmla="*/ 52 h 96"/>
                <a:gd name="T16" fmla="*/ 14 w 32"/>
                <a:gd name="T17" fmla="*/ 42 h 96"/>
                <a:gd name="T18" fmla="*/ 11 w 32"/>
                <a:gd name="T19" fmla="*/ 40 h 96"/>
                <a:gd name="T20" fmla="*/ 18 w 32"/>
                <a:gd name="T21" fmla="*/ 48 h 96"/>
                <a:gd name="T22" fmla="*/ 9 w 32"/>
                <a:gd name="T23" fmla="*/ 53 h 96"/>
                <a:gd name="T24" fmla="*/ 13 w 32"/>
                <a:gd name="T25" fmla="*/ 46 h 96"/>
                <a:gd name="T26" fmla="*/ 9 w 32"/>
                <a:gd name="T27" fmla="*/ 50 h 96"/>
                <a:gd name="T28" fmla="*/ 22 w 32"/>
                <a:gd name="T29" fmla="*/ 39 h 96"/>
                <a:gd name="T30" fmla="*/ 12 w 32"/>
                <a:gd name="T31" fmla="*/ 39 h 96"/>
                <a:gd name="T32" fmla="*/ 2 w 32"/>
                <a:gd name="T33" fmla="*/ 49 h 96"/>
                <a:gd name="T34" fmla="*/ 7 w 32"/>
                <a:gd name="T35" fmla="*/ 49 h 96"/>
                <a:gd name="T36" fmla="*/ 15 w 32"/>
                <a:gd name="T37" fmla="*/ 59 h 96"/>
                <a:gd name="T38" fmla="*/ 24 w 32"/>
                <a:gd name="T39" fmla="*/ 44 h 96"/>
                <a:gd name="T40" fmla="*/ 26 w 32"/>
                <a:gd name="T41" fmla="*/ 78 h 96"/>
                <a:gd name="T42" fmla="*/ 21 w 32"/>
                <a:gd name="T43" fmla="*/ 83 h 96"/>
                <a:gd name="T44" fmla="*/ 12 w 32"/>
                <a:gd name="T45" fmla="*/ 78 h 96"/>
                <a:gd name="T46" fmla="*/ 6 w 32"/>
                <a:gd name="T47" fmla="*/ 64 h 96"/>
                <a:gd name="T48" fmla="*/ 4 w 32"/>
                <a:gd name="T49" fmla="*/ 59 h 96"/>
                <a:gd name="T50" fmla="*/ 18 w 32"/>
                <a:gd name="T51" fmla="*/ 37 h 96"/>
                <a:gd name="T52" fmla="*/ 14 w 32"/>
                <a:gd name="T53" fmla="*/ 34 h 96"/>
                <a:gd name="T54" fmla="*/ 12 w 32"/>
                <a:gd name="T55" fmla="*/ 35 h 96"/>
                <a:gd name="T56" fmla="*/ 14 w 32"/>
                <a:gd name="T57" fmla="*/ 33 h 96"/>
                <a:gd name="T58" fmla="*/ 15 w 32"/>
                <a:gd name="T59" fmla="*/ 31 h 96"/>
                <a:gd name="T60" fmla="*/ 20 w 32"/>
                <a:gd name="T61" fmla="*/ 31 h 96"/>
                <a:gd name="T62" fmla="*/ 17 w 32"/>
                <a:gd name="T63" fmla="*/ 31 h 96"/>
                <a:gd name="T64" fmla="*/ 16 w 32"/>
                <a:gd name="T65" fmla="*/ 21 h 96"/>
                <a:gd name="T66" fmla="*/ 22 w 32"/>
                <a:gd name="T67" fmla="*/ 13 h 96"/>
                <a:gd name="T68" fmla="*/ 14 w 32"/>
                <a:gd name="T69" fmla="*/ 19 h 96"/>
                <a:gd name="T70" fmla="*/ 18 w 32"/>
                <a:gd name="T71" fmla="*/ 17 h 96"/>
                <a:gd name="T72" fmla="*/ 11 w 32"/>
                <a:gd name="T73" fmla="*/ 31 h 96"/>
                <a:gd name="T74" fmla="*/ 8 w 32"/>
                <a:gd name="T75" fmla="*/ 6 h 96"/>
                <a:gd name="T76" fmla="*/ 24 w 32"/>
                <a:gd name="T77" fmla="*/ 29 h 96"/>
                <a:gd name="T78" fmla="*/ 24 w 32"/>
                <a:gd name="T79" fmla="*/ 11 h 96"/>
                <a:gd name="T80" fmla="*/ 20 w 32"/>
                <a:gd name="T81" fmla="*/ 13 h 96"/>
                <a:gd name="T82" fmla="*/ 16 w 32"/>
                <a:gd name="T83" fmla="*/ 20 h 96"/>
                <a:gd name="T84" fmla="*/ 15 w 32"/>
                <a:gd name="T85" fmla="*/ 21 h 96"/>
                <a:gd name="T86" fmla="*/ 7 w 32"/>
                <a:gd name="T87" fmla="*/ 23 h 96"/>
                <a:gd name="T88" fmla="*/ 11 w 32"/>
                <a:gd name="T89" fmla="*/ 34 h 96"/>
                <a:gd name="T90" fmla="*/ 6 w 32"/>
                <a:gd name="T91" fmla="*/ 38 h 96"/>
                <a:gd name="T92" fmla="*/ 4 w 32"/>
                <a:gd name="T93" fmla="*/ 61 h 96"/>
                <a:gd name="T94" fmla="*/ 9 w 32"/>
                <a:gd name="T95" fmla="*/ 80 h 96"/>
                <a:gd name="T96" fmla="*/ 8 w 32"/>
                <a:gd name="T97" fmla="*/ 93 h 96"/>
                <a:gd name="T98" fmla="*/ 21 w 32"/>
                <a:gd name="T99" fmla="*/ 87 h 96"/>
                <a:gd name="T100" fmla="*/ 24 w 32"/>
                <a:gd name="T101" fmla="*/ 86 h 96"/>
                <a:gd name="T102" fmla="*/ 29 w 32"/>
                <a:gd name="T103" fmla="*/ 84 h 96"/>
                <a:gd name="T104" fmla="*/ 24 w 32"/>
                <a:gd name="T105" fmla="*/ 91 h 96"/>
                <a:gd name="T106" fmla="*/ 29 w 32"/>
                <a:gd name="T107" fmla="*/ 94 h 96"/>
                <a:gd name="T108" fmla="*/ 29 w 32"/>
                <a:gd name="T109" fmla="*/ 80 h 96"/>
                <a:gd name="T110" fmla="*/ 26 w 32"/>
                <a:gd name="T111" fmla="*/ 54 h 96"/>
                <a:gd name="T112" fmla="*/ 23 w 32"/>
                <a:gd name="T113" fmla="*/ 38 h 96"/>
                <a:gd name="T114" fmla="*/ 23 w 32"/>
                <a:gd name="T115" fmla="*/ 36 h 96"/>
                <a:gd name="T116" fmla="*/ 25 w 32"/>
                <a:gd name="T11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" h="96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moveTo>
                    <a:pt x="29" y="83"/>
                  </a:move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17" y="86"/>
                  </a:moveTo>
                  <a:cubicBezTo>
                    <a:pt x="15" y="86"/>
                    <a:pt x="12" y="85"/>
                    <a:pt x="10" y="8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2"/>
                    <a:pt x="13" y="83"/>
                    <a:pt x="17" y="83"/>
                  </a:cubicBezTo>
                  <a:cubicBezTo>
                    <a:pt x="18" y="83"/>
                    <a:pt x="20" y="84"/>
                    <a:pt x="21" y="84"/>
                  </a:cubicBezTo>
                  <a:cubicBezTo>
                    <a:pt x="22" y="84"/>
                    <a:pt x="22" y="83"/>
                    <a:pt x="23" y="83"/>
                  </a:cubicBezTo>
                  <a:cubicBezTo>
                    <a:pt x="23" y="83"/>
                    <a:pt x="26" y="83"/>
                    <a:pt x="28" y="82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6" y="85"/>
                    <a:pt x="23" y="85"/>
                    <a:pt x="21" y="86"/>
                  </a:cubicBezTo>
                  <a:cubicBezTo>
                    <a:pt x="19" y="86"/>
                    <a:pt x="18" y="86"/>
                    <a:pt x="17" y="86"/>
                  </a:cubicBezTo>
                  <a:moveTo>
                    <a:pt x="1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4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6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7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7" y="53"/>
                    <a:pt x="18" y="52"/>
                  </a:cubicBezTo>
                  <a:cubicBezTo>
                    <a:pt x="19" y="53"/>
                    <a:pt x="19" y="53"/>
                    <a:pt x="19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moveTo>
                    <a:pt x="17" y="52"/>
                  </a:moveTo>
                  <a:cubicBezTo>
                    <a:pt x="18" y="51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7" y="52"/>
                    <a:pt x="17" y="52"/>
                    <a:pt x="17" y="52"/>
                  </a:cubicBezTo>
                  <a:moveTo>
                    <a:pt x="13" y="57"/>
                  </a:moveTo>
                  <a:cubicBezTo>
                    <a:pt x="13" y="56"/>
                    <a:pt x="12" y="55"/>
                    <a:pt x="12" y="55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2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5" y="54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7"/>
                    <a:pt x="13" y="57"/>
                    <a:pt x="13" y="57"/>
                  </a:cubicBezTo>
                  <a:moveTo>
                    <a:pt x="16" y="52"/>
                  </a:moveTo>
                  <a:cubicBezTo>
                    <a:pt x="16" y="51"/>
                    <a:pt x="17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0"/>
                    <a:pt x="17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moveTo>
                    <a:pt x="18" y="41"/>
                  </a:moveTo>
                  <a:cubicBezTo>
                    <a:pt x="19" y="41"/>
                    <a:pt x="21" y="41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1"/>
                    <a:pt x="21" y="42"/>
                    <a:pt x="20" y="42"/>
                  </a:cubicBezTo>
                  <a:cubicBezTo>
                    <a:pt x="19" y="43"/>
                    <a:pt x="18" y="43"/>
                    <a:pt x="1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3"/>
                    <a:pt x="15" y="43"/>
                    <a:pt x="14" y="42"/>
                  </a:cubicBezTo>
                  <a:cubicBezTo>
                    <a:pt x="14" y="41"/>
                    <a:pt x="13" y="41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6" y="41"/>
                    <a:pt x="18" y="41"/>
                  </a:cubicBezTo>
                  <a:moveTo>
                    <a:pt x="9" y="50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1" y="42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2"/>
                    <a:pt x="14" y="43"/>
                  </a:cubicBezTo>
                  <a:cubicBezTo>
                    <a:pt x="15" y="43"/>
                    <a:pt x="16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11" y="53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6"/>
                    <a:pt x="13" y="46"/>
                  </a:cubicBezTo>
                  <a:cubicBezTo>
                    <a:pt x="14" y="46"/>
                    <a:pt x="15" y="45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3" y="45"/>
                    <a:pt x="13" y="45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8"/>
                    <a:pt x="9" y="48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moveTo>
                    <a:pt x="18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9" y="40"/>
                    <a:pt x="20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0" y="40"/>
                    <a:pt x="19" y="40"/>
                    <a:pt x="18" y="40"/>
                  </a:cubicBezTo>
                  <a:moveTo>
                    <a:pt x="15" y="38"/>
                  </a:moveTo>
                  <a:cubicBezTo>
                    <a:pt x="16" y="38"/>
                    <a:pt x="17" y="38"/>
                    <a:pt x="18" y="38"/>
                  </a:cubicBezTo>
                  <a:cubicBezTo>
                    <a:pt x="20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17" y="39"/>
                    <a:pt x="15" y="39"/>
                  </a:cubicBezTo>
                  <a:cubicBezTo>
                    <a:pt x="14" y="39"/>
                    <a:pt x="13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4" y="38"/>
                    <a:pt x="15" y="38"/>
                  </a:cubicBezTo>
                  <a:moveTo>
                    <a:pt x="4" y="59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5"/>
                    <a:pt x="2" y="53"/>
                    <a:pt x="2" y="52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50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7"/>
                    <a:pt x="4" y="45"/>
                    <a:pt x="5" y="43"/>
                  </a:cubicBezTo>
                  <a:cubicBezTo>
                    <a:pt x="5" y="42"/>
                    <a:pt x="6" y="40"/>
                    <a:pt x="7" y="38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9" y="47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3"/>
                    <a:pt x="8" y="53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10" y="55"/>
                    <a:pt x="10" y="56"/>
                  </a:cubicBezTo>
                  <a:cubicBezTo>
                    <a:pt x="12" y="56"/>
                    <a:pt x="13" y="57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5" y="59"/>
                    <a:pt x="15" y="59"/>
                  </a:cubicBezTo>
                  <a:cubicBezTo>
                    <a:pt x="16" y="59"/>
                    <a:pt x="17" y="59"/>
                    <a:pt x="18" y="59"/>
                  </a:cubicBezTo>
                  <a:cubicBezTo>
                    <a:pt x="19" y="59"/>
                    <a:pt x="19" y="59"/>
                    <a:pt x="20" y="58"/>
                  </a:cubicBezTo>
                  <a:cubicBezTo>
                    <a:pt x="21" y="57"/>
                    <a:pt x="20" y="55"/>
                    <a:pt x="20" y="5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1"/>
                    <a:pt x="19" y="49"/>
                    <a:pt x="19" y="47"/>
                  </a:cubicBezTo>
                  <a:cubicBezTo>
                    <a:pt x="20" y="44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3" y="48"/>
                    <a:pt x="24" y="51"/>
                    <a:pt x="25" y="54"/>
                  </a:cubicBezTo>
                  <a:cubicBezTo>
                    <a:pt x="25" y="56"/>
                    <a:pt x="26" y="57"/>
                    <a:pt x="26" y="58"/>
                  </a:cubicBezTo>
                  <a:cubicBezTo>
                    <a:pt x="27" y="60"/>
                    <a:pt x="28" y="62"/>
                    <a:pt x="28" y="65"/>
                  </a:cubicBezTo>
                  <a:cubicBezTo>
                    <a:pt x="29" y="69"/>
                    <a:pt x="28" y="70"/>
                    <a:pt x="27" y="72"/>
                  </a:cubicBezTo>
                  <a:cubicBezTo>
                    <a:pt x="27" y="73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6"/>
                    <a:pt x="26" y="77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79"/>
                    <a:pt x="27" y="78"/>
                  </a:cubicBezTo>
                  <a:cubicBezTo>
                    <a:pt x="27" y="78"/>
                    <a:pt x="27" y="79"/>
                    <a:pt x="28" y="79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1"/>
                    <a:pt x="25" y="82"/>
                    <a:pt x="23" y="82"/>
                  </a:cubicBezTo>
                  <a:cubicBezTo>
                    <a:pt x="22" y="82"/>
                    <a:pt x="22" y="83"/>
                    <a:pt x="21" y="83"/>
                  </a:cubicBezTo>
                  <a:cubicBezTo>
                    <a:pt x="20" y="83"/>
                    <a:pt x="18" y="82"/>
                    <a:pt x="17" y="82"/>
                  </a:cubicBezTo>
                  <a:cubicBezTo>
                    <a:pt x="12" y="82"/>
                    <a:pt x="10" y="8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79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2"/>
                    <a:pt x="9" y="69"/>
                    <a:pt x="8" y="68"/>
                  </a:cubicBezTo>
                  <a:cubicBezTo>
                    <a:pt x="7" y="67"/>
                    <a:pt x="7" y="66"/>
                    <a:pt x="6" y="66"/>
                  </a:cubicBezTo>
                  <a:cubicBezTo>
                    <a:pt x="6" y="65"/>
                    <a:pt x="6" y="65"/>
                    <a:pt x="6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12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6" y="36"/>
                    <a:pt x="19" y="36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7" y="37"/>
                    <a:pt x="16" y="37"/>
                    <a:pt x="15" y="37"/>
                  </a:cubicBezTo>
                  <a:cubicBezTo>
                    <a:pt x="14" y="37"/>
                    <a:pt x="13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moveTo>
                    <a:pt x="13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5"/>
                    <a:pt x="16" y="35"/>
                    <a:pt x="13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moveTo>
                    <a:pt x="18" y="33"/>
                  </a:moveTo>
                  <a:cubicBezTo>
                    <a:pt x="18" y="33"/>
                    <a:pt x="19" y="32"/>
                    <a:pt x="20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6" y="33"/>
                    <a:pt x="18" y="33"/>
                  </a:cubicBezTo>
                  <a:moveTo>
                    <a:pt x="15" y="31"/>
                  </a:moveTo>
                  <a:cubicBezTo>
                    <a:pt x="15" y="31"/>
                    <a:pt x="15" y="31"/>
                    <a:pt x="14" y="31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1" y="31"/>
                    <a:pt x="21" y="31"/>
                    <a:pt x="20" y="31"/>
                  </a:cubicBezTo>
                  <a:moveTo>
                    <a:pt x="18" y="31"/>
                  </a:moveTo>
                  <a:cubicBezTo>
                    <a:pt x="18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moveTo>
                    <a:pt x="17" y="30"/>
                  </a:moveTo>
                  <a:cubicBezTo>
                    <a:pt x="17" y="27"/>
                    <a:pt x="17" y="24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1" y="19"/>
                  </a:moveTo>
                  <a:cubicBezTo>
                    <a:pt x="21" y="17"/>
                    <a:pt x="22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3" y="16"/>
                    <a:pt x="22" y="18"/>
                  </a:cubicBezTo>
                  <a:cubicBezTo>
                    <a:pt x="21" y="18"/>
                    <a:pt x="21" y="19"/>
                    <a:pt x="21" y="19"/>
                  </a:cubicBezTo>
                  <a:moveTo>
                    <a:pt x="15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2" y="16"/>
                    <a:pt x="11" y="14"/>
                  </a:cubicBezTo>
                  <a:cubicBezTo>
                    <a:pt x="11" y="14"/>
                    <a:pt x="10" y="13"/>
                    <a:pt x="10" y="13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4" y="15"/>
                    <a:pt x="15" y="17"/>
                    <a:pt x="15" y="19"/>
                  </a:cubicBezTo>
                  <a:moveTo>
                    <a:pt x="18" y="17"/>
                  </a:move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6"/>
                    <a:pt x="18" y="17"/>
                  </a:cubicBezTo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0" y="29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4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4" y="15"/>
                    <a:pt x="5" y="10"/>
                    <a:pt x="8" y="6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1"/>
                    <a:pt x="26" y="3"/>
                    <a:pt x="28" y="7"/>
                  </a:cubicBezTo>
                  <a:cubicBezTo>
                    <a:pt x="31" y="12"/>
                    <a:pt x="29" y="18"/>
                    <a:pt x="27" y="21"/>
                  </a:cubicBezTo>
                  <a:cubicBezTo>
                    <a:pt x="26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30"/>
                    <a:pt x="23" y="30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27"/>
                    <a:pt x="20" y="23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3" y="18"/>
                  </a:cubicBezTo>
                  <a:cubicBezTo>
                    <a:pt x="24" y="16"/>
                    <a:pt x="24" y="14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5"/>
                    <a:pt x="20" y="17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7"/>
                    <a:pt x="20" y="15"/>
                    <a:pt x="20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5" y="15"/>
                    <a:pt x="14" y="13"/>
                  </a:cubicBezTo>
                  <a:cubicBezTo>
                    <a:pt x="14" y="12"/>
                    <a:pt x="14" y="11"/>
                    <a:pt x="13" y="11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1" y="17"/>
                    <a:pt x="12" y="18"/>
                    <a:pt x="14" y="20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4"/>
                    <a:pt x="16" y="27"/>
                    <a:pt x="16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17" y="0"/>
                  </a:moveTo>
                  <a:cubicBezTo>
                    <a:pt x="13" y="0"/>
                    <a:pt x="9" y="2"/>
                    <a:pt x="7" y="5"/>
                  </a:cubicBezTo>
                  <a:cubicBezTo>
                    <a:pt x="4" y="10"/>
                    <a:pt x="3" y="16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8" y="25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0"/>
                    <a:pt x="10" y="30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7" y="37"/>
                    <a:pt x="6" y="38"/>
                  </a:cubicBezTo>
                  <a:cubicBezTo>
                    <a:pt x="5" y="39"/>
                    <a:pt x="4" y="41"/>
                    <a:pt x="4" y="43"/>
                  </a:cubicBezTo>
                  <a:cubicBezTo>
                    <a:pt x="3" y="45"/>
                    <a:pt x="2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4"/>
                    <a:pt x="2" y="55"/>
                    <a:pt x="2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2"/>
                    <a:pt x="5" y="63"/>
                    <a:pt x="5" y="63"/>
                  </a:cubicBezTo>
                  <a:cubicBezTo>
                    <a:pt x="5" y="64"/>
                    <a:pt x="5" y="66"/>
                    <a:pt x="6" y="67"/>
                  </a:cubicBezTo>
                  <a:cubicBezTo>
                    <a:pt x="6" y="67"/>
                    <a:pt x="6" y="67"/>
                    <a:pt x="7" y="68"/>
                  </a:cubicBezTo>
                  <a:cubicBezTo>
                    <a:pt x="8" y="70"/>
                    <a:pt x="9" y="73"/>
                    <a:pt x="11" y="75"/>
                  </a:cubicBezTo>
                  <a:cubicBezTo>
                    <a:pt x="11" y="76"/>
                    <a:pt x="11" y="77"/>
                    <a:pt x="11" y="78"/>
                  </a:cubicBezTo>
                  <a:cubicBezTo>
                    <a:pt x="10" y="78"/>
                    <a:pt x="9" y="79"/>
                    <a:pt x="9" y="79"/>
                  </a:cubicBezTo>
                  <a:cubicBezTo>
                    <a:pt x="9" y="79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7" y="86"/>
                    <a:pt x="7" y="87"/>
                  </a:cubicBezTo>
                  <a:cubicBezTo>
                    <a:pt x="7" y="89"/>
                    <a:pt x="7" y="91"/>
                    <a:pt x="7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1"/>
                    <a:pt x="8" y="89"/>
                    <a:pt x="8" y="87"/>
                  </a:cubicBezTo>
                  <a:cubicBezTo>
                    <a:pt x="8" y="86"/>
                    <a:pt x="8" y="86"/>
                    <a:pt x="8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6"/>
                    <a:pt x="15" y="87"/>
                    <a:pt x="17" y="87"/>
                  </a:cubicBezTo>
                  <a:cubicBezTo>
                    <a:pt x="18" y="87"/>
                    <a:pt x="19" y="87"/>
                    <a:pt x="21" y="87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3" y="87"/>
                    <a:pt x="23" y="87"/>
                    <a:pt x="22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8"/>
                    <a:pt x="24" y="87"/>
                    <a:pt x="24" y="86"/>
                  </a:cubicBezTo>
                  <a:cubicBezTo>
                    <a:pt x="25" y="86"/>
                    <a:pt x="26" y="86"/>
                    <a:pt x="27" y="86"/>
                  </a:cubicBezTo>
                  <a:cubicBezTo>
                    <a:pt x="25" y="87"/>
                    <a:pt x="24" y="89"/>
                    <a:pt x="23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5" y="89"/>
                    <a:pt x="26" y="87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7"/>
                    <a:pt x="29" y="88"/>
                    <a:pt x="29" y="89"/>
                  </a:cubicBezTo>
                  <a:cubicBezTo>
                    <a:pt x="29" y="90"/>
                    <a:pt x="29" y="92"/>
                    <a:pt x="29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4"/>
                    <a:pt x="27" y="95"/>
                    <a:pt x="27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5"/>
                    <a:pt x="28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89"/>
                  </a:cubicBezTo>
                  <a:cubicBezTo>
                    <a:pt x="30" y="87"/>
                    <a:pt x="30" y="85"/>
                    <a:pt x="30" y="83"/>
                  </a:cubicBezTo>
                  <a:cubicBezTo>
                    <a:pt x="30" y="83"/>
                    <a:pt x="30" y="83"/>
                    <a:pt x="30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79"/>
                    <a:pt x="29" y="79"/>
                    <a:pt x="28" y="78"/>
                  </a:cubicBezTo>
                  <a:cubicBezTo>
                    <a:pt x="28" y="78"/>
                    <a:pt x="27" y="77"/>
                    <a:pt x="27" y="77"/>
                  </a:cubicBezTo>
                  <a:cubicBezTo>
                    <a:pt x="27" y="77"/>
                    <a:pt x="27" y="76"/>
                    <a:pt x="27" y="75"/>
                  </a:cubicBezTo>
                  <a:cubicBezTo>
                    <a:pt x="27" y="74"/>
                    <a:pt x="27" y="74"/>
                    <a:pt x="28" y="73"/>
                  </a:cubicBezTo>
                  <a:cubicBezTo>
                    <a:pt x="29" y="71"/>
                    <a:pt x="30" y="69"/>
                    <a:pt x="29" y="65"/>
                  </a:cubicBezTo>
                  <a:cubicBezTo>
                    <a:pt x="29" y="62"/>
                    <a:pt x="28" y="60"/>
                    <a:pt x="27" y="58"/>
                  </a:cubicBezTo>
                  <a:cubicBezTo>
                    <a:pt x="27" y="57"/>
                    <a:pt x="26" y="56"/>
                    <a:pt x="26" y="54"/>
                  </a:cubicBezTo>
                  <a:cubicBezTo>
                    <a:pt x="25" y="51"/>
                    <a:pt x="24" y="48"/>
                    <a:pt x="25" y="45"/>
                  </a:cubicBezTo>
                  <a:cubicBezTo>
                    <a:pt x="25" y="44"/>
                    <a:pt x="24" y="43"/>
                    <a:pt x="23" y="42"/>
                  </a:cubicBezTo>
                  <a:cubicBezTo>
                    <a:pt x="23" y="42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2" y="42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4"/>
                    <a:pt x="28" y="22"/>
                  </a:cubicBezTo>
                  <a:cubicBezTo>
                    <a:pt x="30" y="19"/>
                    <a:pt x="32" y="12"/>
                    <a:pt x="29" y="6"/>
                  </a:cubicBezTo>
                  <a:cubicBezTo>
                    <a:pt x="28" y="3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03"/>
            <p:cNvSpPr>
              <a:spLocks/>
            </p:cNvSpPr>
            <p:nvPr/>
          </p:nvSpPr>
          <p:spPr bwMode="auto">
            <a:xfrm>
              <a:off x="3958" y="1687"/>
              <a:ext cx="5" cy="26"/>
            </a:xfrm>
            <a:custGeom>
              <a:avLst/>
              <a:gdLst>
                <a:gd name="T0" fmla="*/ 1 w 2"/>
                <a:gd name="T1" fmla="*/ 0 h 11"/>
                <a:gd name="T2" fmla="*/ 0 w 2"/>
                <a:gd name="T3" fmla="*/ 0 h 11"/>
                <a:gd name="T4" fmla="*/ 1 w 2"/>
                <a:gd name="T5" fmla="*/ 10 h 11"/>
                <a:gd name="T6" fmla="*/ 2 w 2"/>
                <a:gd name="T7" fmla="*/ 11 h 11"/>
                <a:gd name="T8" fmla="*/ 2 w 2"/>
                <a:gd name="T9" fmla="*/ 11 h 11"/>
                <a:gd name="T10" fmla="*/ 2 w 2"/>
                <a:gd name="T11" fmla="*/ 10 h 11"/>
                <a:gd name="T12" fmla="*/ 1 w 2"/>
                <a:gd name="T13" fmla="*/ 0 h 11"/>
                <a:gd name="T14" fmla="*/ 1 w 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05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06"/>
            <p:cNvSpPr>
              <a:spLocks/>
            </p:cNvSpPr>
            <p:nvPr/>
          </p:nvSpPr>
          <p:spPr bwMode="auto">
            <a:xfrm>
              <a:off x="4003" y="1739"/>
              <a:ext cx="19" cy="7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2 h 3"/>
                <a:gd name="T4" fmla="*/ 0 w 8"/>
                <a:gd name="T5" fmla="*/ 2 h 3"/>
                <a:gd name="T6" fmla="*/ 1 w 8"/>
                <a:gd name="T7" fmla="*/ 3 h 3"/>
                <a:gd name="T8" fmla="*/ 8 w 8"/>
                <a:gd name="T9" fmla="*/ 1 h 3"/>
                <a:gd name="T10" fmla="*/ 8 w 8"/>
                <a:gd name="T11" fmla="*/ 0 h 3"/>
                <a:gd name="T12" fmla="*/ 7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07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08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09"/>
            <p:cNvSpPr>
              <a:spLocks/>
            </p:cNvSpPr>
            <p:nvPr/>
          </p:nvSpPr>
          <p:spPr bwMode="auto">
            <a:xfrm>
              <a:off x="3917" y="1703"/>
              <a:ext cx="15" cy="15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1 w 6"/>
                <a:gd name="T5" fmla="*/ 1 h 6"/>
                <a:gd name="T6" fmla="*/ 5 w 6"/>
                <a:gd name="T7" fmla="*/ 6 h 6"/>
                <a:gd name="T8" fmla="*/ 6 w 6"/>
                <a:gd name="T9" fmla="*/ 6 h 6"/>
                <a:gd name="T10" fmla="*/ 6 w 6"/>
                <a:gd name="T11" fmla="*/ 6 h 6"/>
                <a:gd name="T12" fmla="*/ 6 w 6"/>
                <a:gd name="T13" fmla="*/ 5 h 6"/>
                <a:gd name="T14" fmla="*/ 1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10"/>
            <p:cNvSpPr>
              <a:spLocks/>
            </p:cNvSpPr>
            <p:nvPr/>
          </p:nvSpPr>
          <p:spPr bwMode="auto">
            <a:xfrm>
              <a:off x="3908" y="1739"/>
              <a:ext cx="16" cy="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1 h 3"/>
                <a:gd name="T4" fmla="*/ 0 w 7"/>
                <a:gd name="T5" fmla="*/ 1 h 3"/>
                <a:gd name="T6" fmla="*/ 6 w 7"/>
                <a:gd name="T7" fmla="*/ 3 h 3"/>
                <a:gd name="T8" fmla="*/ 6 w 7"/>
                <a:gd name="T9" fmla="*/ 3 h 3"/>
                <a:gd name="T10" fmla="*/ 7 w 7"/>
                <a:gd name="T11" fmla="*/ 3 h 3"/>
                <a:gd name="T12" fmla="*/ 7 w 7"/>
                <a:gd name="T13" fmla="*/ 2 h 3"/>
                <a:gd name="T14" fmla="*/ 0 w 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3913" y="1772"/>
              <a:ext cx="14" cy="1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3 w 6"/>
                <a:gd name="T5" fmla="*/ 3 h 6"/>
                <a:gd name="T6" fmla="*/ 0 w 6"/>
                <a:gd name="T7" fmla="*/ 5 h 6"/>
                <a:gd name="T8" fmla="*/ 0 w 6"/>
                <a:gd name="T9" fmla="*/ 6 h 6"/>
                <a:gd name="T10" fmla="*/ 0 w 6"/>
                <a:gd name="T11" fmla="*/ 6 h 6"/>
                <a:gd name="T12" fmla="*/ 1 w 6"/>
                <a:gd name="T13" fmla="*/ 6 h 6"/>
                <a:gd name="T14" fmla="*/ 4 w 6"/>
                <a:gd name="T15" fmla="*/ 4 h 6"/>
                <a:gd name="T16" fmla="*/ 6 w 6"/>
                <a:gd name="T17" fmla="*/ 1 h 6"/>
                <a:gd name="T18" fmla="*/ 6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12"/>
            <p:cNvSpPr>
              <a:spLocks noEditPoints="1"/>
            </p:cNvSpPr>
            <p:nvPr/>
          </p:nvSpPr>
          <p:spPr bwMode="auto">
            <a:xfrm>
              <a:off x="4234" y="2227"/>
              <a:ext cx="54" cy="85"/>
            </a:xfrm>
            <a:custGeom>
              <a:avLst/>
              <a:gdLst>
                <a:gd name="T0" fmla="*/ 14 w 23"/>
                <a:gd name="T1" fmla="*/ 35 h 36"/>
                <a:gd name="T2" fmla="*/ 11 w 23"/>
                <a:gd name="T3" fmla="*/ 33 h 36"/>
                <a:gd name="T4" fmla="*/ 18 w 23"/>
                <a:gd name="T5" fmla="*/ 31 h 36"/>
                <a:gd name="T6" fmla="*/ 13 w 23"/>
                <a:gd name="T7" fmla="*/ 32 h 36"/>
                <a:gd name="T8" fmla="*/ 17 w 23"/>
                <a:gd name="T9" fmla="*/ 30 h 36"/>
                <a:gd name="T10" fmla="*/ 10 w 23"/>
                <a:gd name="T11" fmla="*/ 31 h 36"/>
                <a:gd name="T12" fmla="*/ 17 w 23"/>
                <a:gd name="T13" fmla="*/ 28 h 36"/>
                <a:gd name="T14" fmla="*/ 14 w 23"/>
                <a:gd name="T15" fmla="*/ 30 h 36"/>
                <a:gd name="T16" fmla="*/ 9 w 23"/>
                <a:gd name="T17" fmla="*/ 30 h 36"/>
                <a:gd name="T18" fmla="*/ 17 w 23"/>
                <a:gd name="T19" fmla="*/ 27 h 36"/>
                <a:gd name="T20" fmla="*/ 10 w 23"/>
                <a:gd name="T21" fmla="*/ 29 h 36"/>
                <a:gd name="T22" fmla="*/ 9 w 23"/>
                <a:gd name="T23" fmla="*/ 28 h 36"/>
                <a:gd name="T24" fmla="*/ 17 w 23"/>
                <a:gd name="T25" fmla="*/ 26 h 36"/>
                <a:gd name="T26" fmla="*/ 10 w 23"/>
                <a:gd name="T27" fmla="*/ 27 h 36"/>
                <a:gd name="T28" fmla="*/ 9 w 23"/>
                <a:gd name="T29" fmla="*/ 26 h 36"/>
                <a:gd name="T30" fmla="*/ 12 w 23"/>
                <a:gd name="T31" fmla="*/ 25 h 36"/>
                <a:gd name="T32" fmla="*/ 13 w 23"/>
                <a:gd name="T33" fmla="*/ 26 h 36"/>
                <a:gd name="T34" fmla="*/ 14 w 23"/>
                <a:gd name="T35" fmla="*/ 25 h 36"/>
                <a:gd name="T36" fmla="*/ 15 w 23"/>
                <a:gd name="T37" fmla="*/ 25 h 36"/>
                <a:gd name="T38" fmla="*/ 15 w 23"/>
                <a:gd name="T39" fmla="*/ 25 h 36"/>
                <a:gd name="T40" fmla="*/ 11 w 23"/>
                <a:gd name="T41" fmla="*/ 17 h 36"/>
                <a:gd name="T42" fmla="*/ 14 w 23"/>
                <a:gd name="T43" fmla="*/ 24 h 36"/>
                <a:gd name="T44" fmla="*/ 6 w 23"/>
                <a:gd name="T45" fmla="*/ 12 h 36"/>
                <a:gd name="T46" fmla="*/ 7 w 23"/>
                <a:gd name="T47" fmla="*/ 10 h 36"/>
                <a:gd name="T48" fmla="*/ 16 w 23"/>
                <a:gd name="T49" fmla="*/ 10 h 36"/>
                <a:gd name="T50" fmla="*/ 16 w 23"/>
                <a:gd name="T51" fmla="*/ 9 h 36"/>
                <a:gd name="T52" fmla="*/ 12 w 23"/>
                <a:gd name="T53" fmla="*/ 9 h 36"/>
                <a:gd name="T54" fmla="*/ 13 w 23"/>
                <a:gd name="T55" fmla="*/ 10 h 36"/>
                <a:gd name="T56" fmla="*/ 8 w 23"/>
                <a:gd name="T57" fmla="*/ 25 h 36"/>
                <a:gd name="T58" fmla="*/ 5 w 23"/>
                <a:gd name="T59" fmla="*/ 20 h 36"/>
                <a:gd name="T60" fmla="*/ 11 w 23"/>
                <a:gd name="T61" fmla="*/ 0 h 36"/>
                <a:gd name="T62" fmla="*/ 19 w 23"/>
                <a:gd name="T63" fmla="*/ 20 h 36"/>
                <a:gd name="T64" fmla="*/ 18 w 23"/>
                <a:gd name="T65" fmla="*/ 24 h 36"/>
                <a:gd name="T66" fmla="*/ 15 w 23"/>
                <a:gd name="T67" fmla="*/ 16 h 36"/>
                <a:gd name="T68" fmla="*/ 17 w 23"/>
                <a:gd name="T69" fmla="*/ 9 h 36"/>
                <a:gd name="T70" fmla="*/ 14 w 23"/>
                <a:gd name="T71" fmla="*/ 15 h 36"/>
                <a:gd name="T72" fmla="*/ 14 w 23"/>
                <a:gd name="T73" fmla="*/ 8 h 36"/>
                <a:gd name="T74" fmla="*/ 12 w 23"/>
                <a:gd name="T75" fmla="*/ 15 h 36"/>
                <a:gd name="T76" fmla="*/ 9 w 23"/>
                <a:gd name="T77" fmla="*/ 11 h 36"/>
                <a:gd name="T78" fmla="*/ 5 w 23"/>
                <a:gd name="T79" fmla="*/ 11 h 36"/>
                <a:gd name="T80" fmla="*/ 12 w 23"/>
                <a:gd name="T81" fmla="*/ 25 h 36"/>
                <a:gd name="T82" fmla="*/ 12 w 23"/>
                <a:gd name="T83" fmla="*/ 0 h 36"/>
                <a:gd name="T84" fmla="*/ 4 w 23"/>
                <a:gd name="T85" fmla="*/ 19 h 36"/>
                <a:gd name="T86" fmla="*/ 6 w 23"/>
                <a:gd name="T87" fmla="*/ 24 h 36"/>
                <a:gd name="T88" fmla="*/ 8 w 23"/>
                <a:gd name="T89" fmla="*/ 28 h 36"/>
                <a:gd name="T90" fmla="*/ 9 w 23"/>
                <a:gd name="T91" fmla="*/ 31 h 36"/>
                <a:gd name="T92" fmla="*/ 11 w 23"/>
                <a:gd name="T93" fmla="*/ 35 h 36"/>
                <a:gd name="T94" fmla="*/ 19 w 23"/>
                <a:gd name="T95" fmla="*/ 31 h 36"/>
                <a:gd name="T96" fmla="*/ 18 w 23"/>
                <a:gd name="T97" fmla="*/ 30 h 36"/>
                <a:gd name="T98" fmla="*/ 18 w 23"/>
                <a:gd name="T99" fmla="*/ 29 h 36"/>
                <a:gd name="T100" fmla="*/ 18 w 23"/>
                <a:gd name="T101" fmla="*/ 28 h 36"/>
                <a:gd name="T102" fmla="*/ 18 w 23"/>
                <a:gd name="T103" fmla="*/ 26 h 36"/>
                <a:gd name="T104" fmla="*/ 19 w 23"/>
                <a:gd name="T105" fmla="*/ 21 h 36"/>
                <a:gd name="T106" fmla="*/ 12 w 23"/>
                <a:gd name="T10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" h="36">
                  <a:moveTo>
                    <a:pt x="12" y="33"/>
                  </a:moveTo>
                  <a:cubicBezTo>
                    <a:pt x="14" y="33"/>
                    <a:pt x="16" y="33"/>
                    <a:pt x="18" y="32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6" y="35"/>
                    <a:pt x="15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1" y="34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3"/>
                    <a:pt x="12" y="33"/>
                  </a:cubicBezTo>
                  <a:moveTo>
                    <a:pt x="13" y="32"/>
                  </a:moveTo>
                  <a:cubicBezTo>
                    <a:pt x="15" y="32"/>
                    <a:pt x="16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5" y="32"/>
                    <a:pt x="13" y="32"/>
                  </a:cubicBezTo>
                  <a:moveTo>
                    <a:pt x="10" y="31"/>
                  </a:moveTo>
                  <a:cubicBezTo>
                    <a:pt x="12" y="31"/>
                    <a:pt x="13" y="31"/>
                    <a:pt x="15" y="31"/>
                  </a:cubicBezTo>
                  <a:cubicBezTo>
                    <a:pt x="16" y="31"/>
                    <a:pt x="17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1"/>
                    <a:pt x="13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9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2" y="30"/>
                    <a:pt x="15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5" y="30"/>
                    <a:pt x="14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10" y="31"/>
                    <a:pt x="10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0" y="28"/>
                  </a:moveTo>
                  <a:cubicBezTo>
                    <a:pt x="10" y="28"/>
                    <a:pt x="10" y="28"/>
                    <a:pt x="11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2" y="29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8"/>
                  </a:cubicBezTo>
                  <a:moveTo>
                    <a:pt x="10" y="27"/>
                  </a:moveTo>
                  <a:cubicBezTo>
                    <a:pt x="12" y="27"/>
                    <a:pt x="14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11" y="26"/>
                  </a:moveTo>
                  <a:cubicBezTo>
                    <a:pt x="11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5"/>
                    <a:pt x="13" y="26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3" y="24"/>
                  </a:moveTo>
                  <a:cubicBezTo>
                    <a:pt x="12" y="22"/>
                    <a:pt x="12" y="19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4" y="22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9" y="13"/>
                    <a:pt x="10" y="14"/>
                    <a:pt x="10" y="16"/>
                  </a:cubicBezTo>
                  <a:moveTo>
                    <a:pt x="15" y="15"/>
                  </a:move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6" y="12"/>
                    <a:pt x="16" y="14"/>
                  </a:cubicBezTo>
                  <a:cubicBezTo>
                    <a:pt x="15" y="14"/>
                    <a:pt x="15" y="15"/>
                    <a:pt x="15" y="15"/>
                  </a:cubicBezTo>
                  <a:moveTo>
                    <a:pt x="12" y="14"/>
                  </a:moveTo>
                  <a:cubicBezTo>
                    <a:pt x="12" y="12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2" y="14"/>
                  </a:cubicBezTo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1" y="14"/>
                    <a:pt x="1" y="9"/>
                    <a:pt x="3" y="5"/>
                  </a:cubicBezTo>
                  <a:cubicBezTo>
                    <a:pt x="5" y="2"/>
                    <a:pt x="7" y="1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5" y="0"/>
                    <a:pt x="18" y="2"/>
                    <a:pt x="20" y="5"/>
                  </a:cubicBezTo>
                  <a:cubicBezTo>
                    <a:pt x="22" y="8"/>
                    <a:pt x="21" y="14"/>
                    <a:pt x="20" y="16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4"/>
                    <a:pt x="16" y="24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5" y="22"/>
                    <a:pt x="14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3"/>
                    <a:pt x="17" y="11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3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11"/>
                    <a:pt x="11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5" y="12"/>
                    <a:pt x="6" y="13"/>
                  </a:cubicBezTo>
                  <a:cubicBezTo>
                    <a:pt x="7" y="14"/>
                    <a:pt x="8" y="15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9"/>
                    <a:pt x="12" y="22"/>
                    <a:pt x="12" y="25"/>
                  </a:cubicBezTo>
                  <a:cubicBezTo>
                    <a:pt x="11" y="25"/>
                    <a:pt x="10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2"/>
                    <a:pt x="2" y="5"/>
                  </a:cubicBezTo>
                  <a:cubicBezTo>
                    <a:pt x="0" y="9"/>
                    <a:pt x="0" y="14"/>
                    <a:pt x="3" y="17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0" y="34"/>
                    <a:pt x="11" y="35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7" y="34"/>
                    <a:pt x="19" y="32"/>
                    <a:pt x="18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9" y="24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4"/>
                    <a:pt x="23" y="8"/>
                    <a:pt x="21" y="4"/>
                  </a:cubicBezTo>
                  <a:cubicBezTo>
                    <a:pt x="19" y="2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13"/>
            <p:cNvSpPr>
              <a:spLocks/>
            </p:cNvSpPr>
            <p:nvPr/>
          </p:nvSpPr>
          <p:spPr bwMode="auto">
            <a:xfrm>
              <a:off x="4253" y="2198"/>
              <a:ext cx="5" cy="22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1 w 2"/>
                <a:gd name="T5" fmla="*/ 9 h 9"/>
                <a:gd name="T6" fmla="*/ 2 w 2"/>
                <a:gd name="T7" fmla="*/ 9 h 9"/>
                <a:gd name="T8" fmla="*/ 2 w 2"/>
                <a:gd name="T9" fmla="*/ 9 h 9"/>
                <a:gd name="T10" fmla="*/ 2 w 2"/>
                <a:gd name="T11" fmla="*/ 9 h 9"/>
                <a:gd name="T12" fmla="*/ 1 w 2"/>
                <a:gd name="T13" fmla="*/ 1 h 9"/>
                <a:gd name="T14" fmla="*/ 0 w 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6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14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15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16"/>
            <p:cNvSpPr>
              <a:spLocks/>
            </p:cNvSpPr>
            <p:nvPr/>
          </p:nvSpPr>
          <p:spPr bwMode="auto">
            <a:xfrm>
              <a:off x="4293" y="2239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0 w 6"/>
                <a:gd name="T5" fmla="*/ 2 h 2"/>
                <a:gd name="T6" fmla="*/ 0 w 6"/>
                <a:gd name="T7" fmla="*/ 2 h 2"/>
                <a:gd name="T8" fmla="*/ 6 w 6"/>
                <a:gd name="T9" fmla="*/ 0 h 2"/>
                <a:gd name="T10" fmla="*/ 6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17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18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19"/>
            <p:cNvSpPr>
              <a:spLocks/>
            </p:cNvSpPr>
            <p:nvPr/>
          </p:nvSpPr>
          <p:spPr bwMode="auto">
            <a:xfrm>
              <a:off x="4222" y="2217"/>
              <a:ext cx="12" cy="1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1 h 4"/>
                <a:gd name="T6" fmla="*/ 4 w 5"/>
                <a:gd name="T7" fmla="*/ 4 h 4"/>
                <a:gd name="T8" fmla="*/ 4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20"/>
            <p:cNvSpPr>
              <a:spLocks/>
            </p:cNvSpPr>
            <p:nvPr/>
          </p:nvSpPr>
          <p:spPr bwMode="auto">
            <a:xfrm>
              <a:off x="4215" y="2248"/>
              <a:ext cx="14" cy="3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21"/>
            <p:cNvSpPr>
              <a:spLocks/>
            </p:cNvSpPr>
            <p:nvPr/>
          </p:nvSpPr>
          <p:spPr bwMode="auto">
            <a:xfrm>
              <a:off x="4224" y="2272"/>
              <a:ext cx="10" cy="14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3 h 6"/>
                <a:gd name="T6" fmla="*/ 0 w 4"/>
                <a:gd name="T7" fmla="*/ 5 h 6"/>
                <a:gd name="T8" fmla="*/ 0 w 4"/>
                <a:gd name="T9" fmla="*/ 5 h 6"/>
                <a:gd name="T10" fmla="*/ 0 w 4"/>
                <a:gd name="T11" fmla="*/ 6 h 6"/>
                <a:gd name="T12" fmla="*/ 0 w 4"/>
                <a:gd name="T13" fmla="*/ 5 h 6"/>
                <a:gd name="T14" fmla="*/ 2 w 4"/>
                <a:gd name="T15" fmla="*/ 3 h 6"/>
                <a:gd name="T16" fmla="*/ 4 w 4"/>
                <a:gd name="T17" fmla="*/ 1 h 6"/>
                <a:gd name="T18" fmla="*/ 4 w 4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22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23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24"/>
            <p:cNvSpPr>
              <a:spLocks noEditPoints="1"/>
            </p:cNvSpPr>
            <p:nvPr/>
          </p:nvSpPr>
          <p:spPr bwMode="auto">
            <a:xfrm>
              <a:off x="3863" y="2089"/>
              <a:ext cx="21" cy="64"/>
            </a:xfrm>
            <a:custGeom>
              <a:avLst/>
              <a:gdLst>
                <a:gd name="T0" fmla="*/ 8 w 9"/>
                <a:gd name="T1" fmla="*/ 24 h 27"/>
                <a:gd name="T2" fmla="*/ 8 w 9"/>
                <a:gd name="T3" fmla="*/ 24 h 27"/>
                <a:gd name="T4" fmla="*/ 6 w 9"/>
                <a:gd name="T5" fmla="*/ 24 h 27"/>
                <a:gd name="T6" fmla="*/ 8 w 9"/>
                <a:gd name="T7" fmla="*/ 23 h 27"/>
                <a:gd name="T8" fmla="*/ 7 w 9"/>
                <a:gd name="T9" fmla="*/ 25 h 27"/>
                <a:gd name="T10" fmla="*/ 6 w 9"/>
                <a:gd name="T11" fmla="*/ 23 h 27"/>
                <a:gd name="T12" fmla="*/ 6 w 9"/>
                <a:gd name="T13" fmla="*/ 22 h 27"/>
                <a:gd name="T14" fmla="*/ 8 w 9"/>
                <a:gd name="T15" fmla="*/ 21 h 27"/>
                <a:gd name="T16" fmla="*/ 6 w 9"/>
                <a:gd name="T17" fmla="*/ 21 h 27"/>
                <a:gd name="T18" fmla="*/ 8 w 9"/>
                <a:gd name="T19" fmla="*/ 17 h 27"/>
                <a:gd name="T20" fmla="*/ 8 w 9"/>
                <a:gd name="T21" fmla="*/ 19 h 27"/>
                <a:gd name="T22" fmla="*/ 6 w 9"/>
                <a:gd name="T23" fmla="*/ 19 h 27"/>
                <a:gd name="T24" fmla="*/ 6 w 9"/>
                <a:gd name="T25" fmla="*/ 18 h 27"/>
                <a:gd name="T26" fmla="*/ 8 w 9"/>
                <a:gd name="T27" fmla="*/ 16 h 27"/>
                <a:gd name="T28" fmla="*/ 6 w 9"/>
                <a:gd name="T29" fmla="*/ 19 h 27"/>
                <a:gd name="T30" fmla="*/ 6 w 9"/>
                <a:gd name="T31" fmla="*/ 15 h 27"/>
                <a:gd name="T32" fmla="*/ 8 w 9"/>
                <a:gd name="T33" fmla="*/ 14 h 27"/>
                <a:gd name="T34" fmla="*/ 6 w 9"/>
                <a:gd name="T35" fmla="*/ 14 h 27"/>
                <a:gd name="T36" fmla="*/ 8 w 9"/>
                <a:gd name="T37" fmla="*/ 9 h 27"/>
                <a:gd name="T38" fmla="*/ 8 w 9"/>
                <a:gd name="T39" fmla="*/ 11 h 27"/>
                <a:gd name="T40" fmla="*/ 6 w 9"/>
                <a:gd name="T41" fmla="*/ 11 h 27"/>
                <a:gd name="T42" fmla="*/ 6 w 9"/>
                <a:gd name="T43" fmla="*/ 10 h 27"/>
                <a:gd name="T44" fmla="*/ 6 w 9"/>
                <a:gd name="T45" fmla="*/ 10 h 27"/>
                <a:gd name="T46" fmla="*/ 8 w 9"/>
                <a:gd name="T47" fmla="*/ 9 h 27"/>
                <a:gd name="T48" fmla="*/ 6 w 9"/>
                <a:gd name="T49" fmla="*/ 11 h 27"/>
                <a:gd name="T50" fmla="*/ 3 w 9"/>
                <a:gd name="T51" fmla="*/ 25 h 27"/>
                <a:gd name="T52" fmla="*/ 1 w 9"/>
                <a:gd name="T53" fmla="*/ 4 h 27"/>
                <a:gd name="T54" fmla="*/ 5 w 9"/>
                <a:gd name="T55" fmla="*/ 25 h 27"/>
                <a:gd name="T56" fmla="*/ 6 w 9"/>
                <a:gd name="T57" fmla="*/ 7 h 27"/>
                <a:gd name="T58" fmla="*/ 8 w 9"/>
                <a:gd name="T59" fmla="*/ 6 h 27"/>
                <a:gd name="T60" fmla="*/ 6 w 9"/>
                <a:gd name="T61" fmla="*/ 6 h 27"/>
                <a:gd name="T62" fmla="*/ 7 w 9"/>
                <a:gd name="T63" fmla="*/ 2 h 27"/>
                <a:gd name="T64" fmla="*/ 8 w 9"/>
                <a:gd name="T65" fmla="*/ 3 h 27"/>
                <a:gd name="T66" fmla="*/ 6 w 9"/>
                <a:gd name="T67" fmla="*/ 6 h 27"/>
                <a:gd name="T68" fmla="*/ 2 w 9"/>
                <a:gd name="T69" fmla="*/ 3 h 27"/>
                <a:gd name="T70" fmla="*/ 7 w 9"/>
                <a:gd name="T71" fmla="*/ 1 h 27"/>
                <a:gd name="T72" fmla="*/ 7 w 9"/>
                <a:gd name="T73" fmla="*/ 2 h 27"/>
                <a:gd name="T74" fmla="*/ 7 w 9"/>
                <a:gd name="T75" fmla="*/ 0 h 27"/>
                <a:gd name="T76" fmla="*/ 4 w 9"/>
                <a:gd name="T77" fmla="*/ 0 h 27"/>
                <a:gd name="T78" fmla="*/ 1 w 9"/>
                <a:gd name="T79" fmla="*/ 3 h 27"/>
                <a:gd name="T80" fmla="*/ 1 w 9"/>
                <a:gd name="T81" fmla="*/ 3 h 27"/>
                <a:gd name="T82" fmla="*/ 0 w 9"/>
                <a:gd name="T83" fmla="*/ 3 h 27"/>
                <a:gd name="T84" fmla="*/ 1 w 9"/>
                <a:gd name="T85" fmla="*/ 26 h 27"/>
                <a:gd name="T86" fmla="*/ 3 w 9"/>
                <a:gd name="T87" fmla="*/ 26 h 27"/>
                <a:gd name="T88" fmla="*/ 6 w 9"/>
                <a:gd name="T89" fmla="*/ 27 h 27"/>
                <a:gd name="T90" fmla="*/ 9 w 9"/>
                <a:gd name="T91" fmla="*/ 25 h 27"/>
                <a:gd name="T92" fmla="*/ 9 w 9"/>
                <a:gd name="T93" fmla="*/ 24 h 27"/>
                <a:gd name="T94" fmla="*/ 9 w 9"/>
                <a:gd name="T95" fmla="*/ 24 h 27"/>
                <a:gd name="T96" fmla="*/ 9 w 9"/>
                <a:gd name="T97" fmla="*/ 0 h 27"/>
                <a:gd name="T98" fmla="*/ 9 w 9"/>
                <a:gd name="T99" fmla="*/ 0 h 27"/>
                <a:gd name="T100" fmla="*/ 8 w 9"/>
                <a:gd name="T101" fmla="*/ 0 h 27"/>
                <a:gd name="T102" fmla="*/ 7 w 9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7" y="24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7" y="22"/>
                    <a:pt x="7" y="23"/>
                    <a:pt x="6" y="23"/>
                  </a:cubicBezTo>
                  <a:moveTo>
                    <a:pt x="6" y="21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1"/>
                    <a:pt x="6" y="21"/>
                  </a:cubicBezTo>
                  <a:moveTo>
                    <a:pt x="6" y="19"/>
                  </a:moveTo>
                  <a:cubicBezTo>
                    <a:pt x="6" y="19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19"/>
                  </a:cubicBezTo>
                  <a:moveTo>
                    <a:pt x="6" y="17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15"/>
                    <a:pt x="7" y="16"/>
                    <a:pt x="6" y="17"/>
                  </a:cubicBezTo>
                  <a:moveTo>
                    <a:pt x="6" y="14"/>
                  </a:moveTo>
                  <a:cubicBezTo>
                    <a:pt x="6" y="13"/>
                    <a:pt x="6" y="12"/>
                    <a:pt x="6" y="12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1"/>
                  </a:cubicBezTo>
                  <a:moveTo>
                    <a:pt x="5" y="25"/>
                  </a:moveTo>
                  <a:cubicBezTo>
                    <a:pt x="4" y="25"/>
                    <a:pt x="4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1" y="20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21"/>
                    <a:pt x="5" y="25"/>
                  </a:cubicBezTo>
                  <a:moveTo>
                    <a:pt x="6" y="9"/>
                  </a:moveTo>
                  <a:cubicBezTo>
                    <a:pt x="6" y="8"/>
                    <a:pt x="6" y="8"/>
                    <a:pt x="6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7"/>
                    <a:pt x="7" y="8"/>
                    <a:pt x="6" y="9"/>
                  </a:cubicBezTo>
                  <a:moveTo>
                    <a:pt x="6" y="6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21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6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9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25"/>
            <p:cNvSpPr>
              <a:spLocks noEditPoints="1"/>
            </p:cNvSpPr>
            <p:nvPr/>
          </p:nvSpPr>
          <p:spPr bwMode="auto">
            <a:xfrm>
              <a:off x="3886" y="2070"/>
              <a:ext cx="19" cy="83"/>
            </a:xfrm>
            <a:custGeom>
              <a:avLst/>
              <a:gdLst>
                <a:gd name="T0" fmla="*/ 7 w 8"/>
                <a:gd name="T1" fmla="*/ 31 h 35"/>
                <a:gd name="T2" fmla="*/ 6 w 8"/>
                <a:gd name="T3" fmla="*/ 33 h 35"/>
                <a:gd name="T4" fmla="*/ 6 w 8"/>
                <a:gd name="T5" fmla="*/ 31 h 35"/>
                <a:gd name="T6" fmla="*/ 7 w 8"/>
                <a:gd name="T7" fmla="*/ 29 h 35"/>
                <a:gd name="T8" fmla="*/ 6 w 8"/>
                <a:gd name="T9" fmla="*/ 33 h 35"/>
                <a:gd name="T10" fmla="*/ 6 w 8"/>
                <a:gd name="T11" fmla="*/ 29 h 35"/>
                <a:gd name="T12" fmla="*/ 7 w 8"/>
                <a:gd name="T13" fmla="*/ 28 h 35"/>
                <a:gd name="T14" fmla="*/ 6 w 8"/>
                <a:gd name="T15" fmla="*/ 28 h 35"/>
                <a:gd name="T16" fmla="*/ 7 w 8"/>
                <a:gd name="T17" fmla="*/ 24 h 35"/>
                <a:gd name="T18" fmla="*/ 6 w 8"/>
                <a:gd name="T19" fmla="*/ 28 h 35"/>
                <a:gd name="T20" fmla="*/ 6 w 8"/>
                <a:gd name="T21" fmla="*/ 25 h 35"/>
                <a:gd name="T22" fmla="*/ 7 w 8"/>
                <a:gd name="T23" fmla="*/ 24 h 35"/>
                <a:gd name="T24" fmla="*/ 6 w 8"/>
                <a:gd name="T25" fmla="*/ 26 h 35"/>
                <a:gd name="T26" fmla="*/ 6 w 8"/>
                <a:gd name="T27" fmla="*/ 23 h 35"/>
                <a:gd name="T28" fmla="*/ 7 w 8"/>
                <a:gd name="T29" fmla="*/ 21 h 35"/>
                <a:gd name="T30" fmla="*/ 6 w 8"/>
                <a:gd name="T31" fmla="*/ 24 h 35"/>
                <a:gd name="T32" fmla="*/ 6 w 8"/>
                <a:gd name="T33" fmla="*/ 20 h 35"/>
                <a:gd name="T34" fmla="*/ 7 w 8"/>
                <a:gd name="T35" fmla="*/ 19 h 35"/>
                <a:gd name="T36" fmla="*/ 6 w 8"/>
                <a:gd name="T37" fmla="*/ 19 h 35"/>
                <a:gd name="T38" fmla="*/ 6 w 8"/>
                <a:gd name="T39" fmla="*/ 17 h 35"/>
                <a:gd name="T40" fmla="*/ 7 w 8"/>
                <a:gd name="T41" fmla="*/ 14 h 35"/>
                <a:gd name="T42" fmla="*/ 6 w 8"/>
                <a:gd name="T43" fmla="*/ 19 h 35"/>
                <a:gd name="T44" fmla="*/ 5 w 8"/>
                <a:gd name="T45" fmla="*/ 15 h 35"/>
                <a:gd name="T46" fmla="*/ 7 w 8"/>
                <a:gd name="T47" fmla="*/ 13 h 35"/>
                <a:gd name="T48" fmla="*/ 5 w 8"/>
                <a:gd name="T49" fmla="*/ 13 h 35"/>
                <a:gd name="T50" fmla="*/ 6 w 8"/>
                <a:gd name="T51" fmla="*/ 10 h 35"/>
                <a:gd name="T52" fmla="*/ 7 w 8"/>
                <a:gd name="T53" fmla="*/ 10 h 35"/>
                <a:gd name="T54" fmla="*/ 5 w 8"/>
                <a:gd name="T55" fmla="*/ 10 h 35"/>
                <a:gd name="T56" fmla="*/ 7 w 8"/>
                <a:gd name="T57" fmla="*/ 4 h 35"/>
                <a:gd name="T58" fmla="*/ 7 w 8"/>
                <a:gd name="T59" fmla="*/ 7 h 35"/>
                <a:gd name="T60" fmla="*/ 5 w 8"/>
                <a:gd name="T61" fmla="*/ 10 h 35"/>
                <a:gd name="T62" fmla="*/ 3 w 8"/>
                <a:gd name="T63" fmla="*/ 33 h 35"/>
                <a:gd name="T64" fmla="*/ 1 w 8"/>
                <a:gd name="T65" fmla="*/ 4 h 35"/>
                <a:gd name="T66" fmla="*/ 5 w 8"/>
                <a:gd name="T67" fmla="*/ 33 h 35"/>
                <a:gd name="T68" fmla="*/ 5 w 8"/>
                <a:gd name="T69" fmla="*/ 4 h 35"/>
                <a:gd name="T70" fmla="*/ 7 w 8"/>
                <a:gd name="T71" fmla="*/ 3 h 35"/>
                <a:gd name="T72" fmla="*/ 7 w 8"/>
                <a:gd name="T73" fmla="*/ 4 h 35"/>
                <a:gd name="T74" fmla="*/ 5 w 8"/>
                <a:gd name="T75" fmla="*/ 3 h 35"/>
                <a:gd name="T76" fmla="*/ 4 w 8"/>
                <a:gd name="T77" fmla="*/ 1 h 35"/>
                <a:gd name="T78" fmla="*/ 7 w 8"/>
                <a:gd name="T79" fmla="*/ 1 h 35"/>
                <a:gd name="T80" fmla="*/ 5 w 8"/>
                <a:gd name="T81" fmla="*/ 3 h 35"/>
                <a:gd name="T82" fmla="*/ 8 w 8"/>
                <a:gd name="T83" fmla="*/ 0 h 35"/>
                <a:gd name="T84" fmla="*/ 3 w 8"/>
                <a:gd name="T85" fmla="*/ 0 h 35"/>
                <a:gd name="T86" fmla="*/ 0 w 8"/>
                <a:gd name="T87" fmla="*/ 3 h 35"/>
                <a:gd name="T88" fmla="*/ 0 w 8"/>
                <a:gd name="T89" fmla="*/ 3 h 35"/>
                <a:gd name="T90" fmla="*/ 0 w 8"/>
                <a:gd name="T91" fmla="*/ 4 h 35"/>
                <a:gd name="T92" fmla="*/ 0 w 8"/>
                <a:gd name="T93" fmla="*/ 34 h 35"/>
                <a:gd name="T94" fmla="*/ 0 w 8"/>
                <a:gd name="T95" fmla="*/ 34 h 35"/>
                <a:gd name="T96" fmla="*/ 5 w 8"/>
                <a:gd name="T97" fmla="*/ 34 h 35"/>
                <a:gd name="T98" fmla="*/ 5 w 8"/>
                <a:gd name="T99" fmla="*/ 34 h 35"/>
                <a:gd name="T100" fmla="*/ 8 w 8"/>
                <a:gd name="T101" fmla="*/ 33 h 35"/>
                <a:gd name="T102" fmla="*/ 8 w 8"/>
                <a:gd name="T103" fmla="*/ 32 h 35"/>
                <a:gd name="T104" fmla="*/ 8 w 8"/>
                <a:gd name="T105" fmla="*/ 5 h 35"/>
                <a:gd name="T106" fmla="*/ 8 w 8"/>
                <a:gd name="T107" fmla="*/ 1 h 35"/>
                <a:gd name="T108" fmla="*/ 8 w 8"/>
                <a:gd name="T109" fmla="*/ 1 h 35"/>
                <a:gd name="T110" fmla="*/ 8 w 8"/>
                <a:gd name="T1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" h="35">
                  <a:moveTo>
                    <a:pt x="6" y="33"/>
                  </a:moveTo>
                  <a:cubicBezTo>
                    <a:pt x="6" y="32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6" y="33"/>
                  </a:cubicBezTo>
                  <a:moveTo>
                    <a:pt x="6" y="33"/>
                  </a:move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1"/>
                    <a:pt x="6" y="32"/>
                    <a:pt x="6" y="33"/>
                  </a:cubicBezTo>
                  <a:moveTo>
                    <a:pt x="6" y="30"/>
                  </a:moveTo>
                  <a:cubicBezTo>
                    <a:pt x="6" y="30"/>
                    <a:pt x="6" y="30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0"/>
                    <a:pt x="6" y="30"/>
                    <a:pt x="6" y="30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7" y="27"/>
                    <a:pt x="6" y="28"/>
                    <a:pt x="6" y="28"/>
                  </a:cubicBezTo>
                  <a:moveTo>
                    <a:pt x="6" y="26"/>
                  </a:moveTo>
                  <a:cubicBezTo>
                    <a:pt x="6" y="26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6" y="24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6" y="22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20"/>
                    <a:pt x="6" y="21"/>
                    <a:pt x="6" y="22"/>
                  </a:cubicBezTo>
                  <a:moveTo>
                    <a:pt x="6" y="19"/>
                  </a:move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moveTo>
                    <a:pt x="6" y="16"/>
                  </a:moveTo>
                  <a:cubicBezTo>
                    <a:pt x="6" y="16"/>
                    <a:pt x="5" y="15"/>
                    <a:pt x="5" y="15"/>
                  </a:cubicBezTo>
                  <a:cubicBezTo>
                    <a:pt x="6" y="13"/>
                    <a:pt x="7" y="12"/>
                    <a:pt x="7" y="11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4"/>
                    <a:pt x="6" y="15"/>
                    <a:pt x="6" y="16"/>
                  </a:cubicBezTo>
                  <a:moveTo>
                    <a:pt x="5" y="13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moveTo>
                    <a:pt x="5" y="10"/>
                  </a:moveTo>
                  <a:cubicBezTo>
                    <a:pt x="5" y="9"/>
                    <a:pt x="5" y="8"/>
                    <a:pt x="5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5" y="33"/>
                  </a:moveTo>
                  <a:cubicBezTo>
                    <a:pt x="4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27"/>
                    <a:pt x="1" y="9"/>
                    <a:pt x="1" y="4"/>
                  </a:cubicBezTo>
                  <a:cubicBezTo>
                    <a:pt x="2" y="4"/>
                    <a:pt x="4" y="4"/>
                    <a:pt x="4" y="4"/>
                  </a:cubicBezTo>
                  <a:cubicBezTo>
                    <a:pt x="4" y="8"/>
                    <a:pt x="5" y="29"/>
                    <a:pt x="5" y="33"/>
                  </a:cubicBezTo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3"/>
                  </a:moveTo>
                  <a:cubicBezTo>
                    <a:pt x="5" y="3"/>
                    <a:pt x="3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28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12"/>
                    <a:pt x="8" y="5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26"/>
            <p:cNvSpPr>
              <a:spLocks noEditPoints="1"/>
            </p:cNvSpPr>
            <p:nvPr/>
          </p:nvSpPr>
          <p:spPr bwMode="auto">
            <a:xfrm>
              <a:off x="3841" y="2108"/>
              <a:ext cx="22" cy="45"/>
            </a:xfrm>
            <a:custGeom>
              <a:avLst/>
              <a:gdLst>
                <a:gd name="T0" fmla="*/ 6 w 9"/>
                <a:gd name="T1" fmla="*/ 17 h 19"/>
                <a:gd name="T2" fmla="*/ 8 w 9"/>
                <a:gd name="T3" fmla="*/ 15 h 19"/>
                <a:gd name="T4" fmla="*/ 6 w 9"/>
                <a:gd name="T5" fmla="*/ 17 h 19"/>
                <a:gd name="T6" fmla="*/ 6 w 9"/>
                <a:gd name="T7" fmla="*/ 15 h 19"/>
                <a:gd name="T8" fmla="*/ 8 w 9"/>
                <a:gd name="T9" fmla="*/ 13 h 19"/>
                <a:gd name="T10" fmla="*/ 6 w 9"/>
                <a:gd name="T11" fmla="*/ 16 h 19"/>
                <a:gd name="T12" fmla="*/ 6 w 9"/>
                <a:gd name="T13" fmla="*/ 12 h 19"/>
                <a:gd name="T14" fmla="*/ 8 w 9"/>
                <a:gd name="T15" fmla="*/ 11 h 19"/>
                <a:gd name="T16" fmla="*/ 8 w 9"/>
                <a:gd name="T17" fmla="*/ 11 h 19"/>
                <a:gd name="T18" fmla="*/ 6 w 9"/>
                <a:gd name="T19" fmla="*/ 11 h 19"/>
                <a:gd name="T20" fmla="*/ 8 w 9"/>
                <a:gd name="T21" fmla="*/ 6 h 19"/>
                <a:gd name="T22" fmla="*/ 7 w 9"/>
                <a:gd name="T23" fmla="*/ 9 h 19"/>
                <a:gd name="T24" fmla="*/ 6 w 9"/>
                <a:gd name="T25" fmla="*/ 8 h 19"/>
                <a:gd name="T26" fmla="*/ 8 w 9"/>
                <a:gd name="T27" fmla="*/ 4 h 19"/>
                <a:gd name="T28" fmla="*/ 8 w 9"/>
                <a:gd name="T29" fmla="*/ 5 h 19"/>
                <a:gd name="T30" fmla="*/ 5 w 9"/>
                <a:gd name="T31" fmla="*/ 17 h 19"/>
                <a:gd name="T32" fmla="*/ 1 w 9"/>
                <a:gd name="T33" fmla="*/ 17 h 19"/>
                <a:gd name="T34" fmla="*/ 5 w 9"/>
                <a:gd name="T35" fmla="*/ 3 h 19"/>
                <a:gd name="T36" fmla="*/ 6 w 9"/>
                <a:gd name="T37" fmla="*/ 6 h 19"/>
                <a:gd name="T38" fmla="*/ 8 w 9"/>
                <a:gd name="T39" fmla="*/ 2 h 19"/>
                <a:gd name="T40" fmla="*/ 8 w 9"/>
                <a:gd name="T41" fmla="*/ 3 h 19"/>
                <a:gd name="T42" fmla="*/ 6 w 9"/>
                <a:gd name="T43" fmla="*/ 4 h 19"/>
                <a:gd name="T44" fmla="*/ 7 w 9"/>
                <a:gd name="T45" fmla="*/ 2 h 19"/>
                <a:gd name="T46" fmla="*/ 8 w 9"/>
                <a:gd name="T47" fmla="*/ 2 h 19"/>
                <a:gd name="T48" fmla="*/ 5 w 9"/>
                <a:gd name="T49" fmla="*/ 2 h 19"/>
                <a:gd name="T50" fmla="*/ 4 w 9"/>
                <a:gd name="T51" fmla="*/ 1 h 19"/>
                <a:gd name="T52" fmla="*/ 7 w 9"/>
                <a:gd name="T53" fmla="*/ 1 h 19"/>
                <a:gd name="T54" fmla="*/ 5 w 9"/>
                <a:gd name="T55" fmla="*/ 2 h 19"/>
                <a:gd name="T56" fmla="*/ 4 w 9"/>
                <a:gd name="T57" fmla="*/ 0 h 19"/>
                <a:gd name="T58" fmla="*/ 1 w 9"/>
                <a:gd name="T59" fmla="*/ 2 h 19"/>
                <a:gd name="T60" fmla="*/ 0 w 9"/>
                <a:gd name="T61" fmla="*/ 2 h 19"/>
                <a:gd name="T62" fmla="*/ 0 w 9"/>
                <a:gd name="T63" fmla="*/ 3 h 19"/>
                <a:gd name="T64" fmla="*/ 0 w 9"/>
                <a:gd name="T65" fmla="*/ 18 h 19"/>
                <a:gd name="T66" fmla="*/ 1 w 9"/>
                <a:gd name="T67" fmla="*/ 18 h 19"/>
                <a:gd name="T68" fmla="*/ 5 w 9"/>
                <a:gd name="T69" fmla="*/ 18 h 19"/>
                <a:gd name="T70" fmla="*/ 6 w 9"/>
                <a:gd name="T71" fmla="*/ 18 h 19"/>
                <a:gd name="T72" fmla="*/ 7 w 9"/>
                <a:gd name="T73" fmla="*/ 18 h 19"/>
                <a:gd name="T74" fmla="*/ 7 w 9"/>
                <a:gd name="T75" fmla="*/ 18 h 19"/>
                <a:gd name="T76" fmla="*/ 9 w 9"/>
                <a:gd name="T77" fmla="*/ 17 h 19"/>
                <a:gd name="T78" fmla="*/ 9 w 9"/>
                <a:gd name="T79" fmla="*/ 16 h 19"/>
                <a:gd name="T80" fmla="*/ 9 w 9"/>
                <a:gd name="T81" fmla="*/ 0 h 19"/>
                <a:gd name="T82" fmla="*/ 9 w 9"/>
                <a:gd name="T83" fmla="*/ 0 h 19"/>
                <a:gd name="T84" fmla="*/ 8 w 9"/>
                <a:gd name="T85" fmla="*/ 0 h 19"/>
                <a:gd name="T86" fmla="*/ 8 w 9"/>
                <a:gd name="T8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9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7" y="15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6" y="14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2" y="17"/>
                    <a:pt x="1" y="17"/>
                  </a:cubicBezTo>
                  <a:cubicBezTo>
                    <a:pt x="1" y="11"/>
                    <a:pt x="1" y="7"/>
                    <a:pt x="1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5"/>
                    <a:pt x="5" y="13"/>
                    <a:pt x="5" y="17"/>
                  </a:cubicBezTo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moveTo>
                    <a:pt x="6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9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27"/>
            <p:cNvSpPr>
              <a:spLocks noEditPoints="1"/>
            </p:cNvSpPr>
            <p:nvPr/>
          </p:nvSpPr>
          <p:spPr bwMode="auto">
            <a:xfrm>
              <a:off x="3908" y="2098"/>
              <a:ext cx="21" cy="55"/>
            </a:xfrm>
            <a:custGeom>
              <a:avLst/>
              <a:gdLst>
                <a:gd name="T0" fmla="*/ 8 w 9"/>
                <a:gd name="T1" fmla="*/ 19 h 23"/>
                <a:gd name="T2" fmla="*/ 7 w 9"/>
                <a:gd name="T3" fmla="*/ 21 h 23"/>
                <a:gd name="T4" fmla="*/ 6 w 9"/>
                <a:gd name="T5" fmla="*/ 19 h 23"/>
                <a:gd name="T6" fmla="*/ 8 w 9"/>
                <a:gd name="T7" fmla="*/ 17 h 23"/>
                <a:gd name="T8" fmla="*/ 6 w 9"/>
                <a:gd name="T9" fmla="*/ 21 h 23"/>
                <a:gd name="T10" fmla="*/ 6 w 9"/>
                <a:gd name="T11" fmla="*/ 17 h 23"/>
                <a:gd name="T12" fmla="*/ 8 w 9"/>
                <a:gd name="T13" fmla="*/ 14 h 23"/>
                <a:gd name="T14" fmla="*/ 8 w 9"/>
                <a:gd name="T15" fmla="*/ 16 h 23"/>
                <a:gd name="T16" fmla="*/ 6 w 9"/>
                <a:gd name="T17" fmla="*/ 16 h 23"/>
                <a:gd name="T18" fmla="*/ 6 w 9"/>
                <a:gd name="T19" fmla="*/ 14 h 23"/>
                <a:gd name="T20" fmla="*/ 8 w 9"/>
                <a:gd name="T21" fmla="*/ 14 h 23"/>
                <a:gd name="T22" fmla="*/ 6 w 9"/>
                <a:gd name="T23" fmla="*/ 16 h 23"/>
                <a:gd name="T24" fmla="*/ 6 w 9"/>
                <a:gd name="T25" fmla="*/ 12 h 23"/>
                <a:gd name="T26" fmla="*/ 8 w 9"/>
                <a:gd name="T27" fmla="*/ 12 h 23"/>
                <a:gd name="T28" fmla="*/ 6 w 9"/>
                <a:gd name="T29" fmla="*/ 14 h 23"/>
                <a:gd name="T30" fmla="*/ 6 w 9"/>
                <a:gd name="T31" fmla="*/ 10 h 23"/>
                <a:gd name="T32" fmla="*/ 8 w 9"/>
                <a:gd name="T33" fmla="*/ 9 h 23"/>
                <a:gd name="T34" fmla="*/ 6 w 9"/>
                <a:gd name="T35" fmla="*/ 11 h 23"/>
                <a:gd name="T36" fmla="*/ 6 w 9"/>
                <a:gd name="T37" fmla="*/ 10 h 23"/>
                <a:gd name="T38" fmla="*/ 6 w 9"/>
                <a:gd name="T39" fmla="*/ 8 h 23"/>
                <a:gd name="T40" fmla="*/ 7 w 9"/>
                <a:gd name="T41" fmla="*/ 8 h 23"/>
                <a:gd name="T42" fmla="*/ 8 w 9"/>
                <a:gd name="T43" fmla="*/ 6 h 23"/>
                <a:gd name="T44" fmla="*/ 8 w 9"/>
                <a:gd name="T45" fmla="*/ 7 h 23"/>
                <a:gd name="T46" fmla="*/ 6 w 9"/>
                <a:gd name="T47" fmla="*/ 9 h 23"/>
                <a:gd name="T48" fmla="*/ 3 w 9"/>
                <a:gd name="T49" fmla="*/ 21 h 23"/>
                <a:gd name="T50" fmla="*/ 1 w 9"/>
                <a:gd name="T51" fmla="*/ 4 h 23"/>
                <a:gd name="T52" fmla="*/ 5 w 9"/>
                <a:gd name="T53" fmla="*/ 21 h 23"/>
                <a:gd name="T54" fmla="*/ 6 w 9"/>
                <a:gd name="T55" fmla="*/ 6 h 23"/>
                <a:gd name="T56" fmla="*/ 8 w 9"/>
                <a:gd name="T57" fmla="*/ 5 h 23"/>
                <a:gd name="T58" fmla="*/ 6 w 9"/>
                <a:gd name="T59" fmla="*/ 7 h 23"/>
                <a:gd name="T60" fmla="*/ 6 w 9"/>
                <a:gd name="T61" fmla="*/ 4 h 23"/>
                <a:gd name="T62" fmla="*/ 8 w 9"/>
                <a:gd name="T63" fmla="*/ 2 h 23"/>
                <a:gd name="T64" fmla="*/ 8 w 9"/>
                <a:gd name="T65" fmla="*/ 3 h 23"/>
                <a:gd name="T66" fmla="*/ 5 w 9"/>
                <a:gd name="T67" fmla="*/ 3 h 23"/>
                <a:gd name="T68" fmla="*/ 4 w 9"/>
                <a:gd name="T69" fmla="*/ 1 h 23"/>
                <a:gd name="T70" fmla="*/ 7 w 9"/>
                <a:gd name="T71" fmla="*/ 1 h 23"/>
                <a:gd name="T72" fmla="*/ 5 w 9"/>
                <a:gd name="T73" fmla="*/ 3 h 23"/>
                <a:gd name="T74" fmla="*/ 4 w 9"/>
                <a:gd name="T75" fmla="*/ 0 h 23"/>
                <a:gd name="T76" fmla="*/ 1 w 9"/>
                <a:gd name="T77" fmla="*/ 3 h 23"/>
                <a:gd name="T78" fmla="*/ 1 w 9"/>
                <a:gd name="T79" fmla="*/ 3 h 23"/>
                <a:gd name="T80" fmla="*/ 0 w 9"/>
                <a:gd name="T81" fmla="*/ 4 h 23"/>
                <a:gd name="T82" fmla="*/ 0 w 9"/>
                <a:gd name="T83" fmla="*/ 22 h 23"/>
                <a:gd name="T84" fmla="*/ 1 w 9"/>
                <a:gd name="T85" fmla="*/ 22 h 23"/>
                <a:gd name="T86" fmla="*/ 6 w 9"/>
                <a:gd name="T87" fmla="*/ 22 h 23"/>
                <a:gd name="T88" fmla="*/ 6 w 9"/>
                <a:gd name="T89" fmla="*/ 22 h 23"/>
                <a:gd name="T90" fmla="*/ 9 w 9"/>
                <a:gd name="T91" fmla="*/ 21 h 23"/>
                <a:gd name="T92" fmla="*/ 9 w 9"/>
                <a:gd name="T93" fmla="*/ 20 h 23"/>
                <a:gd name="T94" fmla="*/ 9 w 9"/>
                <a:gd name="T95" fmla="*/ 1 h 23"/>
                <a:gd name="T96" fmla="*/ 9 w 9"/>
                <a:gd name="T97" fmla="*/ 1 h 23"/>
                <a:gd name="T98" fmla="*/ 9 w 9"/>
                <a:gd name="T99" fmla="*/ 0 h 23"/>
                <a:gd name="T100" fmla="*/ 8 w 9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23">
                  <a:moveTo>
                    <a:pt x="7" y="21"/>
                  </a:moveTo>
                  <a:cubicBezTo>
                    <a:pt x="7" y="20"/>
                    <a:pt x="8" y="20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moveTo>
                    <a:pt x="6" y="21"/>
                  </a:move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20"/>
                    <a:pt x="6" y="21"/>
                  </a:cubicBezTo>
                  <a:moveTo>
                    <a:pt x="6" y="18"/>
                  </a:moveTo>
                  <a:cubicBezTo>
                    <a:pt x="6" y="18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6" y="16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9"/>
                  </a:move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9"/>
                    <a:pt x="6" y="9"/>
                  </a:cubicBezTo>
                  <a:moveTo>
                    <a:pt x="5" y="21"/>
                  </a:move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2" y="16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17"/>
                    <a:pt x="5" y="21"/>
                  </a:cubicBezTo>
                  <a:moveTo>
                    <a:pt x="6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1" y="16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4" y="22"/>
                    <a:pt x="5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5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28"/>
            <p:cNvSpPr>
              <a:spLocks noEditPoints="1"/>
            </p:cNvSpPr>
            <p:nvPr/>
          </p:nvSpPr>
          <p:spPr bwMode="auto">
            <a:xfrm>
              <a:off x="3444" y="2408"/>
              <a:ext cx="138" cy="147"/>
            </a:xfrm>
            <a:custGeom>
              <a:avLst/>
              <a:gdLst>
                <a:gd name="T0" fmla="*/ 15 w 58"/>
                <a:gd name="T1" fmla="*/ 50 h 62"/>
                <a:gd name="T2" fmla="*/ 20 w 58"/>
                <a:gd name="T3" fmla="*/ 50 h 62"/>
                <a:gd name="T4" fmla="*/ 34 w 58"/>
                <a:gd name="T5" fmla="*/ 58 h 62"/>
                <a:gd name="T6" fmla="*/ 19 w 58"/>
                <a:gd name="T7" fmla="*/ 11 h 62"/>
                <a:gd name="T8" fmla="*/ 20 w 58"/>
                <a:gd name="T9" fmla="*/ 8 h 62"/>
                <a:gd name="T10" fmla="*/ 24 w 58"/>
                <a:gd name="T11" fmla="*/ 2 h 62"/>
                <a:gd name="T12" fmla="*/ 22 w 58"/>
                <a:gd name="T13" fmla="*/ 9 h 62"/>
                <a:gd name="T14" fmla="*/ 23 w 58"/>
                <a:gd name="T15" fmla="*/ 10 h 62"/>
                <a:gd name="T16" fmla="*/ 20 w 58"/>
                <a:gd name="T17" fmla="*/ 12 h 62"/>
                <a:gd name="T18" fmla="*/ 19 w 58"/>
                <a:gd name="T19" fmla="*/ 15 h 62"/>
                <a:gd name="T20" fmla="*/ 18 w 58"/>
                <a:gd name="T21" fmla="*/ 17 h 62"/>
                <a:gd name="T22" fmla="*/ 15 w 58"/>
                <a:gd name="T23" fmla="*/ 22 h 62"/>
                <a:gd name="T24" fmla="*/ 15 w 58"/>
                <a:gd name="T25" fmla="*/ 24 h 62"/>
                <a:gd name="T26" fmla="*/ 11 w 58"/>
                <a:gd name="T27" fmla="*/ 28 h 62"/>
                <a:gd name="T28" fmla="*/ 13 w 58"/>
                <a:gd name="T29" fmla="*/ 31 h 62"/>
                <a:gd name="T30" fmla="*/ 10 w 58"/>
                <a:gd name="T31" fmla="*/ 31 h 62"/>
                <a:gd name="T32" fmla="*/ 5 w 58"/>
                <a:gd name="T33" fmla="*/ 38 h 62"/>
                <a:gd name="T34" fmla="*/ 35 w 58"/>
                <a:gd name="T35" fmla="*/ 54 h 62"/>
                <a:gd name="T36" fmla="*/ 14 w 58"/>
                <a:gd name="T37" fmla="*/ 46 h 62"/>
                <a:gd name="T38" fmla="*/ 7 w 58"/>
                <a:gd name="T39" fmla="*/ 32 h 62"/>
                <a:gd name="T40" fmla="*/ 9 w 58"/>
                <a:gd name="T41" fmla="*/ 26 h 62"/>
                <a:gd name="T42" fmla="*/ 13 w 58"/>
                <a:gd name="T43" fmla="*/ 24 h 62"/>
                <a:gd name="T44" fmla="*/ 15 w 58"/>
                <a:gd name="T45" fmla="*/ 19 h 62"/>
                <a:gd name="T46" fmla="*/ 17 w 58"/>
                <a:gd name="T47" fmla="*/ 13 h 62"/>
                <a:gd name="T48" fmla="*/ 25 w 58"/>
                <a:gd name="T49" fmla="*/ 10 h 62"/>
                <a:gd name="T50" fmla="*/ 26 w 58"/>
                <a:gd name="T51" fmla="*/ 3 h 62"/>
                <a:gd name="T52" fmla="*/ 57 w 58"/>
                <a:gd name="T53" fmla="*/ 16 h 62"/>
                <a:gd name="T54" fmla="*/ 30 w 58"/>
                <a:gd name="T55" fmla="*/ 51 h 62"/>
                <a:gd name="T56" fmla="*/ 10 w 58"/>
                <a:gd name="T57" fmla="*/ 32 h 62"/>
                <a:gd name="T58" fmla="*/ 13 w 58"/>
                <a:gd name="T59" fmla="*/ 29 h 62"/>
                <a:gd name="T60" fmla="*/ 15 w 58"/>
                <a:gd name="T61" fmla="*/ 25 h 62"/>
                <a:gd name="T62" fmla="*/ 18 w 58"/>
                <a:gd name="T63" fmla="*/ 18 h 62"/>
                <a:gd name="T64" fmla="*/ 20 w 58"/>
                <a:gd name="T65" fmla="*/ 14 h 62"/>
                <a:gd name="T66" fmla="*/ 27 w 58"/>
                <a:gd name="T67" fmla="*/ 0 h 62"/>
                <a:gd name="T68" fmla="*/ 23 w 58"/>
                <a:gd name="T69" fmla="*/ 1 h 62"/>
                <a:gd name="T70" fmla="*/ 19 w 58"/>
                <a:gd name="T71" fmla="*/ 9 h 62"/>
                <a:gd name="T72" fmla="*/ 20 w 58"/>
                <a:gd name="T73" fmla="*/ 11 h 62"/>
                <a:gd name="T74" fmla="*/ 18 w 58"/>
                <a:gd name="T75" fmla="*/ 10 h 62"/>
                <a:gd name="T76" fmla="*/ 15 w 58"/>
                <a:gd name="T77" fmla="*/ 15 h 62"/>
                <a:gd name="T78" fmla="*/ 15 w 58"/>
                <a:gd name="T79" fmla="*/ 18 h 62"/>
                <a:gd name="T80" fmla="*/ 11 w 58"/>
                <a:gd name="T81" fmla="*/ 22 h 62"/>
                <a:gd name="T82" fmla="*/ 12 w 58"/>
                <a:gd name="T83" fmla="*/ 23 h 62"/>
                <a:gd name="T84" fmla="*/ 10 w 58"/>
                <a:gd name="T85" fmla="*/ 24 h 62"/>
                <a:gd name="T86" fmla="*/ 7 w 58"/>
                <a:gd name="T87" fmla="*/ 28 h 62"/>
                <a:gd name="T88" fmla="*/ 7 w 58"/>
                <a:gd name="T89" fmla="*/ 31 h 62"/>
                <a:gd name="T90" fmla="*/ 4 w 58"/>
                <a:gd name="T91" fmla="*/ 32 h 62"/>
                <a:gd name="T92" fmla="*/ 3 w 58"/>
                <a:gd name="T93" fmla="*/ 40 h 62"/>
                <a:gd name="T94" fmla="*/ 15 w 58"/>
                <a:gd name="T95" fmla="*/ 51 h 62"/>
                <a:gd name="T96" fmla="*/ 34 w 58"/>
                <a:gd name="T97" fmla="*/ 62 h 62"/>
                <a:gd name="T98" fmla="*/ 39 w 58"/>
                <a:gd name="T99" fmla="*/ 57 h 62"/>
                <a:gd name="T100" fmla="*/ 56 w 58"/>
                <a:gd name="T101" fmla="*/ 21 h 62"/>
                <a:gd name="T102" fmla="*/ 27 w 58"/>
                <a:gd name="T10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2">
                  <a:moveTo>
                    <a:pt x="34" y="61"/>
                  </a:moveTo>
                  <a:cubicBezTo>
                    <a:pt x="32" y="59"/>
                    <a:pt x="28" y="57"/>
                    <a:pt x="25" y="56"/>
                  </a:cubicBezTo>
                  <a:cubicBezTo>
                    <a:pt x="24" y="55"/>
                    <a:pt x="22" y="54"/>
                    <a:pt x="21" y="54"/>
                  </a:cubicBezTo>
                  <a:cubicBezTo>
                    <a:pt x="19" y="53"/>
                    <a:pt x="17" y="52"/>
                    <a:pt x="15" y="5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3" y="41"/>
                    <a:pt x="3" y="4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8"/>
                    <a:pt x="18" y="49"/>
                    <a:pt x="20" y="50"/>
                  </a:cubicBezTo>
                  <a:cubicBezTo>
                    <a:pt x="21" y="51"/>
                    <a:pt x="22" y="52"/>
                    <a:pt x="24" y="52"/>
                  </a:cubicBezTo>
                  <a:cubicBezTo>
                    <a:pt x="27" y="54"/>
                    <a:pt x="30" y="55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5" y="55"/>
                    <a:pt x="36" y="54"/>
                  </a:cubicBezTo>
                  <a:cubicBezTo>
                    <a:pt x="36" y="55"/>
                    <a:pt x="37" y="55"/>
                    <a:pt x="37" y="55"/>
                  </a:cubicBezTo>
                  <a:cubicBezTo>
                    <a:pt x="36" y="57"/>
                    <a:pt x="35" y="59"/>
                    <a:pt x="34" y="61"/>
                  </a:cubicBezTo>
                  <a:moveTo>
                    <a:pt x="19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4"/>
                    <a:pt x="22" y="4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24" y="5"/>
                    <a:pt x="23" y="6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1" y="11"/>
                    <a:pt x="20" y="12"/>
                  </a:cubicBezTo>
                  <a:cubicBezTo>
                    <a:pt x="20" y="13"/>
                    <a:pt x="19" y="14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7"/>
                    <a:pt x="20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6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5"/>
                    <a:pt x="8" y="35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8"/>
                    <a:pt x="23" y="49"/>
                    <a:pt x="25" y="50"/>
                  </a:cubicBezTo>
                  <a:cubicBezTo>
                    <a:pt x="27" y="50"/>
                    <a:pt x="28" y="51"/>
                    <a:pt x="29" y="51"/>
                  </a:cubicBezTo>
                  <a:cubicBezTo>
                    <a:pt x="31" y="52"/>
                    <a:pt x="33" y="53"/>
                    <a:pt x="35" y="54"/>
                  </a:cubicBezTo>
                  <a:cubicBezTo>
                    <a:pt x="34" y="55"/>
                    <a:pt x="34" y="56"/>
                    <a:pt x="33" y="57"/>
                  </a:cubicBezTo>
                  <a:cubicBezTo>
                    <a:pt x="31" y="55"/>
                    <a:pt x="27" y="53"/>
                    <a:pt x="24" y="52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49"/>
                    <a:pt x="16" y="47"/>
                    <a:pt x="14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5"/>
                    <a:pt x="3" y="35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8" y="32"/>
                    <a:pt x="9" y="31"/>
                  </a:cubicBezTo>
                  <a:cubicBezTo>
                    <a:pt x="9" y="31"/>
                    <a:pt x="9" y="30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7"/>
                    <a:pt x="9" y="27"/>
                    <a:pt x="9" y="26"/>
                  </a:cubicBezTo>
                  <a:cubicBezTo>
                    <a:pt x="9" y="26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4" y="19"/>
                    <a:pt x="14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4"/>
                    <a:pt x="17" y="14"/>
                    <a:pt x="17" y="13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moveTo>
                    <a:pt x="23" y="11"/>
                  </a:moveTo>
                  <a:cubicBezTo>
                    <a:pt x="24" y="11"/>
                    <a:pt x="24" y="11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4" y="6"/>
                    <a:pt x="25" y="5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37" y="5"/>
                    <a:pt x="47" y="11"/>
                    <a:pt x="57" y="16"/>
                  </a:cubicBezTo>
                  <a:cubicBezTo>
                    <a:pt x="56" y="18"/>
                    <a:pt x="56" y="19"/>
                    <a:pt x="55" y="21"/>
                  </a:cubicBezTo>
                  <a:cubicBezTo>
                    <a:pt x="55" y="22"/>
                    <a:pt x="55" y="22"/>
                    <a:pt x="54" y="24"/>
                  </a:cubicBezTo>
                  <a:cubicBezTo>
                    <a:pt x="49" y="37"/>
                    <a:pt x="45" y="44"/>
                    <a:pt x="39" y="56"/>
                  </a:cubicBezTo>
                  <a:cubicBezTo>
                    <a:pt x="36" y="53"/>
                    <a:pt x="33" y="52"/>
                    <a:pt x="30" y="51"/>
                  </a:cubicBezTo>
                  <a:cubicBezTo>
                    <a:pt x="28" y="50"/>
                    <a:pt x="27" y="50"/>
                    <a:pt x="26" y="49"/>
                  </a:cubicBezTo>
                  <a:cubicBezTo>
                    <a:pt x="24" y="48"/>
                    <a:pt x="22" y="47"/>
                    <a:pt x="20" y="4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5"/>
                    <a:pt x="8" y="35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3" y="32"/>
                    <a:pt x="13" y="31"/>
                  </a:cubicBezTo>
                  <a:cubicBezTo>
                    <a:pt x="14" y="31"/>
                    <a:pt x="14" y="30"/>
                    <a:pt x="13" y="29"/>
                  </a:cubicBezTo>
                  <a:cubicBezTo>
                    <a:pt x="13" y="29"/>
                    <a:pt x="13" y="28"/>
                    <a:pt x="12" y="28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1"/>
                    <a:pt x="16" y="21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3" y="11"/>
                    <a:pt x="23" y="11"/>
                  </a:cubicBezTo>
                  <a:moveTo>
                    <a:pt x="27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0" y="6"/>
                    <a:pt x="20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3"/>
                  </a:cubicBezTo>
                  <a:cubicBezTo>
                    <a:pt x="16" y="14"/>
                    <a:pt x="15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9"/>
                    <a:pt x="12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7"/>
                    <a:pt x="7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5"/>
                    <a:pt x="3" y="35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2"/>
                    <a:pt x="19" y="53"/>
                    <a:pt x="21" y="54"/>
                  </a:cubicBezTo>
                  <a:cubicBezTo>
                    <a:pt x="22" y="55"/>
                    <a:pt x="23" y="56"/>
                    <a:pt x="25" y="56"/>
                  </a:cubicBezTo>
                  <a:cubicBezTo>
                    <a:pt x="28" y="58"/>
                    <a:pt x="31" y="59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7" y="58"/>
                    <a:pt x="38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6" y="45"/>
                    <a:pt x="49" y="37"/>
                    <a:pt x="55" y="24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8" y="10"/>
                    <a:pt x="37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29"/>
            <p:cNvSpPr>
              <a:spLocks/>
            </p:cNvSpPr>
            <p:nvPr/>
          </p:nvSpPr>
          <p:spPr bwMode="auto">
            <a:xfrm>
              <a:off x="3510" y="2436"/>
              <a:ext cx="50" cy="29"/>
            </a:xfrm>
            <a:custGeom>
              <a:avLst/>
              <a:gdLst>
                <a:gd name="T0" fmla="*/ 1 w 21"/>
                <a:gd name="T1" fmla="*/ 0 h 12"/>
                <a:gd name="T2" fmla="*/ 0 w 21"/>
                <a:gd name="T3" fmla="*/ 0 h 12"/>
                <a:gd name="T4" fmla="*/ 1 w 21"/>
                <a:gd name="T5" fmla="*/ 1 h 12"/>
                <a:gd name="T6" fmla="*/ 6 w 21"/>
                <a:gd name="T7" fmla="*/ 4 h 12"/>
                <a:gd name="T8" fmla="*/ 21 w 21"/>
                <a:gd name="T9" fmla="*/ 12 h 12"/>
                <a:gd name="T10" fmla="*/ 21 w 21"/>
                <a:gd name="T11" fmla="*/ 12 h 12"/>
                <a:gd name="T12" fmla="*/ 21 w 21"/>
                <a:gd name="T13" fmla="*/ 12 h 12"/>
                <a:gd name="T14" fmla="*/ 21 w 21"/>
                <a:gd name="T15" fmla="*/ 12 h 12"/>
                <a:gd name="T16" fmla="*/ 7 w 21"/>
                <a:gd name="T17" fmla="*/ 3 h 12"/>
                <a:gd name="T18" fmla="*/ 1 w 21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6"/>
                    <a:pt x="16" y="9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8"/>
                    <a:pt x="12" y="6"/>
                    <a:pt x="7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0"/>
            <p:cNvSpPr>
              <a:spLocks/>
            </p:cNvSpPr>
            <p:nvPr/>
          </p:nvSpPr>
          <p:spPr bwMode="auto">
            <a:xfrm>
              <a:off x="3506" y="2448"/>
              <a:ext cx="47" cy="26"/>
            </a:xfrm>
            <a:custGeom>
              <a:avLst/>
              <a:gdLst>
                <a:gd name="T0" fmla="*/ 1 w 20"/>
                <a:gd name="T1" fmla="*/ 0 h 11"/>
                <a:gd name="T2" fmla="*/ 0 w 20"/>
                <a:gd name="T3" fmla="*/ 0 h 11"/>
                <a:gd name="T4" fmla="*/ 1 w 20"/>
                <a:gd name="T5" fmla="*/ 1 h 11"/>
                <a:gd name="T6" fmla="*/ 19 w 20"/>
                <a:gd name="T7" fmla="*/ 11 h 11"/>
                <a:gd name="T8" fmla="*/ 19 w 20"/>
                <a:gd name="T9" fmla="*/ 11 h 11"/>
                <a:gd name="T10" fmla="*/ 20 w 20"/>
                <a:gd name="T11" fmla="*/ 11 h 11"/>
                <a:gd name="T12" fmla="*/ 19 w 20"/>
                <a:gd name="T13" fmla="*/ 11 h 11"/>
                <a:gd name="T14" fmla="*/ 1 w 2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4"/>
                    <a:pt x="13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3" y="7"/>
                    <a:pt x="7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1"/>
            <p:cNvSpPr>
              <a:spLocks/>
            </p:cNvSpPr>
            <p:nvPr/>
          </p:nvSpPr>
          <p:spPr bwMode="auto">
            <a:xfrm>
              <a:off x="3501" y="2460"/>
              <a:ext cx="50" cy="26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0 h 11"/>
                <a:gd name="T4" fmla="*/ 0 w 21"/>
                <a:gd name="T5" fmla="*/ 0 h 11"/>
                <a:gd name="T6" fmla="*/ 13 w 21"/>
                <a:gd name="T7" fmla="*/ 8 h 11"/>
                <a:gd name="T8" fmla="*/ 20 w 21"/>
                <a:gd name="T9" fmla="*/ 11 h 11"/>
                <a:gd name="T10" fmla="*/ 20 w 21"/>
                <a:gd name="T11" fmla="*/ 11 h 11"/>
                <a:gd name="T12" fmla="*/ 21 w 21"/>
                <a:gd name="T13" fmla="*/ 11 h 11"/>
                <a:gd name="T14" fmla="*/ 20 w 21"/>
                <a:gd name="T15" fmla="*/ 10 h 11"/>
                <a:gd name="T16" fmla="*/ 14 w 21"/>
                <a:gd name="T17" fmla="*/ 7 h 11"/>
                <a:gd name="T18" fmla="*/ 0 w 2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6"/>
                    <a:pt x="13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9" y="5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32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33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34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35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36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37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38"/>
            <p:cNvSpPr>
              <a:spLocks noEditPoints="1"/>
            </p:cNvSpPr>
            <p:nvPr/>
          </p:nvSpPr>
          <p:spPr bwMode="auto">
            <a:xfrm>
              <a:off x="3584" y="2022"/>
              <a:ext cx="53" cy="53"/>
            </a:xfrm>
            <a:custGeom>
              <a:avLst/>
              <a:gdLst>
                <a:gd name="T0" fmla="*/ 2 w 22"/>
                <a:gd name="T1" fmla="*/ 19 h 22"/>
                <a:gd name="T2" fmla="*/ 6 w 22"/>
                <a:gd name="T3" fmla="*/ 5 h 22"/>
                <a:gd name="T4" fmla="*/ 6 w 22"/>
                <a:gd name="T5" fmla="*/ 3 h 22"/>
                <a:gd name="T6" fmla="*/ 11 w 22"/>
                <a:gd name="T7" fmla="*/ 4 h 22"/>
                <a:gd name="T8" fmla="*/ 10 w 22"/>
                <a:gd name="T9" fmla="*/ 6 h 22"/>
                <a:gd name="T10" fmla="*/ 10 w 22"/>
                <a:gd name="T11" fmla="*/ 7 h 22"/>
                <a:gd name="T12" fmla="*/ 10 w 22"/>
                <a:gd name="T13" fmla="*/ 7 h 22"/>
                <a:gd name="T14" fmla="*/ 13 w 22"/>
                <a:gd name="T15" fmla="*/ 7 h 22"/>
                <a:gd name="T16" fmla="*/ 14 w 22"/>
                <a:gd name="T17" fmla="*/ 7 h 22"/>
                <a:gd name="T18" fmla="*/ 14 w 22"/>
                <a:gd name="T19" fmla="*/ 7 h 22"/>
                <a:gd name="T20" fmla="*/ 15 w 22"/>
                <a:gd name="T21" fmla="*/ 7 h 22"/>
                <a:gd name="T22" fmla="*/ 16 w 22"/>
                <a:gd name="T23" fmla="*/ 4 h 22"/>
                <a:gd name="T24" fmla="*/ 21 w 22"/>
                <a:gd name="T25" fmla="*/ 5 h 22"/>
                <a:gd name="T26" fmla="*/ 21 w 22"/>
                <a:gd name="T27" fmla="*/ 9 h 22"/>
                <a:gd name="T28" fmla="*/ 17 w 22"/>
                <a:gd name="T29" fmla="*/ 20 h 22"/>
                <a:gd name="T30" fmla="*/ 17 w 22"/>
                <a:gd name="T31" fmla="*/ 20 h 22"/>
                <a:gd name="T32" fmla="*/ 17 w 22"/>
                <a:gd name="T33" fmla="*/ 21 h 22"/>
                <a:gd name="T34" fmla="*/ 17 w 22"/>
                <a:gd name="T35" fmla="*/ 21 h 22"/>
                <a:gd name="T36" fmla="*/ 7 w 22"/>
                <a:gd name="T37" fmla="*/ 19 h 22"/>
                <a:gd name="T38" fmla="*/ 2 w 22"/>
                <a:gd name="T39" fmla="*/ 19 h 22"/>
                <a:gd name="T40" fmla="*/ 2 w 22"/>
                <a:gd name="T41" fmla="*/ 19 h 22"/>
                <a:gd name="T42" fmla="*/ 14 w 22"/>
                <a:gd name="T43" fmla="*/ 6 h 22"/>
                <a:gd name="T44" fmla="*/ 14 w 22"/>
                <a:gd name="T45" fmla="*/ 6 h 22"/>
                <a:gd name="T46" fmla="*/ 11 w 22"/>
                <a:gd name="T47" fmla="*/ 6 h 22"/>
                <a:gd name="T48" fmla="*/ 13 w 22"/>
                <a:gd name="T49" fmla="*/ 1 h 22"/>
                <a:gd name="T50" fmla="*/ 16 w 22"/>
                <a:gd name="T51" fmla="*/ 1 h 22"/>
                <a:gd name="T52" fmla="*/ 14 w 22"/>
                <a:gd name="T53" fmla="*/ 6 h 22"/>
                <a:gd name="T54" fmla="*/ 14 w 22"/>
                <a:gd name="T55" fmla="*/ 6 h 22"/>
                <a:gd name="T56" fmla="*/ 13 w 22"/>
                <a:gd name="T57" fmla="*/ 0 h 22"/>
                <a:gd name="T58" fmla="*/ 13 w 22"/>
                <a:gd name="T59" fmla="*/ 0 h 22"/>
                <a:gd name="T60" fmla="*/ 11 w 22"/>
                <a:gd name="T61" fmla="*/ 3 h 22"/>
                <a:gd name="T62" fmla="*/ 6 w 22"/>
                <a:gd name="T63" fmla="*/ 2 h 22"/>
                <a:gd name="T64" fmla="*/ 5 w 22"/>
                <a:gd name="T65" fmla="*/ 2 h 22"/>
                <a:gd name="T66" fmla="*/ 5 w 22"/>
                <a:gd name="T67" fmla="*/ 3 h 22"/>
                <a:gd name="T68" fmla="*/ 5 w 22"/>
                <a:gd name="T69" fmla="*/ 5 h 22"/>
                <a:gd name="T70" fmla="*/ 0 w 22"/>
                <a:gd name="T71" fmla="*/ 19 h 22"/>
                <a:gd name="T72" fmla="*/ 0 w 22"/>
                <a:gd name="T73" fmla="*/ 20 h 22"/>
                <a:gd name="T74" fmla="*/ 1 w 22"/>
                <a:gd name="T75" fmla="*/ 20 h 22"/>
                <a:gd name="T76" fmla="*/ 2 w 22"/>
                <a:gd name="T77" fmla="*/ 20 h 22"/>
                <a:gd name="T78" fmla="*/ 7 w 22"/>
                <a:gd name="T79" fmla="*/ 20 h 22"/>
                <a:gd name="T80" fmla="*/ 17 w 22"/>
                <a:gd name="T81" fmla="*/ 22 h 22"/>
                <a:gd name="T82" fmla="*/ 17 w 22"/>
                <a:gd name="T83" fmla="*/ 22 h 22"/>
                <a:gd name="T84" fmla="*/ 17 w 22"/>
                <a:gd name="T85" fmla="*/ 22 h 22"/>
                <a:gd name="T86" fmla="*/ 18 w 22"/>
                <a:gd name="T87" fmla="*/ 21 h 22"/>
                <a:gd name="T88" fmla="*/ 18 w 22"/>
                <a:gd name="T89" fmla="*/ 20 h 22"/>
                <a:gd name="T90" fmla="*/ 22 w 22"/>
                <a:gd name="T91" fmla="*/ 9 h 22"/>
                <a:gd name="T92" fmla="*/ 22 w 22"/>
                <a:gd name="T93" fmla="*/ 4 h 22"/>
                <a:gd name="T94" fmla="*/ 22 w 22"/>
                <a:gd name="T95" fmla="*/ 4 h 22"/>
                <a:gd name="T96" fmla="*/ 22 w 22"/>
                <a:gd name="T97" fmla="*/ 4 h 22"/>
                <a:gd name="T98" fmla="*/ 16 w 22"/>
                <a:gd name="T99" fmla="*/ 3 h 22"/>
                <a:gd name="T100" fmla="*/ 17 w 22"/>
                <a:gd name="T101" fmla="*/ 1 h 22"/>
                <a:gd name="T102" fmla="*/ 17 w 22"/>
                <a:gd name="T103" fmla="*/ 1 h 22"/>
                <a:gd name="T104" fmla="*/ 17 w 22"/>
                <a:gd name="T105" fmla="*/ 0 h 22"/>
                <a:gd name="T106" fmla="*/ 13 w 22"/>
                <a:gd name="T10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" h="22">
                  <a:moveTo>
                    <a:pt x="2" y="19"/>
                  </a:moveTo>
                  <a:cubicBezTo>
                    <a:pt x="4" y="15"/>
                    <a:pt x="5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9" y="4"/>
                    <a:pt x="21" y="5"/>
                  </a:cubicBezTo>
                  <a:cubicBezTo>
                    <a:pt x="21" y="6"/>
                    <a:pt x="21" y="7"/>
                    <a:pt x="21" y="9"/>
                  </a:cubicBezTo>
                  <a:cubicBezTo>
                    <a:pt x="20" y="13"/>
                    <a:pt x="19" y="17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3" y="2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9" y="3"/>
                    <a:pt x="7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4" y="9"/>
                    <a:pt x="3" y="15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7"/>
                    <a:pt x="21" y="13"/>
                    <a:pt x="22" y="9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39"/>
            <p:cNvSpPr>
              <a:spLocks/>
            </p:cNvSpPr>
            <p:nvPr/>
          </p:nvSpPr>
          <p:spPr bwMode="auto">
            <a:xfrm>
              <a:off x="3601" y="2044"/>
              <a:ext cx="26" cy="4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1 w 11"/>
                <a:gd name="T5" fmla="*/ 1 h 2"/>
                <a:gd name="T6" fmla="*/ 10 w 11"/>
                <a:gd name="T7" fmla="*/ 2 h 2"/>
                <a:gd name="T8" fmla="*/ 11 w 11"/>
                <a:gd name="T9" fmla="*/ 1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0"/>
            <p:cNvSpPr>
              <a:spLocks/>
            </p:cNvSpPr>
            <p:nvPr/>
          </p:nvSpPr>
          <p:spPr bwMode="auto">
            <a:xfrm>
              <a:off x="3599" y="2051"/>
              <a:ext cx="26" cy="5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0 w 11"/>
                <a:gd name="T5" fmla="*/ 1 h 2"/>
                <a:gd name="T6" fmla="*/ 10 w 11"/>
                <a:gd name="T7" fmla="*/ 2 h 2"/>
                <a:gd name="T8" fmla="*/ 11 w 11"/>
                <a:gd name="T9" fmla="*/ 2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1"/>
            <p:cNvSpPr>
              <a:spLocks/>
            </p:cNvSpPr>
            <p:nvPr/>
          </p:nvSpPr>
          <p:spPr bwMode="auto">
            <a:xfrm>
              <a:off x="3599" y="2058"/>
              <a:ext cx="7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0 h 1"/>
                <a:gd name="T18" fmla="*/ 1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42"/>
            <p:cNvSpPr>
              <a:spLocks/>
            </p:cNvSpPr>
            <p:nvPr/>
          </p:nvSpPr>
          <p:spPr bwMode="auto">
            <a:xfrm>
              <a:off x="3520" y="2044"/>
              <a:ext cx="33" cy="12"/>
            </a:xfrm>
            <a:custGeom>
              <a:avLst/>
              <a:gdLst>
                <a:gd name="T0" fmla="*/ 13 w 14"/>
                <a:gd name="T1" fmla="*/ 0 h 5"/>
                <a:gd name="T2" fmla="*/ 0 w 14"/>
                <a:gd name="T3" fmla="*/ 4 h 5"/>
                <a:gd name="T4" fmla="*/ 0 w 14"/>
                <a:gd name="T5" fmla="*/ 5 h 5"/>
                <a:gd name="T6" fmla="*/ 1 w 14"/>
                <a:gd name="T7" fmla="*/ 5 h 5"/>
                <a:gd name="T8" fmla="*/ 13 w 14"/>
                <a:gd name="T9" fmla="*/ 1 h 5"/>
                <a:gd name="T10" fmla="*/ 14 w 14"/>
                <a:gd name="T11" fmla="*/ 0 h 5"/>
                <a:gd name="T12" fmla="*/ 13 w 1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cubicBezTo>
                    <a:pt x="12" y="1"/>
                    <a:pt x="3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43"/>
            <p:cNvSpPr>
              <a:spLocks/>
            </p:cNvSpPr>
            <p:nvPr/>
          </p:nvSpPr>
          <p:spPr bwMode="auto">
            <a:xfrm>
              <a:off x="3522" y="2053"/>
              <a:ext cx="31" cy="10"/>
            </a:xfrm>
            <a:custGeom>
              <a:avLst/>
              <a:gdLst>
                <a:gd name="T0" fmla="*/ 12 w 13"/>
                <a:gd name="T1" fmla="*/ 0 h 4"/>
                <a:gd name="T2" fmla="*/ 5 w 13"/>
                <a:gd name="T3" fmla="*/ 2 h 4"/>
                <a:gd name="T4" fmla="*/ 0 w 13"/>
                <a:gd name="T5" fmla="*/ 3 h 4"/>
                <a:gd name="T6" fmla="*/ 0 w 13"/>
                <a:gd name="T7" fmla="*/ 4 h 4"/>
                <a:gd name="T8" fmla="*/ 0 w 13"/>
                <a:gd name="T9" fmla="*/ 4 h 4"/>
                <a:gd name="T10" fmla="*/ 1 w 13"/>
                <a:gd name="T11" fmla="*/ 4 h 4"/>
                <a:gd name="T12" fmla="*/ 6 w 13"/>
                <a:gd name="T13" fmla="*/ 3 h 4"/>
                <a:gd name="T14" fmla="*/ 12 w 13"/>
                <a:gd name="T15" fmla="*/ 1 h 4"/>
                <a:gd name="T16" fmla="*/ 13 w 13"/>
                <a:gd name="T17" fmla="*/ 0 h 4"/>
                <a:gd name="T18" fmla="*/ 12 w 13"/>
                <a:gd name="T19" fmla="*/ 0 h 4"/>
                <a:gd name="T20" fmla="*/ 12 w 1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">
                  <a:moveTo>
                    <a:pt x="12" y="0"/>
                  </a:moveTo>
                  <a:cubicBezTo>
                    <a:pt x="11" y="0"/>
                    <a:pt x="10" y="0"/>
                    <a:pt x="5" y="2"/>
                  </a:cubicBezTo>
                  <a:cubicBezTo>
                    <a:pt x="3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3" y="3"/>
                    <a:pt x="6" y="3"/>
                  </a:cubicBezTo>
                  <a:cubicBezTo>
                    <a:pt x="8" y="2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4"/>
            <p:cNvSpPr>
              <a:spLocks/>
            </p:cNvSpPr>
            <p:nvPr/>
          </p:nvSpPr>
          <p:spPr bwMode="auto">
            <a:xfrm>
              <a:off x="3522" y="2065"/>
              <a:ext cx="10" cy="5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1 w 4"/>
                <a:gd name="T5" fmla="*/ 1 h 2"/>
                <a:gd name="T6" fmla="*/ 1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1 w 4"/>
                <a:gd name="T13" fmla="*/ 2 h 2"/>
                <a:gd name="T14" fmla="*/ 2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4 w 4"/>
                <a:gd name="T21" fmla="*/ 1 h 2"/>
                <a:gd name="T22" fmla="*/ 4 w 4"/>
                <a:gd name="T23" fmla="*/ 0 h 2"/>
                <a:gd name="T24" fmla="*/ 3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45"/>
            <p:cNvSpPr>
              <a:spLocks noEditPoints="1"/>
            </p:cNvSpPr>
            <p:nvPr/>
          </p:nvSpPr>
          <p:spPr bwMode="auto">
            <a:xfrm>
              <a:off x="3510" y="2017"/>
              <a:ext cx="62" cy="74"/>
            </a:xfrm>
            <a:custGeom>
              <a:avLst/>
              <a:gdLst>
                <a:gd name="T0" fmla="*/ 7 w 26"/>
                <a:gd name="T1" fmla="*/ 27 h 31"/>
                <a:gd name="T2" fmla="*/ 25 w 26"/>
                <a:gd name="T3" fmla="*/ 25 h 31"/>
                <a:gd name="T4" fmla="*/ 24 w 26"/>
                <a:gd name="T5" fmla="*/ 25 h 31"/>
                <a:gd name="T6" fmla="*/ 24 w 26"/>
                <a:gd name="T7" fmla="*/ 25 h 31"/>
                <a:gd name="T8" fmla="*/ 23 w 26"/>
                <a:gd name="T9" fmla="*/ 26 h 31"/>
                <a:gd name="T10" fmla="*/ 7 w 26"/>
                <a:gd name="T11" fmla="*/ 29 h 31"/>
                <a:gd name="T12" fmla="*/ 21 w 26"/>
                <a:gd name="T13" fmla="*/ 4 h 31"/>
                <a:gd name="T14" fmla="*/ 23 w 26"/>
                <a:gd name="T15" fmla="*/ 10 h 31"/>
                <a:gd name="T16" fmla="*/ 8 w 26"/>
                <a:gd name="T17" fmla="*/ 9 h 31"/>
                <a:gd name="T18" fmla="*/ 7 w 26"/>
                <a:gd name="T19" fmla="*/ 3 h 31"/>
                <a:gd name="T20" fmla="*/ 10 w 26"/>
                <a:gd name="T21" fmla="*/ 1 h 31"/>
                <a:gd name="T22" fmla="*/ 12 w 26"/>
                <a:gd name="T23" fmla="*/ 7 h 31"/>
                <a:gd name="T24" fmla="*/ 8 w 26"/>
                <a:gd name="T25" fmla="*/ 10 h 31"/>
                <a:gd name="T26" fmla="*/ 12 w 26"/>
                <a:gd name="T27" fmla="*/ 4 h 31"/>
                <a:gd name="T28" fmla="*/ 19 w 26"/>
                <a:gd name="T29" fmla="*/ 1 h 31"/>
                <a:gd name="T30" fmla="*/ 7 w 26"/>
                <a:gd name="T31" fmla="*/ 26 h 31"/>
                <a:gd name="T32" fmla="*/ 6 w 26"/>
                <a:gd name="T33" fmla="*/ 26 h 31"/>
                <a:gd name="T34" fmla="*/ 1 w 26"/>
                <a:gd name="T35" fmla="*/ 8 h 31"/>
                <a:gd name="T36" fmla="*/ 6 w 26"/>
                <a:gd name="T37" fmla="*/ 6 h 31"/>
                <a:gd name="T38" fmla="*/ 7 w 26"/>
                <a:gd name="T39" fmla="*/ 10 h 31"/>
                <a:gd name="T40" fmla="*/ 20 w 26"/>
                <a:gd name="T41" fmla="*/ 0 h 31"/>
                <a:gd name="T42" fmla="*/ 19 w 26"/>
                <a:gd name="T43" fmla="*/ 0 h 31"/>
                <a:gd name="T44" fmla="*/ 18 w 26"/>
                <a:gd name="T45" fmla="*/ 0 h 31"/>
                <a:gd name="T46" fmla="*/ 11 w 26"/>
                <a:gd name="T47" fmla="*/ 0 h 31"/>
                <a:gd name="T48" fmla="*/ 10 w 26"/>
                <a:gd name="T49" fmla="*/ 0 h 31"/>
                <a:gd name="T50" fmla="*/ 6 w 26"/>
                <a:gd name="T51" fmla="*/ 2 h 31"/>
                <a:gd name="T52" fmla="*/ 6 w 26"/>
                <a:gd name="T53" fmla="*/ 5 h 31"/>
                <a:gd name="T54" fmla="*/ 1 w 26"/>
                <a:gd name="T55" fmla="*/ 7 h 31"/>
                <a:gd name="T56" fmla="*/ 0 w 26"/>
                <a:gd name="T57" fmla="*/ 7 h 31"/>
                <a:gd name="T58" fmla="*/ 2 w 26"/>
                <a:gd name="T59" fmla="*/ 29 h 31"/>
                <a:gd name="T60" fmla="*/ 2 w 26"/>
                <a:gd name="T61" fmla="*/ 29 h 31"/>
                <a:gd name="T62" fmla="*/ 6 w 26"/>
                <a:gd name="T63" fmla="*/ 30 h 31"/>
                <a:gd name="T64" fmla="*/ 6 w 26"/>
                <a:gd name="T65" fmla="*/ 31 h 31"/>
                <a:gd name="T66" fmla="*/ 11 w 26"/>
                <a:gd name="T67" fmla="*/ 29 h 31"/>
                <a:gd name="T68" fmla="*/ 24 w 26"/>
                <a:gd name="T69" fmla="*/ 27 h 31"/>
                <a:gd name="T70" fmla="*/ 26 w 26"/>
                <a:gd name="T71" fmla="*/ 26 h 31"/>
                <a:gd name="T72" fmla="*/ 24 w 26"/>
                <a:gd name="T73" fmla="*/ 3 h 31"/>
                <a:gd name="T74" fmla="*/ 23 w 26"/>
                <a:gd name="T75" fmla="*/ 2 h 31"/>
                <a:gd name="T76" fmla="*/ 20 w 26"/>
                <a:gd name="T77" fmla="*/ 1 h 31"/>
                <a:gd name="T78" fmla="*/ 20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7" y="29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13" y="25"/>
                    <a:pt x="19" y="24"/>
                    <a:pt x="25" y="2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8"/>
                    <a:pt x="8" y="29"/>
                    <a:pt x="7" y="29"/>
                  </a:cubicBezTo>
                  <a:moveTo>
                    <a:pt x="24" y="19"/>
                  </a:moveTo>
                  <a:cubicBezTo>
                    <a:pt x="23" y="14"/>
                    <a:pt x="21" y="9"/>
                    <a:pt x="21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3" y="8"/>
                    <a:pt x="23" y="10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8" y="9"/>
                  </a:moveTo>
                  <a:cubicBezTo>
                    <a:pt x="8" y="7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5"/>
                    <a:pt x="12" y="7"/>
                    <a:pt x="12" y="7"/>
                  </a:cubicBezTo>
                  <a:cubicBezTo>
                    <a:pt x="12" y="8"/>
                    <a:pt x="9" y="9"/>
                    <a:pt x="8" y="9"/>
                  </a:cubicBezTo>
                  <a:moveTo>
                    <a:pt x="8" y="10"/>
                  </a:moveTo>
                  <a:cubicBezTo>
                    <a:pt x="9" y="10"/>
                    <a:pt x="13" y="9"/>
                    <a:pt x="13" y="7"/>
                  </a:cubicBezTo>
                  <a:cubicBezTo>
                    <a:pt x="13" y="7"/>
                    <a:pt x="13" y="6"/>
                    <a:pt x="12" y="4"/>
                  </a:cubicBezTo>
                  <a:cubicBezTo>
                    <a:pt x="14" y="3"/>
                    <a:pt x="17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8"/>
                    <a:pt x="22" y="15"/>
                    <a:pt x="24" y="22"/>
                  </a:cubicBezTo>
                  <a:cubicBezTo>
                    <a:pt x="18" y="23"/>
                    <a:pt x="12" y="24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3" y="21"/>
                    <a:pt x="2" y="1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4" y="2"/>
                    <a:pt x="12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2" y="21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9" y="29"/>
                    <a:pt x="11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4" y="5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46"/>
            <p:cNvSpPr>
              <a:spLocks noEditPoints="1"/>
            </p:cNvSpPr>
            <p:nvPr/>
          </p:nvSpPr>
          <p:spPr bwMode="auto">
            <a:xfrm>
              <a:off x="4191" y="1922"/>
              <a:ext cx="83" cy="76"/>
            </a:xfrm>
            <a:custGeom>
              <a:avLst/>
              <a:gdLst>
                <a:gd name="T0" fmla="*/ 7 w 35"/>
                <a:gd name="T1" fmla="*/ 22 h 32"/>
                <a:gd name="T2" fmla="*/ 5 w 35"/>
                <a:gd name="T3" fmla="*/ 19 h 32"/>
                <a:gd name="T4" fmla="*/ 19 w 35"/>
                <a:gd name="T5" fmla="*/ 31 h 32"/>
                <a:gd name="T6" fmla="*/ 18 w 35"/>
                <a:gd name="T7" fmla="*/ 30 h 32"/>
                <a:gd name="T8" fmla="*/ 18 w 35"/>
                <a:gd name="T9" fmla="*/ 30 h 32"/>
                <a:gd name="T10" fmla="*/ 17 w 35"/>
                <a:gd name="T11" fmla="*/ 30 h 32"/>
                <a:gd name="T12" fmla="*/ 32 w 35"/>
                <a:gd name="T13" fmla="*/ 13 h 32"/>
                <a:gd name="T14" fmla="*/ 29 w 35"/>
                <a:gd name="T15" fmla="*/ 19 h 32"/>
                <a:gd name="T16" fmla="*/ 23 w 35"/>
                <a:gd name="T17" fmla="*/ 9 h 32"/>
                <a:gd name="T18" fmla="*/ 23 w 35"/>
                <a:gd name="T19" fmla="*/ 2 h 32"/>
                <a:gd name="T20" fmla="*/ 24 w 35"/>
                <a:gd name="T21" fmla="*/ 2 h 32"/>
                <a:gd name="T22" fmla="*/ 25 w 35"/>
                <a:gd name="T23" fmla="*/ 6 h 32"/>
                <a:gd name="T24" fmla="*/ 23 w 35"/>
                <a:gd name="T25" fmla="*/ 9 h 32"/>
                <a:gd name="T26" fmla="*/ 6 w 35"/>
                <a:gd name="T27" fmla="*/ 18 h 32"/>
                <a:gd name="T28" fmla="*/ 5 w 35"/>
                <a:gd name="T29" fmla="*/ 18 h 32"/>
                <a:gd name="T30" fmla="*/ 15 w 35"/>
                <a:gd name="T31" fmla="*/ 2 h 32"/>
                <a:gd name="T32" fmla="*/ 20 w 35"/>
                <a:gd name="T33" fmla="*/ 4 h 32"/>
                <a:gd name="T34" fmla="*/ 18 w 35"/>
                <a:gd name="T35" fmla="*/ 7 h 32"/>
                <a:gd name="T36" fmla="*/ 24 w 35"/>
                <a:gd name="T37" fmla="*/ 10 h 32"/>
                <a:gd name="T38" fmla="*/ 32 w 35"/>
                <a:gd name="T39" fmla="*/ 10 h 32"/>
                <a:gd name="T40" fmla="*/ 21 w 35"/>
                <a:gd name="T41" fmla="*/ 28 h 32"/>
                <a:gd name="T42" fmla="*/ 15 w 35"/>
                <a:gd name="T43" fmla="*/ 0 h 32"/>
                <a:gd name="T44" fmla="*/ 0 w 35"/>
                <a:gd name="T45" fmla="*/ 16 h 32"/>
                <a:gd name="T46" fmla="*/ 4 w 35"/>
                <a:gd name="T47" fmla="*/ 18 h 32"/>
                <a:gd name="T48" fmla="*/ 2 w 35"/>
                <a:gd name="T49" fmla="*/ 21 h 32"/>
                <a:gd name="T50" fmla="*/ 6 w 35"/>
                <a:gd name="T51" fmla="*/ 23 h 32"/>
                <a:gd name="T52" fmla="*/ 19 w 35"/>
                <a:gd name="T53" fmla="*/ 32 h 32"/>
                <a:gd name="T54" fmla="*/ 19 w 35"/>
                <a:gd name="T55" fmla="*/ 32 h 32"/>
                <a:gd name="T56" fmla="*/ 35 w 35"/>
                <a:gd name="T57" fmla="*/ 15 h 32"/>
                <a:gd name="T58" fmla="*/ 35 w 35"/>
                <a:gd name="T59" fmla="*/ 14 h 32"/>
                <a:gd name="T60" fmla="*/ 33 w 35"/>
                <a:gd name="T61" fmla="*/ 11 h 32"/>
                <a:gd name="T62" fmla="*/ 34 w 35"/>
                <a:gd name="T63" fmla="*/ 10 h 32"/>
                <a:gd name="T64" fmla="*/ 34 w 35"/>
                <a:gd name="T65" fmla="*/ 10 h 32"/>
                <a:gd name="T66" fmla="*/ 33 w 35"/>
                <a:gd name="T67" fmla="*/ 9 h 32"/>
                <a:gd name="T68" fmla="*/ 33 w 35"/>
                <a:gd name="T69" fmla="*/ 9 h 32"/>
                <a:gd name="T70" fmla="*/ 27 w 35"/>
                <a:gd name="T71" fmla="*/ 4 h 32"/>
                <a:gd name="T72" fmla="*/ 27 w 35"/>
                <a:gd name="T73" fmla="*/ 3 h 32"/>
                <a:gd name="T74" fmla="*/ 23 w 35"/>
                <a:gd name="T75" fmla="*/ 1 h 32"/>
                <a:gd name="T76" fmla="*/ 22 w 35"/>
                <a:gd name="T77" fmla="*/ 2 h 32"/>
                <a:gd name="T78" fmla="*/ 16 w 35"/>
                <a:gd name="T79" fmla="*/ 1 h 32"/>
                <a:gd name="T80" fmla="*/ 16 w 35"/>
                <a:gd name="T8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2">
                  <a:moveTo>
                    <a:pt x="17" y="3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5" y="21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6" y="25"/>
                    <a:pt x="20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3" y="26"/>
                  </a:moveTo>
                  <a:cubicBezTo>
                    <a:pt x="25" y="22"/>
                    <a:pt x="28" y="17"/>
                    <a:pt x="32" y="13"/>
                  </a:cubicBezTo>
                  <a:cubicBezTo>
                    <a:pt x="32" y="13"/>
                    <a:pt x="33" y="14"/>
                    <a:pt x="33" y="14"/>
                  </a:cubicBezTo>
                  <a:cubicBezTo>
                    <a:pt x="32" y="16"/>
                    <a:pt x="30" y="17"/>
                    <a:pt x="29" y="19"/>
                  </a:cubicBezTo>
                  <a:cubicBezTo>
                    <a:pt x="23" y="26"/>
                    <a:pt x="23" y="26"/>
                    <a:pt x="23" y="26"/>
                  </a:cubicBezTo>
                  <a:moveTo>
                    <a:pt x="23" y="9"/>
                  </a:moveTo>
                  <a:cubicBezTo>
                    <a:pt x="22" y="9"/>
                    <a:pt x="20" y="8"/>
                    <a:pt x="19" y="7"/>
                  </a:cubicBezTo>
                  <a:cubicBezTo>
                    <a:pt x="21" y="6"/>
                    <a:pt x="22" y="4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5"/>
                    <a:pt x="25" y="6"/>
                  </a:cubicBezTo>
                  <a:cubicBezTo>
                    <a:pt x="24" y="7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21" y="28"/>
                  </a:moveTo>
                  <a:cubicBezTo>
                    <a:pt x="16" y="24"/>
                    <a:pt x="11" y="21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7" y="12"/>
                    <a:pt x="11" y="7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3"/>
                    <a:pt x="18" y="4"/>
                    <a:pt x="20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8"/>
                    <a:pt x="21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8" y="8"/>
                    <a:pt x="30" y="9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5"/>
                    <a:pt x="24" y="22"/>
                    <a:pt x="21" y="28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3" y="16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3" y="12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8" y="7"/>
                    <a:pt x="26" y="6"/>
                  </a:cubicBezTo>
                  <a:cubicBezTo>
                    <a:pt x="26" y="5"/>
                    <a:pt x="27" y="4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47"/>
            <p:cNvSpPr>
              <a:spLocks/>
            </p:cNvSpPr>
            <p:nvPr/>
          </p:nvSpPr>
          <p:spPr bwMode="auto">
            <a:xfrm>
              <a:off x="4217" y="1944"/>
              <a:ext cx="31" cy="16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1 h 7"/>
                <a:gd name="T4" fmla="*/ 12 w 13"/>
                <a:gd name="T5" fmla="*/ 7 h 7"/>
                <a:gd name="T6" fmla="*/ 13 w 13"/>
                <a:gd name="T7" fmla="*/ 7 h 7"/>
                <a:gd name="T8" fmla="*/ 13 w 13"/>
                <a:gd name="T9" fmla="*/ 7 h 7"/>
                <a:gd name="T10" fmla="*/ 13 w 13"/>
                <a:gd name="T11" fmla="*/ 6 h 7"/>
                <a:gd name="T12" fmla="*/ 1 w 13"/>
                <a:gd name="T13" fmla="*/ 0 h 7"/>
                <a:gd name="T14" fmla="*/ 0 w 1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3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48"/>
            <p:cNvSpPr>
              <a:spLocks/>
            </p:cNvSpPr>
            <p:nvPr/>
          </p:nvSpPr>
          <p:spPr bwMode="auto">
            <a:xfrm>
              <a:off x="4215" y="1951"/>
              <a:ext cx="26" cy="17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5 w 11"/>
                <a:gd name="T7" fmla="*/ 3 h 7"/>
                <a:gd name="T8" fmla="*/ 10 w 11"/>
                <a:gd name="T9" fmla="*/ 6 h 7"/>
                <a:gd name="T10" fmla="*/ 11 w 11"/>
                <a:gd name="T11" fmla="*/ 7 h 7"/>
                <a:gd name="T12" fmla="*/ 11 w 11"/>
                <a:gd name="T13" fmla="*/ 7 h 7"/>
                <a:gd name="T14" fmla="*/ 11 w 11"/>
                <a:gd name="T15" fmla="*/ 6 h 7"/>
                <a:gd name="T16" fmla="*/ 5 w 11"/>
                <a:gd name="T17" fmla="*/ 2 h 7"/>
                <a:gd name="T18" fmla="*/ 1 w 11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7" y="4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5" y="2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49"/>
            <p:cNvSpPr>
              <a:spLocks/>
            </p:cNvSpPr>
            <p:nvPr/>
          </p:nvSpPr>
          <p:spPr bwMode="auto">
            <a:xfrm>
              <a:off x="4210" y="1956"/>
              <a:ext cx="7" cy="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2 w 3"/>
                <a:gd name="T5" fmla="*/ 1 h 2"/>
                <a:gd name="T6" fmla="*/ 2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2 w 3"/>
                <a:gd name="T15" fmla="*/ 0 h 2"/>
                <a:gd name="T16" fmla="*/ 1 w 3"/>
                <a:gd name="T17" fmla="*/ 0 h 2"/>
                <a:gd name="T18" fmla="*/ 1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50"/>
            <p:cNvSpPr>
              <a:spLocks/>
            </p:cNvSpPr>
            <p:nvPr/>
          </p:nvSpPr>
          <p:spPr bwMode="auto">
            <a:xfrm>
              <a:off x="4153" y="2491"/>
              <a:ext cx="40" cy="9"/>
            </a:xfrm>
            <a:custGeom>
              <a:avLst/>
              <a:gdLst>
                <a:gd name="T0" fmla="*/ 1 w 17"/>
                <a:gd name="T1" fmla="*/ 0 h 4"/>
                <a:gd name="T2" fmla="*/ 0 w 17"/>
                <a:gd name="T3" fmla="*/ 1 h 4"/>
                <a:gd name="T4" fmla="*/ 1 w 17"/>
                <a:gd name="T5" fmla="*/ 1 h 4"/>
                <a:gd name="T6" fmla="*/ 16 w 17"/>
                <a:gd name="T7" fmla="*/ 4 h 4"/>
                <a:gd name="T8" fmla="*/ 17 w 17"/>
                <a:gd name="T9" fmla="*/ 4 h 4"/>
                <a:gd name="T10" fmla="*/ 16 w 17"/>
                <a:gd name="T11" fmla="*/ 3 h 4"/>
                <a:gd name="T12" fmla="*/ 16 w 17"/>
                <a:gd name="T13" fmla="*/ 3 h 4"/>
                <a:gd name="T14" fmla="*/ 1 w 1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15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4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1"/>
            <p:cNvSpPr>
              <a:spLocks/>
            </p:cNvSpPr>
            <p:nvPr/>
          </p:nvSpPr>
          <p:spPr bwMode="auto">
            <a:xfrm>
              <a:off x="4153" y="2500"/>
              <a:ext cx="33" cy="10"/>
            </a:xfrm>
            <a:custGeom>
              <a:avLst/>
              <a:gdLst>
                <a:gd name="T0" fmla="*/ 1 w 14"/>
                <a:gd name="T1" fmla="*/ 0 h 4"/>
                <a:gd name="T2" fmla="*/ 0 w 14"/>
                <a:gd name="T3" fmla="*/ 0 h 4"/>
                <a:gd name="T4" fmla="*/ 0 w 14"/>
                <a:gd name="T5" fmla="*/ 1 h 4"/>
                <a:gd name="T6" fmla="*/ 6 w 14"/>
                <a:gd name="T7" fmla="*/ 2 h 4"/>
                <a:gd name="T8" fmla="*/ 13 w 14"/>
                <a:gd name="T9" fmla="*/ 4 h 4"/>
                <a:gd name="T10" fmla="*/ 14 w 14"/>
                <a:gd name="T11" fmla="*/ 4 h 4"/>
                <a:gd name="T12" fmla="*/ 14 w 14"/>
                <a:gd name="T13" fmla="*/ 4 h 4"/>
                <a:gd name="T14" fmla="*/ 14 w 14"/>
                <a:gd name="T15" fmla="*/ 3 h 4"/>
                <a:gd name="T16" fmla="*/ 6 w 14"/>
                <a:gd name="T17" fmla="*/ 1 h 4"/>
                <a:gd name="T18" fmla="*/ 1 w 1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6" y="2"/>
                  </a:cubicBezTo>
                  <a:cubicBezTo>
                    <a:pt x="9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2"/>
                    <a:pt x="6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52"/>
            <p:cNvSpPr>
              <a:spLocks/>
            </p:cNvSpPr>
            <p:nvPr/>
          </p:nvSpPr>
          <p:spPr bwMode="auto">
            <a:xfrm>
              <a:off x="4150" y="2505"/>
              <a:ext cx="10" cy="7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1 h 3"/>
                <a:gd name="T4" fmla="*/ 2 w 4"/>
                <a:gd name="T5" fmla="*/ 2 h 3"/>
                <a:gd name="T6" fmla="*/ 3 w 4"/>
                <a:gd name="T7" fmla="*/ 2 h 3"/>
                <a:gd name="T8" fmla="*/ 3 w 4"/>
                <a:gd name="T9" fmla="*/ 3 h 3"/>
                <a:gd name="T10" fmla="*/ 3 w 4"/>
                <a:gd name="T11" fmla="*/ 2 h 3"/>
                <a:gd name="T12" fmla="*/ 4 w 4"/>
                <a:gd name="T13" fmla="*/ 2 h 3"/>
                <a:gd name="T14" fmla="*/ 2 w 4"/>
                <a:gd name="T15" fmla="*/ 1 h 3"/>
                <a:gd name="T16" fmla="*/ 1 w 4"/>
                <a:gd name="T17" fmla="*/ 1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53"/>
            <p:cNvSpPr>
              <a:spLocks noEditPoints="1"/>
            </p:cNvSpPr>
            <p:nvPr/>
          </p:nvSpPr>
          <p:spPr bwMode="auto">
            <a:xfrm>
              <a:off x="4131" y="2462"/>
              <a:ext cx="88" cy="86"/>
            </a:xfrm>
            <a:custGeom>
              <a:avLst/>
              <a:gdLst>
                <a:gd name="T0" fmla="*/ 9 w 37"/>
                <a:gd name="T1" fmla="*/ 28 h 36"/>
                <a:gd name="T2" fmla="*/ 6 w 37"/>
                <a:gd name="T3" fmla="*/ 25 h 36"/>
                <a:gd name="T4" fmla="*/ 25 w 37"/>
                <a:gd name="T5" fmla="*/ 34 h 36"/>
                <a:gd name="T6" fmla="*/ 24 w 37"/>
                <a:gd name="T7" fmla="*/ 34 h 36"/>
                <a:gd name="T8" fmla="*/ 24 w 37"/>
                <a:gd name="T9" fmla="*/ 34 h 36"/>
                <a:gd name="T10" fmla="*/ 23 w 37"/>
                <a:gd name="T11" fmla="*/ 33 h 36"/>
                <a:gd name="T12" fmla="*/ 33 w 37"/>
                <a:gd name="T13" fmla="*/ 10 h 36"/>
                <a:gd name="T14" fmla="*/ 32 w 37"/>
                <a:gd name="T15" fmla="*/ 18 h 36"/>
                <a:gd name="T16" fmla="*/ 5 w 37"/>
                <a:gd name="T17" fmla="*/ 24 h 36"/>
                <a:gd name="T18" fmla="*/ 11 w 37"/>
                <a:gd name="T19" fmla="*/ 3 h 36"/>
                <a:gd name="T20" fmla="*/ 17 w 37"/>
                <a:gd name="T21" fmla="*/ 5 h 36"/>
                <a:gd name="T22" fmla="*/ 16 w 37"/>
                <a:gd name="T23" fmla="*/ 9 h 36"/>
                <a:gd name="T24" fmla="*/ 23 w 37"/>
                <a:gd name="T25" fmla="*/ 9 h 36"/>
                <a:gd name="T26" fmla="*/ 33 w 37"/>
                <a:gd name="T27" fmla="*/ 7 h 36"/>
                <a:gd name="T28" fmla="*/ 26 w 37"/>
                <a:gd name="T29" fmla="*/ 30 h 36"/>
                <a:gd name="T30" fmla="*/ 6 w 37"/>
                <a:gd name="T31" fmla="*/ 24 h 36"/>
                <a:gd name="T32" fmla="*/ 21 w 37"/>
                <a:gd name="T33" fmla="*/ 9 h 36"/>
                <a:gd name="T34" fmla="*/ 19 w 37"/>
                <a:gd name="T35" fmla="*/ 1 h 36"/>
                <a:gd name="T36" fmla="*/ 21 w 37"/>
                <a:gd name="T37" fmla="*/ 1 h 36"/>
                <a:gd name="T38" fmla="*/ 23 w 37"/>
                <a:gd name="T39" fmla="*/ 5 h 36"/>
                <a:gd name="T40" fmla="*/ 21 w 37"/>
                <a:gd name="T41" fmla="*/ 9 h 36"/>
                <a:gd name="T42" fmla="*/ 19 w 37"/>
                <a:gd name="T43" fmla="*/ 0 h 36"/>
                <a:gd name="T44" fmla="*/ 18 w 37"/>
                <a:gd name="T45" fmla="*/ 4 h 36"/>
                <a:gd name="T46" fmla="*/ 12 w 37"/>
                <a:gd name="T47" fmla="*/ 2 h 36"/>
                <a:gd name="T48" fmla="*/ 11 w 37"/>
                <a:gd name="T49" fmla="*/ 2 h 36"/>
                <a:gd name="T50" fmla="*/ 0 w 37"/>
                <a:gd name="T51" fmla="*/ 24 h 36"/>
                <a:gd name="T52" fmla="*/ 5 w 37"/>
                <a:gd name="T53" fmla="*/ 25 h 36"/>
                <a:gd name="T54" fmla="*/ 3 w 37"/>
                <a:gd name="T55" fmla="*/ 28 h 36"/>
                <a:gd name="T56" fmla="*/ 5 w 37"/>
                <a:gd name="T57" fmla="*/ 29 h 36"/>
                <a:gd name="T58" fmla="*/ 23 w 37"/>
                <a:gd name="T59" fmla="*/ 35 h 36"/>
                <a:gd name="T60" fmla="*/ 25 w 37"/>
                <a:gd name="T61" fmla="*/ 36 h 36"/>
                <a:gd name="T62" fmla="*/ 33 w 37"/>
                <a:gd name="T63" fmla="*/ 18 h 36"/>
                <a:gd name="T64" fmla="*/ 37 w 37"/>
                <a:gd name="T65" fmla="*/ 11 h 36"/>
                <a:gd name="T66" fmla="*/ 33 w 37"/>
                <a:gd name="T67" fmla="*/ 9 h 36"/>
                <a:gd name="T68" fmla="*/ 34 w 37"/>
                <a:gd name="T69" fmla="*/ 7 h 36"/>
                <a:gd name="T70" fmla="*/ 35 w 37"/>
                <a:gd name="T71" fmla="*/ 6 h 36"/>
                <a:gd name="T72" fmla="*/ 34 w 37"/>
                <a:gd name="T73" fmla="*/ 6 h 36"/>
                <a:gd name="T74" fmla="*/ 33 w 37"/>
                <a:gd name="T75" fmla="*/ 5 h 36"/>
                <a:gd name="T76" fmla="*/ 25 w 37"/>
                <a:gd name="T77" fmla="*/ 1 h 36"/>
                <a:gd name="T78" fmla="*/ 25 w 37"/>
                <a:gd name="T79" fmla="*/ 1 h 36"/>
                <a:gd name="T80" fmla="*/ 20 w 37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36">
                  <a:moveTo>
                    <a:pt x="23" y="33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6" y="27"/>
                    <a:pt x="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3" y="27"/>
                    <a:pt x="19" y="29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28" y="28"/>
                  </a:moveTo>
                  <a:cubicBezTo>
                    <a:pt x="29" y="22"/>
                    <a:pt x="31" y="16"/>
                    <a:pt x="33" y="10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4" y="13"/>
                    <a:pt x="33" y="15"/>
                    <a:pt x="32" y="1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5" y="24"/>
                  </a:moveTo>
                  <a:cubicBezTo>
                    <a:pt x="4" y="24"/>
                    <a:pt x="2" y="24"/>
                    <a:pt x="1" y="23"/>
                  </a:cubicBezTo>
                  <a:cubicBezTo>
                    <a:pt x="5" y="17"/>
                    <a:pt x="9" y="10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20" y="10"/>
                    <a:pt x="21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27" y="6"/>
                    <a:pt x="30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14"/>
                    <a:pt x="27" y="22"/>
                    <a:pt x="26" y="30"/>
                  </a:cubicBezTo>
                  <a:cubicBezTo>
                    <a:pt x="20" y="28"/>
                    <a:pt x="13" y="26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moveTo>
                    <a:pt x="21" y="9"/>
                  </a:moveTo>
                  <a:cubicBezTo>
                    <a:pt x="20" y="9"/>
                    <a:pt x="18" y="8"/>
                    <a:pt x="17" y="8"/>
                  </a:cubicBezTo>
                  <a:cubicBezTo>
                    <a:pt x="18" y="6"/>
                    <a:pt x="19" y="3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4"/>
                    <a:pt x="23" y="5"/>
                  </a:cubicBezTo>
                  <a:cubicBezTo>
                    <a:pt x="23" y="6"/>
                    <a:pt x="23" y="8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6" y="3"/>
                    <a:pt x="14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0"/>
                    <a:pt x="4" y="17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3" y="25"/>
                    <a:pt x="5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6"/>
                    <a:pt x="35" y="13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5"/>
                    <a:pt x="27" y="5"/>
                    <a:pt x="24" y="5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54"/>
            <p:cNvSpPr>
              <a:spLocks noEditPoints="1"/>
            </p:cNvSpPr>
            <p:nvPr/>
          </p:nvSpPr>
          <p:spPr bwMode="auto">
            <a:xfrm>
              <a:off x="3917" y="2320"/>
              <a:ext cx="115" cy="104"/>
            </a:xfrm>
            <a:custGeom>
              <a:avLst/>
              <a:gdLst>
                <a:gd name="T0" fmla="*/ 47 w 48"/>
                <a:gd name="T1" fmla="*/ 29 h 44"/>
                <a:gd name="T2" fmla="*/ 42 w 48"/>
                <a:gd name="T3" fmla="*/ 42 h 44"/>
                <a:gd name="T4" fmla="*/ 41 w 48"/>
                <a:gd name="T5" fmla="*/ 32 h 44"/>
                <a:gd name="T6" fmla="*/ 39 w 48"/>
                <a:gd name="T7" fmla="*/ 28 h 44"/>
                <a:gd name="T8" fmla="*/ 34 w 48"/>
                <a:gd name="T9" fmla="*/ 32 h 44"/>
                <a:gd name="T10" fmla="*/ 39 w 48"/>
                <a:gd name="T11" fmla="*/ 22 h 44"/>
                <a:gd name="T12" fmla="*/ 39 w 48"/>
                <a:gd name="T13" fmla="*/ 28 h 44"/>
                <a:gd name="T14" fmla="*/ 30 w 48"/>
                <a:gd name="T15" fmla="*/ 23 h 44"/>
                <a:gd name="T16" fmla="*/ 35 w 48"/>
                <a:gd name="T17" fmla="*/ 24 h 44"/>
                <a:gd name="T18" fmla="*/ 26 w 48"/>
                <a:gd name="T19" fmla="*/ 25 h 44"/>
                <a:gd name="T20" fmla="*/ 31 w 48"/>
                <a:gd name="T21" fmla="*/ 14 h 44"/>
                <a:gd name="T22" fmla="*/ 26 w 48"/>
                <a:gd name="T23" fmla="*/ 25 h 44"/>
                <a:gd name="T24" fmla="*/ 28 w 48"/>
                <a:gd name="T25" fmla="*/ 14 h 44"/>
                <a:gd name="T26" fmla="*/ 22 w 48"/>
                <a:gd name="T27" fmla="*/ 18 h 44"/>
                <a:gd name="T28" fmla="*/ 18 w 48"/>
                <a:gd name="T29" fmla="*/ 13 h 44"/>
                <a:gd name="T30" fmla="*/ 23 w 48"/>
                <a:gd name="T31" fmla="*/ 14 h 44"/>
                <a:gd name="T32" fmla="*/ 22 w 48"/>
                <a:gd name="T33" fmla="*/ 8 h 44"/>
                <a:gd name="T34" fmla="*/ 17 w 48"/>
                <a:gd name="T35" fmla="*/ 12 h 44"/>
                <a:gd name="T36" fmla="*/ 16 w 48"/>
                <a:gd name="T37" fmla="*/ 8 h 44"/>
                <a:gd name="T38" fmla="*/ 2 w 48"/>
                <a:gd name="T39" fmla="*/ 6 h 44"/>
                <a:gd name="T40" fmla="*/ 9 w 48"/>
                <a:gd name="T41" fmla="*/ 8 h 44"/>
                <a:gd name="T42" fmla="*/ 10 w 48"/>
                <a:gd name="T43" fmla="*/ 13 h 44"/>
                <a:gd name="T44" fmla="*/ 17 w 48"/>
                <a:gd name="T45" fmla="*/ 18 h 44"/>
                <a:gd name="T46" fmla="*/ 17 w 48"/>
                <a:gd name="T47" fmla="*/ 19 h 44"/>
                <a:gd name="T48" fmla="*/ 18 w 48"/>
                <a:gd name="T49" fmla="*/ 19 h 44"/>
                <a:gd name="T50" fmla="*/ 25 w 48"/>
                <a:gd name="T51" fmla="*/ 22 h 44"/>
                <a:gd name="T52" fmla="*/ 30 w 48"/>
                <a:gd name="T53" fmla="*/ 26 h 44"/>
                <a:gd name="T54" fmla="*/ 33 w 48"/>
                <a:gd name="T55" fmla="*/ 33 h 44"/>
                <a:gd name="T56" fmla="*/ 41 w 48"/>
                <a:gd name="T57" fmla="*/ 33 h 44"/>
                <a:gd name="T58" fmla="*/ 10 w 48"/>
                <a:gd name="T59" fmla="*/ 11 h 44"/>
                <a:gd name="T60" fmla="*/ 16 w 48"/>
                <a:gd name="T61" fmla="*/ 4 h 44"/>
                <a:gd name="T62" fmla="*/ 2 w 48"/>
                <a:gd name="T63" fmla="*/ 5 h 44"/>
                <a:gd name="T64" fmla="*/ 14 w 48"/>
                <a:gd name="T65" fmla="*/ 1 h 44"/>
                <a:gd name="T66" fmla="*/ 2 w 48"/>
                <a:gd name="T67" fmla="*/ 5 h 44"/>
                <a:gd name="T68" fmla="*/ 13 w 48"/>
                <a:gd name="T69" fmla="*/ 0 h 44"/>
                <a:gd name="T70" fmla="*/ 1 w 48"/>
                <a:gd name="T71" fmla="*/ 5 h 44"/>
                <a:gd name="T72" fmla="*/ 1 w 48"/>
                <a:gd name="T73" fmla="*/ 24 h 44"/>
                <a:gd name="T74" fmla="*/ 23 w 48"/>
                <a:gd name="T75" fmla="*/ 43 h 44"/>
                <a:gd name="T76" fmla="*/ 42 w 48"/>
                <a:gd name="T77" fmla="*/ 44 h 44"/>
                <a:gd name="T78" fmla="*/ 43 w 48"/>
                <a:gd name="T79" fmla="*/ 43 h 44"/>
                <a:gd name="T80" fmla="*/ 48 w 48"/>
                <a:gd name="T81" fmla="*/ 36 h 44"/>
                <a:gd name="T82" fmla="*/ 48 w 48"/>
                <a:gd name="T83" fmla="*/ 27 h 44"/>
                <a:gd name="T84" fmla="*/ 47 w 48"/>
                <a:gd name="T85" fmla="*/ 27 h 44"/>
                <a:gd name="T86" fmla="*/ 40 w 48"/>
                <a:gd name="T87" fmla="*/ 27 h 44"/>
                <a:gd name="T88" fmla="*/ 40 w 48"/>
                <a:gd name="T89" fmla="*/ 20 h 44"/>
                <a:gd name="T90" fmla="*/ 39 w 48"/>
                <a:gd name="T91" fmla="*/ 20 h 44"/>
                <a:gd name="T92" fmla="*/ 32 w 48"/>
                <a:gd name="T93" fmla="*/ 13 h 44"/>
                <a:gd name="T94" fmla="*/ 31 w 48"/>
                <a:gd name="T95" fmla="*/ 13 h 44"/>
                <a:gd name="T96" fmla="*/ 24 w 48"/>
                <a:gd name="T97" fmla="*/ 13 h 44"/>
                <a:gd name="T98" fmla="*/ 24 w 48"/>
                <a:gd name="T99" fmla="*/ 7 h 44"/>
                <a:gd name="T100" fmla="*/ 24 w 48"/>
                <a:gd name="T101" fmla="*/ 7 h 44"/>
                <a:gd name="T102" fmla="*/ 17 w 48"/>
                <a:gd name="T103" fmla="*/ 7 h 44"/>
                <a:gd name="T104" fmla="*/ 17 w 48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42" y="4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4" y="30"/>
                    <a:pt x="45" y="29"/>
                    <a:pt x="47" y="29"/>
                  </a:cubicBezTo>
                  <a:cubicBezTo>
                    <a:pt x="47" y="30"/>
                    <a:pt x="47" y="31"/>
                    <a:pt x="47" y="32"/>
                  </a:cubicBezTo>
                  <a:cubicBezTo>
                    <a:pt x="47" y="34"/>
                    <a:pt x="47" y="35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5" y="39"/>
                    <a:pt x="44" y="41"/>
                    <a:pt x="42" y="42"/>
                  </a:cubicBezTo>
                  <a:moveTo>
                    <a:pt x="42" y="28"/>
                  </a:moveTo>
                  <a:cubicBezTo>
                    <a:pt x="43" y="28"/>
                    <a:pt x="44" y="28"/>
                    <a:pt x="45" y="28"/>
                  </a:cubicBezTo>
                  <a:cubicBezTo>
                    <a:pt x="44" y="29"/>
                    <a:pt x="44" y="30"/>
                    <a:pt x="43" y="31"/>
                  </a:cubicBezTo>
                  <a:cubicBezTo>
                    <a:pt x="42" y="31"/>
                    <a:pt x="42" y="32"/>
                    <a:pt x="41" y="32"/>
                  </a:cubicBezTo>
                  <a:cubicBezTo>
                    <a:pt x="39" y="33"/>
                    <a:pt x="38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6" y="32"/>
                    <a:pt x="38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moveTo>
                    <a:pt x="34" y="32"/>
                  </a:moveTo>
                  <a:cubicBezTo>
                    <a:pt x="34" y="30"/>
                    <a:pt x="34" y="30"/>
                    <a:pt x="34" y="28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7" y="23"/>
                    <a:pt x="38" y="23"/>
                    <a:pt x="39" y="22"/>
                  </a:cubicBezTo>
                  <a:cubicBezTo>
                    <a:pt x="39" y="23"/>
                    <a:pt x="39" y="23"/>
                    <a:pt x="39" y="24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1"/>
                    <a:pt x="34" y="32"/>
                  </a:cubicBezTo>
                  <a:moveTo>
                    <a:pt x="27" y="25"/>
                  </a:moveTo>
                  <a:cubicBezTo>
                    <a:pt x="28" y="25"/>
                    <a:pt x="29" y="24"/>
                    <a:pt x="30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1"/>
                    <a:pt x="34" y="21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7" y="22"/>
                    <a:pt x="36" y="23"/>
                    <a:pt x="35" y="24"/>
                  </a:cubicBezTo>
                  <a:cubicBezTo>
                    <a:pt x="34" y="24"/>
                    <a:pt x="34" y="25"/>
                    <a:pt x="33" y="25"/>
                  </a:cubicBezTo>
                  <a:cubicBezTo>
                    <a:pt x="32" y="25"/>
                    <a:pt x="31" y="25"/>
                    <a:pt x="30" y="25"/>
                  </a:cubicBezTo>
                  <a:cubicBezTo>
                    <a:pt x="29" y="25"/>
                    <a:pt x="28" y="25"/>
                    <a:pt x="27" y="25"/>
                  </a:cubicBezTo>
                  <a:moveTo>
                    <a:pt x="26" y="25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6" y="20"/>
                    <a:pt x="26" y="19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28" y="16"/>
                    <a:pt x="29" y="15"/>
                    <a:pt x="31" y="14"/>
                  </a:cubicBezTo>
                  <a:cubicBezTo>
                    <a:pt x="31" y="15"/>
                    <a:pt x="31" y="16"/>
                    <a:pt x="31" y="17"/>
                  </a:cubicBezTo>
                  <a:cubicBezTo>
                    <a:pt x="31" y="19"/>
                    <a:pt x="31" y="20"/>
                    <a:pt x="31" y="21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4"/>
                    <a:pt x="26" y="25"/>
                  </a:cubicBezTo>
                  <a:moveTo>
                    <a:pt x="20" y="18"/>
                  </a:moveTo>
                  <a:cubicBezTo>
                    <a:pt x="21" y="17"/>
                    <a:pt x="23" y="15"/>
                    <a:pt x="23" y="15"/>
                  </a:cubicBezTo>
                  <a:cubicBezTo>
                    <a:pt x="24" y="15"/>
                    <a:pt x="24" y="15"/>
                    <a:pt x="24" y="14"/>
                  </a:cubicBezTo>
                  <a:cubicBezTo>
                    <a:pt x="25" y="14"/>
                    <a:pt x="27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7" y="16"/>
                  </a:cubicBezTo>
                  <a:cubicBezTo>
                    <a:pt x="26" y="17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moveTo>
                    <a:pt x="18" y="18"/>
                  </a:moveTo>
                  <a:cubicBezTo>
                    <a:pt x="18" y="16"/>
                    <a:pt x="18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1" y="10"/>
                    <a:pt x="22" y="9"/>
                    <a:pt x="23" y="8"/>
                  </a:cubicBezTo>
                  <a:cubicBezTo>
                    <a:pt x="23" y="9"/>
                    <a:pt x="23" y="10"/>
                    <a:pt x="23" y="11"/>
                  </a:cubicBezTo>
                  <a:cubicBezTo>
                    <a:pt x="23" y="12"/>
                    <a:pt x="23" y="13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7"/>
                    <a:pt x="18" y="18"/>
                  </a:cubicBezTo>
                  <a:moveTo>
                    <a:pt x="17" y="8"/>
                  </a:moveTo>
                  <a:cubicBezTo>
                    <a:pt x="18" y="8"/>
                    <a:pt x="20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9"/>
                    <a:pt x="20" y="9"/>
                    <a:pt x="19" y="10"/>
                  </a:cubicBezTo>
                  <a:cubicBezTo>
                    <a:pt x="19" y="11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4" y="11"/>
                    <a:pt x="13" y="11"/>
                  </a:cubicBezTo>
                  <a:cubicBezTo>
                    <a:pt x="12" y="11"/>
                    <a:pt x="12" y="11"/>
                    <a:pt x="11" y="12"/>
                  </a:cubicBezTo>
                  <a:cubicBezTo>
                    <a:pt x="12" y="11"/>
                    <a:pt x="14" y="10"/>
                    <a:pt x="15" y="9"/>
                  </a:cubicBezTo>
                  <a:cubicBezTo>
                    <a:pt x="15" y="9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moveTo>
                    <a:pt x="2" y="43"/>
                  </a:moveTo>
                  <a:cubicBezTo>
                    <a:pt x="2" y="35"/>
                    <a:pt x="2" y="30"/>
                    <a:pt x="2" y="24"/>
                  </a:cubicBezTo>
                  <a:cubicBezTo>
                    <a:pt x="1" y="19"/>
                    <a:pt x="1" y="14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10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4" y="12"/>
                    <a:pt x="15" y="13"/>
                    <a:pt x="17" y="13"/>
                  </a:cubicBezTo>
                  <a:cubicBezTo>
                    <a:pt x="17" y="15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1" y="19"/>
                    <a:pt x="22" y="19"/>
                  </a:cubicBezTo>
                  <a:cubicBezTo>
                    <a:pt x="23" y="19"/>
                    <a:pt x="24" y="19"/>
                    <a:pt x="25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30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3" y="27"/>
                    <a:pt x="33" y="28"/>
                    <a:pt x="33" y="29"/>
                  </a:cubicBezTo>
                  <a:cubicBezTo>
                    <a:pt x="33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8" y="34"/>
                    <a:pt x="39" y="34"/>
                    <a:pt x="41" y="3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5" y="42"/>
                    <a:pt x="29" y="42"/>
                    <a:pt x="23" y="42"/>
                  </a:cubicBezTo>
                  <a:cubicBezTo>
                    <a:pt x="17" y="42"/>
                    <a:pt x="10" y="42"/>
                    <a:pt x="2" y="43"/>
                  </a:cubicBezTo>
                  <a:moveTo>
                    <a:pt x="10" y="11"/>
                  </a:moveTo>
                  <a:cubicBezTo>
                    <a:pt x="10" y="10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1" y="5"/>
                    <a:pt x="13" y="3"/>
                    <a:pt x="16" y="1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3" y="9"/>
                    <a:pt x="12" y="10"/>
                    <a:pt x="10" y="11"/>
                  </a:cubicBezTo>
                  <a:moveTo>
                    <a:pt x="2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4"/>
                    <a:pt x="0" y="19"/>
                    <a:pt x="1" y="24"/>
                  </a:cubicBezTo>
                  <a:cubicBezTo>
                    <a:pt x="1" y="30"/>
                    <a:pt x="1" y="35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9" y="43"/>
                    <a:pt x="16" y="43"/>
                    <a:pt x="23" y="43"/>
                  </a:cubicBezTo>
                  <a:cubicBezTo>
                    <a:pt x="29" y="43"/>
                    <a:pt x="35" y="43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1"/>
                    <a:pt x="46" y="39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5"/>
                    <a:pt x="48" y="34"/>
                    <a:pt x="48" y="32"/>
                  </a:cubicBezTo>
                  <a:cubicBezTo>
                    <a:pt x="48" y="31"/>
                    <a:pt x="48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4" y="27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2" y="16"/>
                    <a:pt x="32" y="14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3"/>
                    <a:pt x="28" y="13"/>
                  </a:cubicBezTo>
                  <a:cubicBezTo>
                    <a:pt x="27" y="13"/>
                    <a:pt x="25" y="13"/>
                    <a:pt x="24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55"/>
            <p:cNvSpPr>
              <a:spLocks noEditPoints="1"/>
            </p:cNvSpPr>
            <p:nvPr/>
          </p:nvSpPr>
          <p:spPr bwMode="auto">
            <a:xfrm>
              <a:off x="3998" y="2400"/>
              <a:ext cx="14" cy="19"/>
            </a:xfrm>
            <a:custGeom>
              <a:avLst/>
              <a:gdLst>
                <a:gd name="T0" fmla="*/ 2 w 6"/>
                <a:gd name="T1" fmla="*/ 4 h 8"/>
                <a:gd name="T2" fmla="*/ 2 w 6"/>
                <a:gd name="T3" fmla="*/ 1 h 8"/>
                <a:gd name="T4" fmla="*/ 3 w 6"/>
                <a:gd name="T5" fmla="*/ 1 h 8"/>
                <a:gd name="T6" fmla="*/ 4 w 6"/>
                <a:gd name="T7" fmla="*/ 1 h 8"/>
                <a:gd name="T8" fmla="*/ 5 w 6"/>
                <a:gd name="T9" fmla="*/ 1 h 8"/>
                <a:gd name="T10" fmla="*/ 5 w 6"/>
                <a:gd name="T11" fmla="*/ 1 h 8"/>
                <a:gd name="T12" fmla="*/ 5 w 6"/>
                <a:gd name="T13" fmla="*/ 2 h 8"/>
                <a:gd name="T14" fmla="*/ 3 w 6"/>
                <a:gd name="T15" fmla="*/ 2 h 8"/>
                <a:gd name="T16" fmla="*/ 3 w 6"/>
                <a:gd name="T17" fmla="*/ 3 h 8"/>
                <a:gd name="T18" fmla="*/ 3 w 6"/>
                <a:gd name="T19" fmla="*/ 3 h 8"/>
                <a:gd name="T20" fmla="*/ 4 w 6"/>
                <a:gd name="T21" fmla="*/ 7 h 8"/>
                <a:gd name="T22" fmla="*/ 3 w 6"/>
                <a:gd name="T23" fmla="*/ 7 h 8"/>
                <a:gd name="T24" fmla="*/ 1 w 6"/>
                <a:gd name="T25" fmla="*/ 7 h 8"/>
                <a:gd name="T26" fmla="*/ 1 w 6"/>
                <a:gd name="T27" fmla="*/ 6 h 8"/>
                <a:gd name="T28" fmla="*/ 2 w 6"/>
                <a:gd name="T29" fmla="*/ 6 h 8"/>
                <a:gd name="T30" fmla="*/ 3 w 6"/>
                <a:gd name="T31" fmla="*/ 6 h 8"/>
                <a:gd name="T32" fmla="*/ 4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3 w 6"/>
                <a:gd name="T39" fmla="*/ 0 h 8"/>
                <a:gd name="T40" fmla="*/ 1 w 6"/>
                <a:gd name="T41" fmla="*/ 1 h 8"/>
                <a:gd name="T42" fmla="*/ 1 w 6"/>
                <a:gd name="T43" fmla="*/ 4 h 8"/>
                <a:gd name="T44" fmla="*/ 1 w 6"/>
                <a:gd name="T45" fmla="*/ 5 h 8"/>
                <a:gd name="T46" fmla="*/ 2 w 6"/>
                <a:gd name="T47" fmla="*/ 5 h 8"/>
                <a:gd name="T48" fmla="*/ 2 w 6"/>
                <a:gd name="T49" fmla="*/ 5 h 8"/>
                <a:gd name="T50" fmla="*/ 3 w 6"/>
                <a:gd name="T51" fmla="*/ 5 h 8"/>
                <a:gd name="T52" fmla="*/ 3 w 6"/>
                <a:gd name="T53" fmla="*/ 5 h 8"/>
                <a:gd name="T54" fmla="*/ 2 w 6"/>
                <a:gd name="T55" fmla="*/ 5 h 8"/>
                <a:gd name="T56" fmla="*/ 2 w 6"/>
                <a:gd name="T57" fmla="*/ 5 h 8"/>
                <a:gd name="T58" fmla="*/ 1 w 6"/>
                <a:gd name="T59" fmla="*/ 6 h 8"/>
                <a:gd name="T60" fmla="*/ 1 w 6"/>
                <a:gd name="T61" fmla="*/ 6 h 8"/>
                <a:gd name="T62" fmla="*/ 0 w 6"/>
                <a:gd name="T63" fmla="*/ 7 h 8"/>
                <a:gd name="T64" fmla="*/ 1 w 6"/>
                <a:gd name="T65" fmla="*/ 7 h 8"/>
                <a:gd name="T66" fmla="*/ 3 w 6"/>
                <a:gd name="T67" fmla="*/ 8 h 8"/>
                <a:gd name="T68" fmla="*/ 4 w 6"/>
                <a:gd name="T69" fmla="*/ 7 h 8"/>
                <a:gd name="T70" fmla="*/ 6 w 6"/>
                <a:gd name="T71" fmla="*/ 4 h 8"/>
                <a:gd name="T72" fmla="*/ 5 w 6"/>
                <a:gd name="T73" fmla="*/ 3 h 8"/>
                <a:gd name="T74" fmla="*/ 6 w 6"/>
                <a:gd name="T75" fmla="*/ 2 h 8"/>
                <a:gd name="T76" fmla="*/ 6 w 6"/>
                <a:gd name="T77" fmla="*/ 2 h 8"/>
                <a:gd name="T78" fmla="*/ 6 w 6"/>
                <a:gd name="T79" fmla="*/ 1 h 8"/>
                <a:gd name="T80" fmla="*/ 5 w 6"/>
                <a:gd name="T81" fmla="*/ 0 h 8"/>
                <a:gd name="T82" fmla="*/ 5 w 6"/>
                <a:gd name="T83" fmla="*/ 0 h 8"/>
                <a:gd name="T84" fmla="*/ 4 w 6"/>
                <a:gd name="T85" fmla="*/ 0 h 8"/>
                <a:gd name="T86" fmla="*/ 4 w 6"/>
                <a:gd name="T87" fmla="*/ 0 h 8"/>
                <a:gd name="T88" fmla="*/ 3 w 6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8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7"/>
                    <a:pt x="6" y="6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56"/>
            <p:cNvSpPr>
              <a:spLocks noEditPoints="1"/>
            </p:cNvSpPr>
            <p:nvPr/>
          </p:nvSpPr>
          <p:spPr bwMode="auto">
            <a:xfrm>
              <a:off x="3924" y="2343"/>
              <a:ext cx="17" cy="19"/>
            </a:xfrm>
            <a:custGeom>
              <a:avLst/>
              <a:gdLst>
                <a:gd name="T0" fmla="*/ 1 w 7"/>
                <a:gd name="T1" fmla="*/ 3 h 8"/>
                <a:gd name="T2" fmla="*/ 1 w 7"/>
                <a:gd name="T3" fmla="*/ 3 h 8"/>
                <a:gd name="T4" fmla="*/ 1 w 7"/>
                <a:gd name="T5" fmla="*/ 2 h 8"/>
                <a:gd name="T6" fmla="*/ 4 w 7"/>
                <a:gd name="T7" fmla="*/ 0 h 8"/>
                <a:gd name="T8" fmla="*/ 4 w 7"/>
                <a:gd name="T9" fmla="*/ 0 h 8"/>
                <a:gd name="T10" fmla="*/ 4 w 7"/>
                <a:gd name="T11" fmla="*/ 1 h 8"/>
                <a:gd name="T12" fmla="*/ 4 w 7"/>
                <a:gd name="T13" fmla="*/ 6 h 8"/>
                <a:gd name="T14" fmla="*/ 5 w 7"/>
                <a:gd name="T15" fmla="*/ 6 h 8"/>
                <a:gd name="T16" fmla="*/ 6 w 7"/>
                <a:gd name="T17" fmla="*/ 6 h 8"/>
                <a:gd name="T18" fmla="*/ 6 w 7"/>
                <a:gd name="T19" fmla="*/ 7 h 8"/>
                <a:gd name="T20" fmla="*/ 6 w 7"/>
                <a:gd name="T21" fmla="*/ 7 h 8"/>
                <a:gd name="T22" fmla="*/ 6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1 w 7"/>
                <a:gd name="T29" fmla="*/ 6 h 8"/>
                <a:gd name="T30" fmla="*/ 3 w 7"/>
                <a:gd name="T31" fmla="*/ 6 h 8"/>
                <a:gd name="T32" fmla="*/ 3 w 7"/>
                <a:gd name="T33" fmla="*/ 2 h 8"/>
                <a:gd name="T34" fmla="*/ 1 w 7"/>
                <a:gd name="T35" fmla="*/ 3 h 8"/>
                <a:gd name="T36" fmla="*/ 1 w 7"/>
                <a:gd name="T37" fmla="*/ 3 h 8"/>
                <a:gd name="T38" fmla="*/ 4 w 7"/>
                <a:gd name="T39" fmla="*/ 0 h 8"/>
                <a:gd name="T40" fmla="*/ 3 w 7"/>
                <a:gd name="T41" fmla="*/ 0 h 8"/>
                <a:gd name="T42" fmla="*/ 0 w 7"/>
                <a:gd name="T43" fmla="*/ 1 h 8"/>
                <a:gd name="T44" fmla="*/ 0 w 7"/>
                <a:gd name="T45" fmla="*/ 2 h 8"/>
                <a:gd name="T46" fmla="*/ 0 w 7"/>
                <a:gd name="T47" fmla="*/ 2 h 8"/>
                <a:gd name="T48" fmla="*/ 1 w 7"/>
                <a:gd name="T49" fmla="*/ 4 h 8"/>
                <a:gd name="T50" fmla="*/ 1 w 7"/>
                <a:gd name="T51" fmla="*/ 4 h 8"/>
                <a:gd name="T52" fmla="*/ 1 w 7"/>
                <a:gd name="T53" fmla="*/ 4 h 8"/>
                <a:gd name="T54" fmla="*/ 2 w 7"/>
                <a:gd name="T55" fmla="*/ 4 h 8"/>
                <a:gd name="T56" fmla="*/ 2 w 7"/>
                <a:gd name="T57" fmla="*/ 4 h 8"/>
                <a:gd name="T58" fmla="*/ 2 w 7"/>
                <a:gd name="T59" fmla="*/ 4 h 8"/>
                <a:gd name="T60" fmla="*/ 2 w 7"/>
                <a:gd name="T61" fmla="*/ 5 h 8"/>
                <a:gd name="T62" fmla="*/ 1 w 7"/>
                <a:gd name="T63" fmla="*/ 5 h 8"/>
                <a:gd name="T64" fmla="*/ 1 w 7"/>
                <a:gd name="T65" fmla="*/ 5 h 8"/>
                <a:gd name="T66" fmla="*/ 0 w 7"/>
                <a:gd name="T67" fmla="*/ 6 h 8"/>
                <a:gd name="T68" fmla="*/ 0 w 7"/>
                <a:gd name="T69" fmla="*/ 7 h 8"/>
                <a:gd name="T70" fmla="*/ 1 w 7"/>
                <a:gd name="T71" fmla="*/ 8 h 8"/>
                <a:gd name="T72" fmla="*/ 3 w 7"/>
                <a:gd name="T73" fmla="*/ 8 h 8"/>
                <a:gd name="T74" fmla="*/ 6 w 7"/>
                <a:gd name="T75" fmla="*/ 8 h 8"/>
                <a:gd name="T76" fmla="*/ 6 w 7"/>
                <a:gd name="T77" fmla="*/ 8 h 8"/>
                <a:gd name="T78" fmla="*/ 7 w 7"/>
                <a:gd name="T79" fmla="*/ 7 h 8"/>
                <a:gd name="T80" fmla="*/ 7 w 7"/>
                <a:gd name="T81" fmla="*/ 7 h 8"/>
                <a:gd name="T82" fmla="*/ 7 w 7"/>
                <a:gd name="T83" fmla="*/ 6 h 8"/>
                <a:gd name="T84" fmla="*/ 6 w 7"/>
                <a:gd name="T85" fmla="*/ 5 h 8"/>
                <a:gd name="T86" fmla="*/ 5 w 7"/>
                <a:gd name="T87" fmla="*/ 5 h 8"/>
                <a:gd name="T88" fmla="*/ 5 w 7"/>
                <a:gd name="T89" fmla="*/ 1 h 8"/>
                <a:gd name="T90" fmla="*/ 5 w 7"/>
                <a:gd name="T91" fmla="*/ 0 h 8"/>
                <a:gd name="T92" fmla="*/ 4 w 7"/>
                <a:gd name="T93" fmla="*/ 0 h 8"/>
                <a:gd name="T94" fmla="*/ 4 w 7"/>
                <a:gd name="T95" fmla="*/ 0 h 8"/>
                <a:gd name="T96" fmla="*/ 4 w 7"/>
                <a:gd name="T97" fmla="*/ 0 h 8"/>
                <a:gd name="T98" fmla="*/ 4 w 7"/>
                <a:gd name="T9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8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4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8"/>
                    <a:pt x="3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57"/>
            <p:cNvSpPr>
              <a:spLocks noEditPoints="1"/>
            </p:cNvSpPr>
            <p:nvPr/>
          </p:nvSpPr>
          <p:spPr bwMode="auto">
            <a:xfrm>
              <a:off x="3941" y="2355"/>
              <a:ext cx="17" cy="19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1 h 8"/>
                <a:gd name="T4" fmla="*/ 3 w 7"/>
                <a:gd name="T5" fmla="*/ 1 h 8"/>
                <a:gd name="T6" fmla="*/ 5 w 7"/>
                <a:gd name="T7" fmla="*/ 2 h 8"/>
                <a:gd name="T8" fmla="*/ 3 w 7"/>
                <a:gd name="T9" fmla="*/ 6 h 8"/>
                <a:gd name="T10" fmla="*/ 3 w 7"/>
                <a:gd name="T11" fmla="*/ 6 h 8"/>
                <a:gd name="T12" fmla="*/ 4 w 7"/>
                <a:gd name="T13" fmla="*/ 7 h 8"/>
                <a:gd name="T14" fmla="*/ 6 w 7"/>
                <a:gd name="T15" fmla="*/ 7 h 8"/>
                <a:gd name="T16" fmla="*/ 6 w 7"/>
                <a:gd name="T17" fmla="*/ 8 h 8"/>
                <a:gd name="T18" fmla="*/ 3 w 7"/>
                <a:gd name="T19" fmla="*/ 8 h 8"/>
                <a:gd name="T20" fmla="*/ 2 w 7"/>
                <a:gd name="T21" fmla="*/ 8 h 8"/>
                <a:gd name="T22" fmla="*/ 2 w 7"/>
                <a:gd name="T23" fmla="*/ 7 h 8"/>
                <a:gd name="T24" fmla="*/ 2 w 7"/>
                <a:gd name="T25" fmla="*/ 7 h 8"/>
                <a:gd name="T26" fmla="*/ 2 w 7"/>
                <a:gd name="T27" fmla="*/ 6 h 8"/>
                <a:gd name="T28" fmla="*/ 4 w 7"/>
                <a:gd name="T29" fmla="*/ 4 h 8"/>
                <a:gd name="T30" fmla="*/ 4 w 7"/>
                <a:gd name="T31" fmla="*/ 3 h 8"/>
                <a:gd name="T32" fmla="*/ 3 w 7"/>
                <a:gd name="T33" fmla="*/ 2 h 8"/>
                <a:gd name="T34" fmla="*/ 3 w 7"/>
                <a:gd name="T35" fmla="*/ 2 h 8"/>
                <a:gd name="T36" fmla="*/ 1 w 7"/>
                <a:gd name="T37" fmla="*/ 2 h 8"/>
                <a:gd name="T38" fmla="*/ 3 w 7"/>
                <a:gd name="T39" fmla="*/ 0 h 8"/>
                <a:gd name="T40" fmla="*/ 1 w 7"/>
                <a:gd name="T41" fmla="*/ 1 h 8"/>
                <a:gd name="T42" fmla="*/ 0 w 7"/>
                <a:gd name="T43" fmla="*/ 1 h 8"/>
                <a:gd name="T44" fmla="*/ 1 w 7"/>
                <a:gd name="T45" fmla="*/ 3 h 8"/>
                <a:gd name="T46" fmla="*/ 1 w 7"/>
                <a:gd name="T47" fmla="*/ 3 h 8"/>
                <a:gd name="T48" fmla="*/ 1 w 7"/>
                <a:gd name="T49" fmla="*/ 3 h 8"/>
                <a:gd name="T50" fmla="*/ 3 w 7"/>
                <a:gd name="T51" fmla="*/ 3 h 8"/>
                <a:gd name="T52" fmla="*/ 3 w 7"/>
                <a:gd name="T53" fmla="*/ 3 h 8"/>
                <a:gd name="T54" fmla="*/ 3 w 7"/>
                <a:gd name="T55" fmla="*/ 3 h 8"/>
                <a:gd name="T56" fmla="*/ 3 w 7"/>
                <a:gd name="T57" fmla="*/ 4 h 8"/>
                <a:gd name="T58" fmla="*/ 1 w 7"/>
                <a:gd name="T59" fmla="*/ 6 h 8"/>
                <a:gd name="T60" fmla="*/ 1 w 7"/>
                <a:gd name="T61" fmla="*/ 6 h 8"/>
                <a:gd name="T62" fmla="*/ 1 w 7"/>
                <a:gd name="T63" fmla="*/ 7 h 8"/>
                <a:gd name="T64" fmla="*/ 1 w 7"/>
                <a:gd name="T65" fmla="*/ 8 h 8"/>
                <a:gd name="T66" fmla="*/ 1 w 7"/>
                <a:gd name="T67" fmla="*/ 8 h 8"/>
                <a:gd name="T68" fmla="*/ 1 w 7"/>
                <a:gd name="T69" fmla="*/ 8 h 8"/>
                <a:gd name="T70" fmla="*/ 3 w 7"/>
                <a:gd name="T71" fmla="*/ 8 h 8"/>
                <a:gd name="T72" fmla="*/ 6 w 7"/>
                <a:gd name="T73" fmla="*/ 8 h 8"/>
                <a:gd name="T74" fmla="*/ 7 w 7"/>
                <a:gd name="T75" fmla="*/ 8 h 8"/>
                <a:gd name="T76" fmla="*/ 7 w 7"/>
                <a:gd name="T77" fmla="*/ 8 h 8"/>
                <a:gd name="T78" fmla="*/ 7 w 7"/>
                <a:gd name="T79" fmla="*/ 6 h 8"/>
                <a:gd name="T80" fmla="*/ 6 w 7"/>
                <a:gd name="T81" fmla="*/ 6 h 8"/>
                <a:gd name="T82" fmla="*/ 6 w 7"/>
                <a:gd name="T83" fmla="*/ 6 h 8"/>
                <a:gd name="T84" fmla="*/ 4 w 7"/>
                <a:gd name="T85" fmla="*/ 6 h 8"/>
                <a:gd name="T86" fmla="*/ 6 w 7"/>
                <a:gd name="T87" fmla="*/ 1 h 8"/>
                <a:gd name="T88" fmla="*/ 3 w 7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3960" y="2370"/>
              <a:ext cx="14" cy="21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1 h 9"/>
                <a:gd name="T4" fmla="*/ 2 w 6"/>
                <a:gd name="T5" fmla="*/ 1 h 9"/>
                <a:gd name="T6" fmla="*/ 3 w 6"/>
                <a:gd name="T7" fmla="*/ 1 h 9"/>
                <a:gd name="T8" fmla="*/ 5 w 6"/>
                <a:gd name="T9" fmla="*/ 1 h 9"/>
                <a:gd name="T10" fmla="*/ 5 w 6"/>
                <a:gd name="T11" fmla="*/ 2 h 9"/>
                <a:gd name="T12" fmla="*/ 4 w 6"/>
                <a:gd name="T13" fmla="*/ 4 h 9"/>
                <a:gd name="T14" fmla="*/ 4 w 6"/>
                <a:gd name="T15" fmla="*/ 4 h 9"/>
                <a:gd name="T16" fmla="*/ 4 w 6"/>
                <a:gd name="T17" fmla="*/ 4 h 9"/>
                <a:gd name="T18" fmla="*/ 6 w 6"/>
                <a:gd name="T19" fmla="*/ 6 h 9"/>
                <a:gd name="T20" fmla="*/ 4 w 6"/>
                <a:gd name="T21" fmla="*/ 8 h 9"/>
                <a:gd name="T22" fmla="*/ 3 w 6"/>
                <a:gd name="T23" fmla="*/ 8 h 9"/>
                <a:gd name="T24" fmla="*/ 1 w 6"/>
                <a:gd name="T25" fmla="*/ 8 h 9"/>
                <a:gd name="T26" fmla="*/ 1 w 6"/>
                <a:gd name="T27" fmla="*/ 7 h 9"/>
                <a:gd name="T28" fmla="*/ 3 w 6"/>
                <a:gd name="T29" fmla="*/ 7 h 9"/>
                <a:gd name="T30" fmla="*/ 3 w 6"/>
                <a:gd name="T31" fmla="*/ 7 h 9"/>
                <a:gd name="T32" fmla="*/ 4 w 6"/>
                <a:gd name="T33" fmla="*/ 7 h 9"/>
                <a:gd name="T34" fmla="*/ 4 w 6"/>
                <a:gd name="T35" fmla="*/ 6 h 9"/>
                <a:gd name="T36" fmla="*/ 4 w 6"/>
                <a:gd name="T37" fmla="*/ 5 h 9"/>
                <a:gd name="T38" fmla="*/ 3 w 6"/>
                <a:gd name="T39" fmla="*/ 5 h 9"/>
                <a:gd name="T40" fmla="*/ 2 w 6"/>
                <a:gd name="T41" fmla="*/ 5 h 9"/>
                <a:gd name="T42" fmla="*/ 2 w 6"/>
                <a:gd name="T43" fmla="*/ 4 h 9"/>
                <a:gd name="T44" fmla="*/ 2 w 6"/>
                <a:gd name="T45" fmla="*/ 4 h 9"/>
                <a:gd name="T46" fmla="*/ 4 w 6"/>
                <a:gd name="T47" fmla="*/ 4 h 9"/>
                <a:gd name="T48" fmla="*/ 4 w 6"/>
                <a:gd name="T49" fmla="*/ 3 h 9"/>
                <a:gd name="T50" fmla="*/ 2 w 6"/>
                <a:gd name="T51" fmla="*/ 2 h 9"/>
                <a:gd name="T52" fmla="*/ 1 w 6"/>
                <a:gd name="T53" fmla="*/ 2 h 9"/>
                <a:gd name="T54" fmla="*/ 3 w 6"/>
                <a:gd name="T55" fmla="*/ 0 h 9"/>
                <a:gd name="T56" fmla="*/ 1 w 6"/>
                <a:gd name="T57" fmla="*/ 0 h 9"/>
                <a:gd name="T58" fmla="*/ 1 w 6"/>
                <a:gd name="T59" fmla="*/ 1 h 9"/>
                <a:gd name="T60" fmla="*/ 1 w 6"/>
                <a:gd name="T61" fmla="*/ 1 h 9"/>
                <a:gd name="T62" fmla="*/ 1 w 6"/>
                <a:gd name="T63" fmla="*/ 2 h 9"/>
                <a:gd name="T64" fmla="*/ 1 w 6"/>
                <a:gd name="T65" fmla="*/ 3 h 9"/>
                <a:gd name="T66" fmla="*/ 1 w 6"/>
                <a:gd name="T67" fmla="*/ 3 h 9"/>
                <a:gd name="T68" fmla="*/ 1 w 6"/>
                <a:gd name="T69" fmla="*/ 3 h 9"/>
                <a:gd name="T70" fmla="*/ 2 w 6"/>
                <a:gd name="T71" fmla="*/ 2 h 9"/>
                <a:gd name="T72" fmla="*/ 3 w 6"/>
                <a:gd name="T73" fmla="*/ 3 h 9"/>
                <a:gd name="T74" fmla="*/ 3 w 6"/>
                <a:gd name="T75" fmla="*/ 3 h 9"/>
                <a:gd name="T76" fmla="*/ 2 w 6"/>
                <a:gd name="T77" fmla="*/ 3 h 9"/>
                <a:gd name="T78" fmla="*/ 2 w 6"/>
                <a:gd name="T79" fmla="*/ 3 h 9"/>
                <a:gd name="T80" fmla="*/ 2 w 6"/>
                <a:gd name="T81" fmla="*/ 3 h 9"/>
                <a:gd name="T82" fmla="*/ 1 w 6"/>
                <a:gd name="T83" fmla="*/ 4 h 9"/>
                <a:gd name="T84" fmla="*/ 1 w 6"/>
                <a:gd name="T85" fmla="*/ 4 h 9"/>
                <a:gd name="T86" fmla="*/ 1 w 6"/>
                <a:gd name="T87" fmla="*/ 5 h 9"/>
                <a:gd name="T88" fmla="*/ 2 w 6"/>
                <a:gd name="T89" fmla="*/ 5 h 9"/>
                <a:gd name="T90" fmla="*/ 2 w 6"/>
                <a:gd name="T91" fmla="*/ 6 h 9"/>
                <a:gd name="T92" fmla="*/ 3 w 6"/>
                <a:gd name="T93" fmla="*/ 5 h 9"/>
                <a:gd name="T94" fmla="*/ 3 w 6"/>
                <a:gd name="T95" fmla="*/ 6 h 9"/>
                <a:gd name="T96" fmla="*/ 4 w 6"/>
                <a:gd name="T97" fmla="*/ 6 h 9"/>
                <a:gd name="T98" fmla="*/ 4 w 6"/>
                <a:gd name="T99" fmla="*/ 6 h 9"/>
                <a:gd name="T100" fmla="*/ 3 w 6"/>
                <a:gd name="T101" fmla="*/ 6 h 9"/>
                <a:gd name="T102" fmla="*/ 3 w 6"/>
                <a:gd name="T103" fmla="*/ 6 h 9"/>
                <a:gd name="T104" fmla="*/ 2 w 6"/>
                <a:gd name="T105" fmla="*/ 6 h 9"/>
                <a:gd name="T106" fmla="*/ 1 w 6"/>
                <a:gd name="T107" fmla="*/ 6 h 9"/>
                <a:gd name="T108" fmla="*/ 0 w 6"/>
                <a:gd name="T109" fmla="*/ 8 h 9"/>
                <a:gd name="T110" fmla="*/ 0 w 6"/>
                <a:gd name="T111" fmla="*/ 8 h 9"/>
                <a:gd name="T112" fmla="*/ 3 w 6"/>
                <a:gd name="T113" fmla="*/ 9 h 9"/>
                <a:gd name="T114" fmla="*/ 4 w 6"/>
                <a:gd name="T115" fmla="*/ 9 h 9"/>
                <a:gd name="T116" fmla="*/ 6 w 6"/>
                <a:gd name="T117" fmla="*/ 6 h 9"/>
                <a:gd name="T118" fmla="*/ 5 w 6"/>
                <a:gd name="T119" fmla="*/ 4 h 9"/>
                <a:gd name="T120" fmla="*/ 6 w 6"/>
                <a:gd name="T121" fmla="*/ 2 h 9"/>
                <a:gd name="T122" fmla="*/ 5 w 6"/>
                <a:gd name="T123" fmla="*/ 1 h 9"/>
                <a:gd name="T124" fmla="*/ 3 w 6"/>
                <a:gd name="T1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6" y="6"/>
                    <a:pt x="6" y="4"/>
                    <a:pt x="5" y="4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159"/>
            <p:cNvSpPr>
              <a:spLocks noEditPoints="1"/>
            </p:cNvSpPr>
            <p:nvPr/>
          </p:nvSpPr>
          <p:spPr bwMode="auto">
            <a:xfrm>
              <a:off x="3982" y="2389"/>
              <a:ext cx="7" cy="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3 w 3"/>
                <a:gd name="T9" fmla="*/ 0 h 3"/>
                <a:gd name="T10" fmla="*/ 2 w 3"/>
                <a:gd name="T11" fmla="*/ 1 h 3"/>
                <a:gd name="T12" fmla="*/ 0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160"/>
            <p:cNvSpPr>
              <a:spLocks noEditPoints="1"/>
            </p:cNvSpPr>
            <p:nvPr/>
          </p:nvSpPr>
          <p:spPr bwMode="auto">
            <a:xfrm>
              <a:off x="3977" y="2384"/>
              <a:ext cx="19" cy="21"/>
            </a:xfrm>
            <a:custGeom>
              <a:avLst/>
              <a:gdLst>
                <a:gd name="T0" fmla="*/ 5 w 8"/>
                <a:gd name="T1" fmla="*/ 1 h 9"/>
                <a:gd name="T2" fmla="*/ 6 w 8"/>
                <a:gd name="T3" fmla="*/ 1 h 9"/>
                <a:gd name="T4" fmla="*/ 5 w 8"/>
                <a:gd name="T5" fmla="*/ 2 h 9"/>
                <a:gd name="T6" fmla="*/ 5 w 8"/>
                <a:gd name="T7" fmla="*/ 5 h 9"/>
                <a:gd name="T8" fmla="*/ 6 w 8"/>
                <a:gd name="T9" fmla="*/ 5 h 9"/>
                <a:gd name="T10" fmla="*/ 6 w 8"/>
                <a:gd name="T11" fmla="*/ 5 h 9"/>
                <a:gd name="T12" fmla="*/ 7 w 8"/>
                <a:gd name="T13" fmla="*/ 5 h 9"/>
                <a:gd name="T14" fmla="*/ 7 w 8"/>
                <a:gd name="T15" fmla="*/ 6 h 9"/>
                <a:gd name="T16" fmla="*/ 7 w 8"/>
                <a:gd name="T17" fmla="*/ 6 h 9"/>
                <a:gd name="T18" fmla="*/ 6 w 8"/>
                <a:gd name="T19" fmla="*/ 6 h 9"/>
                <a:gd name="T20" fmla="*/ 5 w 8"/>
                <a:gd name="T21" fmla="*/ 6 h 9"/>
                <a:gd name="T22" fmla="*/ 5 w 8"/>
                <a:gd name="T23" fmla="*/ 6 h 9"/>
                <a:gd name="T24" fmla="*/ 5 w 8"/>
                <a:gd name="T25" fmla="*/ 8 h 9"/>
                <a:gd name="T26" fmla="*/ 5 w 8"/>
                <a:gd name="T27" fmla="*/ 9 h 9"/>
                <a:gd name="T28" fmla="*/ 5 w 8"/>
                <a:gd name="T29" fmla="*/ 9 h 9"/>
                <a:gd name="T30" fmla="*/ 5 w 8"/>
                <a:gd name="T31" fmla="*/ 7 h 9"/>
                <a:gd name="T32" fmla="*/ 5 w 8"/>
                <a:gd name="T33" fmla="*/ 7 h 9"/>
                <a:gd name="T34" fmla="*/ 5 w 8"/>
                <a:gd name="T35" fmla="*/ 6 h 9"/>
                <a:gd name="T36" fmla="*/ 4 w 8"/>
                <a:gd name="T37" fmla="*/ 6 h 9"/>
                <a:gd name="T38" fmla="*/ 4 w 8"/>
                <a:gd name="T39" fmla="*/ 6 h 9"/>
                <a:gd name="T40" fmla="*/ 4 w 8"/>
                <a:gd name="T41" fmla="*/ 6 h 9"/>
                <a:gd name="T42" fmla="*/ 3 w 8"/>
                <a:gd name="T43" fmla="*/ 6 h 9"/>
                <a:gd name="T44" fmla="*/ 2 w 8"/>
                <a:gd name="T45" fmla="*/ 6 h 9"/>
                <a:gd name="T46" fmla="*/ 1 w 8"/>
                <a:gd name="T47" fmla="*/ 6 h 9"/>
                <a:gd name="T48" fmla="*/ 1 w 8"/>
                <a:gd name="T49" fmla="*/ 5 h 9"/>
                <a:gd name="T50" fmla="*/ 4 w 8"/>
                <a:gd name="T51" fmla="*/ 1 h 9"/>
                <a:gd name="T52" fmla="*/ 4 w 8"/>
                <a:gd name="T53" fmla="*/ 1 h 9"/>
                <a:gd name="T54" fmla="*/ 5 w 8"/>
                <a:gd name="T55" fmla="*/ 1 h 9"/>
                <a:gd name="T56" fmla="*/ 6 w 8"/>
                <a:gd name="T57" fmla="*/ 0 h 9"/>
                <a:gd name="T58" fmla="*/ 5 w 8"/>
                <a:gd name="T59" fmla="*/ 1 h 9"/>
                <a:gd name="T60" fmla="*/ 4 w 8"/>
                <a:gd name="T61" fmla="*/ 1 h 9"/>
                <a:gd name="T62" fmla="*/ 4 w 8"/>
                <a:gd name="T63" fmla="*/ 1 h 9"/>
                <a:gd name="T64" fmla="*/ 0 w 8"/>
                <a:gd name="T65" fmla="*/ 5 h 9"/>
                <a:gd name="T66" fmla="*/ 0 w 8"/>
                <a:gd name="T67" fmla="*/ 7 h 9"/>
                <a:gd name="T68" fmla="*/ 1 w 8"/>
                <a:gd name="T69" fmla="*/ 7 h 9"/>
                <a:gd name="T70" fmla="*/ 2 w 8"/>
                <a:gd name="T71" fmla="*/ 7 h 9"/>
                <a:gd name="T72" fmla="*/ 3 w 8"/>
                <a:gd name="T73" fmla="*/ 7 h 9"/>
                <a:gd name="T74" fmla="*/ 4 w 8"/>
                <a:gd name="T75" fmla="*/ 7 h 9"/>
                <a:gd name="T76" fmla="*/ 4 w 8"/>
                <a:gd name="T77" fmla="*/ 7 h 9"/>
                <a:gd name="T78" fmla="*/ 4 w 8"/>
                <a:gd name="T79" fmla="*/ 9 h 9"/>
                <a:gd name="T80" fmla="*/ 4 w 8"/>
                <a:gd name="T81" fmla="*/ 9 h 9"/>
                <a:gd name="T82" fmla="*/ 4 w 8"/>
                <a:gd name="T83" fmla="*/ 9 h 9"/>
                <a:gd name="T84" fmla="*/ 6 w 8"/>
                <a:gd name="T85" fmla="*/ 9 h 9"/>
                <a:gd name="T86" fmla="*/ 6 w 8"/>
                <a:gd name="T87" fmla="*/ 9 h 9"/>
                <a:gd name="T88" fmla="*/ 6 w 8"/>
                <a:gd name="T89" fmla="*/ 8 h 9"/>
                <a:gd name="T90" fmla="*/ 6 w 8"/>
                <a:gd name="T91" fmla="*/ 7 h 9"/>
                <a:gd name="T92" fmla="*/ 7 w 8"/>
                <a:gd name="T93" fmla="*/ 7 h 9"/>
                <a:gd name="T94" fmla="*/ 7 w 8"/>
                <a:gd name="T95" fmla="*/ 7 h 9"/>
                <a:gd name="T96" fmla="*/ 8 w 8"/>
                <a:gd name="T97" fmla="*/ 6 h 9"/>
                <a:gd name="T98" fmla="*/ 8 w 8"/>
                <a:gd name="T99" fmla="*/ 5 h 9"/>
                <a:gd name="T100" fmla="*/ 8 w 8"/>
                <a:gd name="T101" fmla="*/ 5 h 9"/>
                <a:gd name="T102" fmla="*/ 7 w 8"/>
                <a:gd name="T103" fmla="*/ 5 h 9"/>
                <a:gd name="T104" fmla="*/ 7 w 8"/>
                <a:gd name="T105" fmla="*/ 5 h 9"/>
                <a:gd name="T106" fmla="*/ 6 w 8"/>
                <a:gd name="T107" fmla="*/ 5 h 9"/>
                <a:gd name="T108" fmla="*/ 6 w 8"/>
                <a:gd name="T109" fmla="*/ 2 h 9"/>
                <a:gd name="T110" fmla="*/ 6 w 8"/>
                <a:gd name="T111" fmla="*/ 1 h 9"/>
                <a:gd name="T112" fmla="*/ 6 w 8"/>
                <a:gd name="T113" fmla="*/ 1 h 9"/>
                <a:gd name="T114" fmla="*/ 6 w 8"/>
                <a:gd name="T1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161"/>
            <p:cNvSpPr>
              <a:spLocks noEditPoints="1"/>
            </p:cNvSpPr>
            <p:nvPr/>
          </p:nvSpPr>
          <p:spPr bwMode="auto">
            <a:xfrm>
              <a:off x="4074" y="2067"/>
              <a:ext cx="141" cy="79"/>
            </a:xfrm>
            <a:custGeom>
              <a:avLst/>
              <a:gdLst>
                <a:gd name="T0" fmla="*/ 26 w 59"/>
                <a:gd name="T1" fmla="*/ 28 h 33"/>
                <a:gd name="T2" fmla="*/ 23 w 59"/>
                <a:gd name="T3" fmla="*/ 30 h 33"/>
                <a:gd name="T4" fmla="*/ 24 w 59"/>
                <a:gd name="T5" fmla="*/ 25 h 33"/>
                <a:gd name="T6" fmla="*/ 23 w 59"/>
                <a:gd name="T7" fmla="*/ 30 h 33"/>
                <a:gd name="T8" fmla="*/ 20 w 59"/>
                <a:gd name="T9" fmla="*/ 23 h 33"/>
                <a:gd name="T10" fmla="*/ 17 w 59"/>
                <a:gd name="T11" fmla="*/ 26 h 33"/>
                <a:gd name="T12" fmla="*/ 19 w 59"/>
                <a:gd name="T13" fmla="*/ 23 h 33"/>
                <a:gd name="T14" fmla="*/ 9 w 59"/>
                <a:gd name="T15" fmla="*/ 20 h 33"/>
                <a:gd name="T16" fmla="*/ 8 w 59"/>
                <a:gd name="T17" fmla="*/ 21 h 33"/>
                <a:gd name="T18" fmla="*/ 48 w 59"/>
                <a:gd name="T19" fmla="*/ 20 h 33"/>
                <a:gd name="T20" fmla="*/ 7 w 59"/>
                <a:gd name="T21" fmla="*/ 20 h 33"/>
                <a:gd name="T22" fmla="*/ 7 w 59"/>
                <a:gd name="T23" fmla="*/ 20 h 33"/>
                <a:gd name="T24" fmla="*/ 10 w 59"/>
                <a:gd name="T25" fmla="*/ 18 h 33"/>
                <a:gd name="T26" fmla="*/ 17 w 59"/>
                <a:gd name="T27" fmla="*/ 13 h 33"/>
                <a:gd name="T28" fmla="*/ 29 w 59"/>
                <a:gd name="T29" fmla="*/ 10 h 33"/>
                <a:gd name="T30" fmla="*/ 44 w 59"/>
                <a:gd name="T31" fmla="*/ 24 h 33"/>
                <a:gd name="T32" fmla="*/ 41 w 59"/>
                <a:gd name="T33" fmla="*/ 27 h 33"/>
                <a:gd name="T34" fmla="*/ 32 w 59"/>
                <a:gd name="T35" fmla="*/ 23 h 33"/>
                <a:gd name="T36" fmla="*/ 35 w 59"/>
                <a:gd name="T37" fmla="*/ 30 h 33"/>
                <a:gd name="T38" fmla="*/ 33 w 59"/>
                <a:gd name="T39" fmla="*/ 30 h 33"/>
                <a:gd name="T40" fmla="*/ 29 w 59"/>
                <a:gd name="T41" fmla="*/ 28 h 33"/>
                <a:gd name="T42" fmla="*/ 24 w 59"/>
                <a:gd name="T43" fmla="*/ 23 h 33"/>
                <a:gd name="T44" fmla="*/ 16 w 59"/>
                <a:gd name="T45" fmla="*/ 22 h 33"/>
                <a:gd name="T46" fmla="*/ 14 w 59"/>
                <a:gd name="T47" fmla="*/ 6 h 33"/>
                <a:gd name="T48" fmla="*/ 9 w 59"/>
                <a:gd name="T49" fmla="*/ 19 h 33"/>
                <a:gd name="T50" fmla="*/ 21 w 59"/>
                <a:gd name="T51" fmla="*/ 7 h 33"/>
                <a:gd name="T52" fmla="*/ 43 w 59"/>
                <a:gd name="T53" fmla="*/ 7 h 33"/>
                <a:gd name="T54" fmla="*/ 32 w 59"/>
                <a:gd name="T55" fmla="*/ 12 h 33"/>
                <a:gd name="T56" fmla="*/ 19 w 59"/>
                <a:gd name="T57" fmla="*/ 12 h 33"/>
                <a:gd name="T58" fmla="*/ 49 w 59"/>
                <a:gd name="T59" fmla="*/ 18 h 33"/>
                <a:gd name="T60" fmla="*/ 44 w 59"/>
                <a:gd name="T61" fmla="*/ 6 h 33"/>
                <a:gd name="T62" fmla="*/ 43 w 59"/>
                <a:gd name="T63" fmla="*/ 3 h 33"/>
                <a:gd name="T64" fmla="*/ 36 w 59"/>
                <a:gd name="T65" fmla="*/ 6 h 33"/>
                <a:gd name="T66" fmla="*/ 19 w 59"/>
                <a:gd name="T67" fmla="*/ 7 h 33"/>
                <a:gd name="T68" fmla="*/ 8 w 59"/>
                <a:gd name="T69" fmla="*/ 1 h 33"/>
                <a:gd name="T70" fmla="*/ 7 w 59"/>
                <a:gd name="T71" fmla="*/ 18 h 33"/>
                <a:gd name="T72" fmla="*/ 4 w 59"/>
                <a:gd name="T73" fmla="*/ 19 h 33"/>
                <a:gd name="T74" fmla="*/ 5 w 59"/>
                <a:gd name="T75" fmla="*/ 16 h 33"/>
                <a:gd name="T76" fmla="*/ 5 w 59"/>
                <a:gd name="T77" fmla="*/ 15 h 33"/>
                <a:gd name="T78" fmla="*/ 4 w 59"/>
                <a:gd name="T79" fmla="*/ 14 h 33"/>
                <a:gd name="T80" fmla="*/ 1 w 59"/>
                <a:gd name="T81" fmla="*/ 16 h 33"/>
                <a:gd name="T82" fmla="*/ 0 w 59"/>
                <a:gd name="T83" fmla="*/ 17 h 33"/>
                <a:gd name="T84" fmla="*/ 6 w 59"/>
                <a:gd name="T85" fmla="*/ 21 h 33"/>
                <a:gd name="T86" fmla="*/ 17 w 59"/>
                <a:gd name="T87" fmla="*/ 27 h 33"/>
                <a:gd name="T88" fmla="*/ 21 w 59"/>
                <a:gd name="T89" fmla="*/ 29 h 33"/>
                <a:gd name="T90" fmla="*/ 28 w 59"/>
                <a:gd name="T91" fmla="*/ 32 h 33"/>
                <a:gd name="T92" fmla="*/ 35 w 59"/>
                <a:gd name="T93" fmla="*/ 31 h 33"/>
                <a:gd name="T94" fmla="*/ 43 w 59"/>
                <a:gd name="T95" fmla="*/ 25 h 33"/>
                <a:gd name="T96" fmla="*/ 49 w 59"/>
                <a:gd name="T97" fmla="*/ 21 h 33"/>
                <a:gd name="T98" fmla="*/ 57 w 59"/>
                <a:gd name="T99" fmla="*/ 17 h 33"/>
                <a:gd name="T100" fmla="*/ 56 w 59"/>
                <a:gd name="T101" fmla="*/ 16 h 33"/>
                <a:gd name="T102" fmla="*/ 57 w 59"/>
                <a:gd name="T103" fmla="*/ 13 h 33"/>
                <a:gd name="T104" fmla="*/ 52 w 59"/>
                <a:gd name="T105" fmla="*/ 18 h 33"/>
                <a:gd name="T106" fmla="*/ 51 w 59"/>
                <a:gd name="T107" fmla="*/ 19 h 33"/>
                <a:gd name="T108" fmla="*/ 49 w 59"/>
                <a:gd name="T109" fmla="*/ 20 h 33"/>
                <a:gd name="T110" fmla="*/ 51 w 59"/>
                <a:gd name="T111" fmla="*/ 15 h 33"/>
                <a:gd name="T112" fmla="*/ 50 w 59"/>
                <a:gd name="T1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33">
                  <a:moveTo>
                    <a:pt x="26" y="32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7" y="31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5"/>
                  </a:cubicBezTo>
                  <a:cubicBezTo>
                    <a:pt x="26" y="25"/>
                    <a:pt x="26" y="26"/>
                    <a:pt x="25" y="26"/>
                  </a:cubicBezTo>
                  <a:cubicBezTo>
                    <a:pt x="25" y="27"/>
                    <a:pt x="25" y="28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moveTo>
                    <a:pt x="20" y="28"/>
                  </a:moveTo>
                  <a:cubicBezTo>
                    <a:pt x="20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3" y="23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17" y="2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17" y="26"/>
                    <a:pt x="17" y="26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moveTo>
                    <a:pt x="47" y="20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0"/>
                    <a:pt x="47" y="20"/>
                    <a:pt x="47" y="20"/>
                  </a:cubicBezTo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47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16" y="22"/>
                  </a:moveTo>
                  <a:cubicBezTo>
                    <a:pt x="15" y="20"/>
                    <a:pt x="13" y="18"/>
                    <a:pt x="10" y="18"/>
                  </a:cubicBezTo>
                  <a:cubicBezTo>
                    <a:pt x="10" y="14"/>
                    <a:pt x="12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7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2" y="13"/>
                    <a:pt x="33" y="13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41" y="18"/>
                    <a:pt x="44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3"/>
                    <a:pt x="45" y="23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39" y="22"/>
                    <a:pt x="36" y="21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2"/>
                    <a:pt x="39" y="23"/>
                    <a:pt x="42" y="25"/>
                  </a:cubicBezTo>
                  <a:cubicBezTo>
                    <a:pt x="42" y="25"/>
                    <a:pt x="41" y="26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7" y="27"/>
                    <a:pt x="38" y="28"/>
                  </a:cubicBezTo>
                  <a:cubicBezTo>
                    <a:pt x="38" y="28"/>
                    <a:pt x="38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cubicBezTo>
                    <a:pt x="36" y="30"/>
                    <a:pt x="36" y="30"/>
                    <a:pt x="35" y="30"/>
                  </a:cubicBezTo>
                  <a:cubicBezTo>
                    <a:pt x="35" y="29"/>
                    <a:pt x="34" y="29"/>
                    <a:pt x="33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0" y="31"/>
                    <a:pt x="30" y="31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9" y="28"/>
                    <a:pt x="29" y="27"/>
                    <a:pt x="28" y="27"/>
                  </a:cubicBezTo>
                  <a:cubicBezTo>
                    <a:pt x="28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6" y="24"/>
                    <a:pt x="26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2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1"/>
                    <a:pt x="20" y="21"/>
                    <a:pt x="20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6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5"/>
                    <a:pt x="10" y="10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0" y="10"/>
                    <a:pt x="9" y="14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9" y="12"/>
                  </a:move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31" y="5"/>
                    <a:pt x="33" y="6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8"/>
                    <a:pt x="45" y="9"/>
                    <a:pt x="46" y="11"/>
                  </a:cubicBezTo>
                  <a:cubicBezTo>
                    <a:pt x="47" y="13"/>
                    <a:pt x="47" y="15"/>
                    <a:pt x="47" y="17"/>
                  </a:cubicBezTo>
                  <a:cubicBezTo>
                    <a:pt x="46" y="18"/>
                    <a:pt x="45" y="18"/>
                    <a:pt x="43" y="19"/>
                  </a:cubicBezTo>
                  <a:cubicBezTo>
                    <a:pt x="41" y="17"/>
                    <a:pt x="37" y="15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2" y="12"/>
                    <a:pt x="32" y="12"/>
                  </a:cubicBezTo>
                  <a:cubicBezTo>
                    <a:pt x="31" y="11"/>
                    <a:pt x="30" y="10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3" y="10"/>
                    <a:pt x="23" y="10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3" y="6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7" y="6"/>
                    <a:pt x="49" y="15"/>
                  </a:cubicBezTo>
                  <a:cubicBezTo>
                    <a:pt x="50" y="16"/>
                    <a:pt x="50" y="17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5"/>
                    <a:pt x="48" y="13"/>
                    <a:pt x="47" y="11"/>
                  </a:cubicBezTo>
                  <a:cubicBezTo>
                    <a:pt x="46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moveTo>
                    <a:pt x="49" y="0"/>
                  </a:moveTo>
                  <a:cubicBezTo>
                    <a:pt x="48" y="1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31" y="4"/>
                    <a:pt x="28" y="4"/>
                  </a:cubicBezTo>
                  <a:cubicBezTo>
                    <a:pt x="26" y="4"/>
                    <a:pt x="24" y="5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20" y="6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9" y="9"/>
                    <a:pt x="7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9" y="22"/>
                    <a:pt x="10" y="21"/>
                    <a:pt x="12" y="19"/>
                  </a:cubicBezTo>
                  <a:cubicBezTo>
                    <a:pt x="13" y="20"/>
                    <a:pt x="15" y="21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1" y="30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5" y="33"/>
                    <a:pt x="26" y="33"/>
                    <a:pt x="26" y="33"/>
                  </a:cubicBezTo>
                  <a:cubicBezTo>
                    <a:pt x="27" y="33"/>
                    <a:pt x="27" y="33"/>
                    <a:pt x="28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5" y="32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8" y="30"/>
                    <a:pt x="38" y="30"/>
                  </a:cubicBezTo>
                  <a:cubicBezTo>
                    <a:pt x="39" y="29"/>
                    <a:pt x="39" y="29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3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6" y="24"/>
                  </a:cubicBezTo>
                  <a:cubicBezTo>
                    <a:pt x="47" y="23"/>
                    <a:pt x="47" y="22"/>
                    <a:pt x="46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7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51" y="21"/>
                  </a:cubicBezTo>
                  <a:cubicBezTo>
                    <a:pt x="52" y="20"/>
                    <a:pt x="53" y="19"/>
                    <a:pt x="54" y="19"/>
                  </a:cubicBezTo>
                  <a:cubicBezTo>
                    <a:pt x="55" y="18"/>
                    <a:pt x="56" y="18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6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6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4"/>
                    <a:pt x="55" y="16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6"/>
                    <a:pt x="55" y="15"/>
                    <a:pt x="56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5"/>
                    <a:pt x="54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4" y="15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5"/>
                    <a:pt x="52" y="17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2" y="16"/>
                    <a:pt x="53" y="15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6"/>
                    <a:pt x="51" y="17"/>
                  </a:cubicBezTo>
                  <a:cubicBezTo>
                    <a:pt x="51" y="18"/>
                    <a:pt x="50" y="19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1" y="15"/>
                    <a:pt x="51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7"/>
                    <a:pt x="46" y="5"/>
                    <a:pt x="45" y="4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162"/>
            <p:cNvSpPr>
              <a:spLocks noEditPoints="1"/>
            </p:cNvSpPr>
            <p:nvPr/>
          </p:nvSpPr>
          <p:spPr bwMode="auto">
            <a:xfrm>
              <a:off x="4141" y="2291"/>
              <a:ext cx="109" cy="150"/>
            </a:xfrm>
            <a:custGeom>
              <a:avLst/>
              <a:gdLst>
                <a:gd name="T0" fmla="*/ 19 w 46"/>
                <a:gd name="T1" fmla="*/ 56 h 63"/>
                <a:gd name="T2" fmla="*/ 11 w 46"/>
                <a:gd name="T3" fmla="*/ 24 h 63"/>
                <a:gd name="T4" fmla="*/ 16 w 46"/>
                <a:gd name="T5" fmla="*/ 39 h 63"/>
                <a:gd name="T6" fmla="*/ 17 w 46"/>
                <a:gd name="T7" fmla="*/ 59 h 63"/>
                <a:gd name="T8" fmla="*/ 5 w 46"/>
                <a:gd name="T9" fmla="*/ 60 h 63"/>
                <a:gd name="T10" fmla="*/ 26 w 46"/>
                <a:gd name="T11" fmla="*/ 24 h 63"/>
                <a:gd name="T12" fmla="*/ 32 w 46"/>
                <a:gd name="T13" fmla="*/ 58 h 63"/>
                <a:gd name="T14" fmla="*/ 31 w 46"/>
                <a:gd name="T15" fmla="*/ 59 h 63"/>
                <a:gd name="T16" fmla="*/ 17 w 46"/>
                <a:gd name="T17" fmla="*/ 23 h 63"/>
                <a:gd name="T18" fmla="*/ 31 w 46"/>
                <a:gd name="T19" fmla="*/ 20 h 63"/>
                <a:gd name="T20" fmla="*/ 33 w 46"/>
                <a:gd name="T21" fmla="*/ 56 h 63"/>
                <a:gd name="T22" fmla="*/ 18 w 46"/>
                <a:gd name="T23" fmla="*/ 22 h 63"/>
                <a:gd name="T24" fmla="*/ 19 w 46"/>
                <a:gd name="T25" fmla="*/ 23 h 63"/>
                <a:gd name="T26" fmla="*/ 4 w 46"/>
                <a:gd name="T27" fmla="*/ 21 h 63"/>
                <a:gd name="T28" fmla="*/ 11 w 46"/>
                <a:gd name="T29" fmla="*/ 12 h 63"/>
                <a:gd name="T30" fmla="*/ 26 w 46"/>
                <a:gd name="T31" fmla="*/ 12 h 63"/>
                <a:gd name="T32" fmla="*/ 20 w 46"/>
                <a:gd name="T33" fmla="*/ 23 h 63"/>
                <a:gd name="T34" fmla="*/ 22 w 46"/>
                <a:gd name="T35" fmla="*/ 21 h 63"/>
                <a:gd name="T36" fmla="*/ 36 w 46"/>
                <a:gd name="T37" fmla="*/ 6 h 63"/>
                <a:gd name="T38" fmla="*/ 26 w 46"/>
                <a:gd name="T39" fmla="*/ 21 h 63"/>
                <a:gd name="T40" fmla="*/ 39 w 46"/>
                <a:gd name="T41" fmla="*/ 6 h 63"/>
                <a:gd name="T42" fmla="*/ 30 w 46"/>
                <a:gd name="T43" fmla="*/ 19 h 63"/>
                <a:gd name="T44" fmla="*/ 11 w 46"/>
                <a:gd name="T45" fmla="*/ 21 h 63"/>
                <a:gd name="T46" fmla="*/ 25 w 46"/>
                <a:gd name="T47" fmla="*/ 5 h 63"/>
                <a:gd name="T48" fmla="*/ 16 w 46"/>
                <a:gd name="T49" fmla="*/ 19 h 63"/>
                <a:gd name="T50" fmla="*/ 11 w 46"/>
                <a:gd name="T51" fmla="*/ 23 h 63"/>
                <a:gd name="T52" fmla="*/ 6 w 46"/>
                <a:gd name="T53" fmla="*/ 21 h 63"/>
                <a:gd name="T54" fmla="*/ 8 w 46"/>
                <a:gd name="T55" fmla="*/ 21 h 63"/>
                <a:gd name="T56" fmla="*/ 22 w 46"/>
                <a:gd name="T57" fmla="*/ 6 h 63"/>
                <a:gd name="T58" fmla="*/ 12 w 46"/>
                <a:gd name="T59" fmla="*/ 12 h 63"/>
                <a:gd name="T60" fmla="*/ 12 w 46"/>
                <a:gd name="T61" fmla="*/ 12 h 63"/>
                <a:gd name="T62" fmla="*/ 34 w 46"/>
                <a:gd name="T63" fmla="*/ 5 h 63"/>
                <a:gd name="T64" fmla="*/ 27 w 46"/>
                <a:gd name="T65" fmla="*/ 6 h 63"/>
                <a:gd name="T66" fmla="*/ 32 w 46"/>
                <a:gd name="T67" fmla="*/ 19 h 63"/>
                <a:gd name="T68" fmla="*/ 45 w 46"/>
                <a:gd name="T69" fmla="*/ 42 h 63"/>
                <a:gd name="T70" fmla="*/ 3 w 46"/>
                <a:gd name="T71" fmla="*/ 22 h 63"/>
                <a:gd name="T72" fmla="*/ 19 w 46"/>
                <a:gd name="T73" fmla="*/ 4 h 63"/>
                <a:gd name="T74" fmla="*/ 18 w 46"/>
                <a:gd name="T75" fmla="*/ 22 h 63"/>
                <a:gd name="T76" fmla="*/ 16 w 46"/>
                <a:gd name="T77" fmla="*/ 21 h 63"/>
                <a:gd name="T78" fmla="*/ 33 w 46"/>
                <a:gd name="T79" fmla="*/ 2 h 63"/>
                <a:gd name="T80" fmla="*/ 18 w 46"/>
                <a:gd name="T81" fmla="*/ 22 h 63"/>
                <a:gd name="T82" fmla="*/ 28 w 46"/>
                <a:gd name="T83" fmla="*/ 2 h 63"/>
                <a:gd name="T84" fmla="*/ 25 w 46"/>
                <a:gd name="T85" fmla="*/ 4 h 63"/>
                <a:gd name="T86" fmla="*/ 21 w 46"/>
                <a:gd name="T87" fmla="*/ 5 h 63"/>
                <a:gd name="T88" fmla="*/ 19 w 46"/>
                <a:gd name="T89" fmla="*/ 0 h 63"/>
                <a:gd name="T90" fmla="*/ 1 w 46"/>
                <a:gd name="T91" fmla="*/ 23 h 63"/>
                <a:gd name="T92" fmla="*/ 4 w 46"/>
                <a:gd name="T93" fmla="*/ 60 h 63"/>
                <a:gd name="T94" fmla="*/ 11 w 46"/>
                <a:gd name="T95" fmla="*/ 63 h 63"/>
                <a:gd name="T96" fmla="*/ 17 w 46"/>
                <a:gd name="T97" fmla="*/ 60 h 63"/>
                <a:gd name="T98" fmla="*/ 19 w 46"/>
                <a:gd name="T99" fmla="*/ 60 h 63"/>
                <a:gd name="T100" fmla="*/ 19 w 46"/>
                <a:gd name="T101" fmla="*/ 60 h 63"/>
                <a:gd name="T102" fmla="*/ 32 w 46"/>
                <a:gd name="T103" fmla="*/ 60 h 63"/>
                <a:gd name="T104" fmla="*/ 46 w 46"/>
                <a:gd name="T105" fmla="*/ 43 h 63"/>
                <a:gd name="T106" fmla="*/ 42 w 46"/>
                <a:gd name="T107" fmla="*/ 2 h 63"/>
                <a:gd name="T108" fmla="*/ 37 w 46"/>
                <a:gd name="T109" fmla="*/ 5 h 63"/>
                <a:gd name="T110" fmla="*/ 35 w 46"/>
                <a:gd name="T1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" h="63">
                  <a:moveTo>
                    <a:pt x="18" y="57"/>
                  </a:moveTo>
                  <a:cubicBezTo>
                    <a:pt x="18" y="51"/>
                    <a:pt x="17" y="45"/>
                    <a:pt x="17" y="39"/>
                  </a:cubicBezTo>
                  <a:cubicBezTo>
                    <a:pt x="17" y="36"/>
                    <a:pt x="17" y="33"/>
                    <a:pt x="17" y="30"/>
                  </a:cubicBezTo>
                  <a:cubicBezTo>
                    <a:pt x="18" y="38"/>
                    <a:pt x="19" y="47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8" y="57"/>
                    <a:pt x="18" y="57"/>
                  </a:cubicBezTo>
                  <a:moveTo>
                    <a:pt x="6" y="24"/>
                  </a:moveTo>
                  <a:cubicBezTo>
                    <a:pt x="8" y="24"/>
                    <a:pt x="9" y="24"/>
                    <a:pt x="11" y="24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8"/>
                    <a:pt x="16" y="33"/>
                    <a:pt x="16" y="39"/>
                  </a:cubicBezTo>
                  <a:cubicBezTo>
                    <a:pt x="16" y="45"/>
                    <a:pt x="17" y="52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4" y="61"/>
                    <a:pt x="13" y="61"/>
                  </a:cubicBezTo>
                  <a:cubicBezTo>
                    <a:pt x="13" y="61"/>
                    <a:pt x="12" y="61"/>
                    <a:pt x="11" y="61"/>
                  </a:cubicBezTo>
                  <a:cubicBezTo>
                    <a:pt x="9" y="61"/>
                    <a:pt x="7" y="61"/>
                    <a:pt x="5" y="60"/>
                  </a:cubicBezTo>
                  <a:cubicBezTo>
                    <a:pt x="5" y="47"/>
                    <a:pt x="4" y="35"/>
                    <a:pt x="2" y="23"/>
                  </a:cubicBezTo>
                  <a:cubicBezTo>
                    <a:pt x="3" y="24"/>
                    <a:pt x="5" y="24"/>
                    <a:pt x="6" y="24"/>
                  </a:cubicBezTo>
                  <a:moveTo>
                    <a:pt x="21" y="24"/>
                  </a:moveTo>
                  <a:cubicBezTo>
                    <a:pt x="23" y="24"/>
                    <a:pt x="24" y="24"/>
                    <a:pt x="26" y="24"/>
                  </a:cubicBezTo>
                  <a:cubicBezTo>
                    <a:pt x="27" y="23"/>
                    <a:pt x="28" y="23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8"/>
                    <a:pt x="31" y="33"/>
                    <a:pt x="31" y="39"/>
                  </a:cubicBezTo>
                  <a:cubicBezTo>
                    <a:pt x="31" y="45"/>
                    <a:pt x="31" y="52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29" y="61"/>
                    <a:pt x="28" y="61"/>
                  </a:cubicBezTo>
                  <a:cubicBezTo>
                    <a:pt x="27" y="61"/>
                    <a:pt x="27" y="61"/>
                    <a:pt x="26" y="61"/>
                  </a:cubicBezTo>
                  <a:cubicBezTo>
                    <a:pt x="24" y="61"/>
                    <a:pt x="22" y="61"/>
                    <a:pt x="20" y="60"/>
                  </a:cubicBezTo>
                  <a:cubicBezTo>
                    <a:pt x="20" y="47"/>
                    <a:pt x="19" y="35"/>
                    <a:pt x="17" y="23"/>
                  </a:cubicBezTo>
                  <a:cubicBezTo>
                    <a:pt x="18" y="24"/>
                    <a:pt x="20" y="24"/>
                    <a:pt x="21" y="24"/>
                  </a:cubicBezTo>
                  <a:moveTo>
                    <a:pt x="33" y="57"/>
                  </a:moveTo>
                  <a:cubicBezTo>
                    <a:pt x="32" y="51"/>
                    <a:pt x="32" y="45"/>
                    <a:pt x="32" y="39"/>
                  </a:cubicBezTo>
                  <a:cubicBezTo>
                    <a:pt x="32" y="33"/>
                    <a:pt x="32" y="27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6"/>
                    <a:pt x="32" y="32"/>
                    <a:pt x="32" y="37"/>
                  </a:cubicBezTo>
                  <a:cubicBezTo>
                    <a:pt x="33" y="44"/>
                    <a:pt x="33" y="50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7"/>
                    <a:pt x="33" y="57"/>
                    <a:pt x="33" y="57"/>
                  </a:cubicBezTo>
                  <a:moveTo>
                    <a:pt x="19" y="23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18"/>
                    <a:pt x="24" y="15"/>
                    <a:pt x="26" y="13"/>
                  </a:cubicBezTo>
                  <a:cubicBezTo>
                    <a:pt x="24" y="15"/>
                    <a:pt x="22" y="17"/>
                    <a:pt x="20" y="20"/>
                  </a:cubicBezTo>
                  <a:cubicBezTo>
                    <a:pt x="19" y="21"/>
                    <a:pt x="19" y="22"/>
                    <a:pt x="19" y="23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9" y="15"/>
                    <a:pt x="7" y="17"/>
                    <a:pt x="5" y="20"/>
                  </a:cubicBezTo>
                  <a:cubicBezTo>
                    <a:pt x="4" y="21"/>
                    <a:pt x="4" y="22"/>
                    <a:pt x="4" y="23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5" y="15"/>
                    <a:pt x="30" y="10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10"/>
                    <a:pt x="26" y="15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16"/>
                    <a:pt x="32" y="11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10"/>
                    <a:pt x="35" y="13"/>
                    <a:pt x="32" y="17"/>
                  </a:cubicBezTo>
                  <a:cubicBezTo>
                    <a:pt x="32" y="18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2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4" y="23"/>
                    <a:pt x="23" y="23"/>
                    <a:pt x="21" y="23"/>
                  </a:cubicBezTo>
                  <a:moveTo>
                    <a:pt x="11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4" y="8"/>
                    <a:pt x="22" y="11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18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4" y="21"/>
                    <a:pt x="14" y="22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9" y="23"/>
                    <a:pt x="8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1"/>
                    <a:pt x="6" y="21"/>
                  </a:cubicBezTo>
                  <a:cubicBezTo>
                    <a:pt x="10" y="15"/>
                    <a:pt x="15" y="10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10"/>
                    <a:pt x="11" y="15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16"/>
                    <a:pt x="1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2" y="12"/>
                  </a:moveTo>
                  <a:cubicBezTo>
                    <a:pt x="14" y="9"/>
                    <a:pt x="17" y="7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7"/>
                    <a:pt x="14" y="9"/>
                    <a:pt x="12" y="12"/>
                  </a:cubicBezTo>
                  <a:moveTo>
                    <a:pt x="27" y="12"/>
                  </a:moveTo>
                  <a:cubicBezTo>
                    <a:pt x="29" y="9"/>
                    <a:pt x="31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7"/>
                    <a:pt x="29" y="9"/>
                    <a:pt x="27" y="12"/>
                  </a:cubicBezTo>
                  <a:moveTo>
                    <a:pt x="24" y="9"/>
                  </a:moveTo>
                  <a:cubicBezTo>
                    <a:pt x="25" y="7"/>
                    <a:pt x="26" y="6"/>
                    <a:pt x="27" y="4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6" y="7"/>
                    <a:pt x="25" y="8"/>
                    <a:pt x="24" y="9"/>
                  </a:cubicBezTo>
                  <a:moveTo>
                    <a:pt x="34" y="55"/>
                  </a:moveTo>
                  <a:cubicBezTo>
                    <a:pt x="34" y="49"/>
                    <a:pt x="34" y="43"/>
                    <a:pt x="33" y="37"/>
                  </a:cubicBezTo>
                  <a:cubicBezTo>
                    <a:pt x="33" y="31"/>
                    <a:pt x="33" y="25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3"/>
                    <a:pt x="39" y="9"/>
                    <a:pt x="41" y="4"/>
                  </a:cubicBezTo>
                  <a:cubicBezTo>
                    <a:pt x="43" y="15"/>
                    <a:pt x="45" y="28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4" y="55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14"/>
                    <a:pt x="12" y="7"/>
                    <a:pt x="1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3" y="9"/>
                    <a:pt x="8" y="15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18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16"/>
                    <a:pt x="24" y="11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0" y="5"/>
                    <a:pt x="31" y="3"/>
                    <a:pt x="33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8" y="9"/>
                    <a:pt x="23" y="15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2"/>
                    <a:pt x="30" y="3"/>
                    <a:pt x="28" y="5"/>
                  </a:cubicBezTo>
                  <a:cubicBezTo>
                    <a:pt x="28" y="4"/>
                    <a:pt x="28" y="3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2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6"/>
                    <a:pt x="6" y="13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35"/>
                    <a:pt x="4" y="48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2"/>
                    <a:pt x="9" y="63"/>
                    <a:pt x="11" y="63"/>
                  </a:cubicBezTo>
                  <a:cubicBezTo>
                    <a:pt x="12" y="63"/>
                    <a:pt x="13" y="63"/>
                    <a:pt x="13" y="62"/>
                  </a:cubicBezTo>
                  <a:cubicBezTo>
                    <a:pt x="15" y="62"/>
                    <a:pt x="16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8"/>
                    <a:pt x="19" y="57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1" y="62"/>
                    <a:pt x="24" y="63"/>
                    <a:pt x="26" y="63"/>
                  </a:cubicBezTo>
                  <a:cubicBezTo>
                    <a:pt x="27" y="63"/>
                    <a:pt x="28" y="63"/>
                    <a:pt x="28" y="62"/>
                  </a:cubicBezTo>
                  <a:cubicBezTo>
                    <a:pt x="30" y="62"/>
                    <a:pt x="31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6" y="54"/>
                    <a:pt x="41" y="48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28"/>
                    <a:pt x="44" y="13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0" y="4"/>
                    <a:pt x="40" y="4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163"/>
            <p:cNvSpPr>
              <a:spLocks noEditPoints="1"/>
            </p:cNvSpPr>
            <p:nvPr/>
          </p:nvSpPr>
          <p:spPr bwMode="auto">
            <a:xfrm>
              <a:off x="4222" y="2329"/>
              <a:ext cx="24" cy="45"/>
            </a:xfrm>
            <a:custGeom>
              <a:avLst/>
              <a:gdLst>
                <a:gd name="T0" fmla="*/ 2 w 10"/>
                <a:gd name="T1" fmla="*/ 17 h 19"/>
                <a:gd name="T2" fmla="*/ 1 w 10"/>
                <a:gd name="T3" fmla="*/ 10 h 19"/>
                <a:gd name="T4" fmla="*/ 2 w 10"/>
                <a:gd name="T5" fmla="*/ 8 h 19"/>
                <a:gd name="T6" fmla="*/ 3 w 10"/>
                <a:gd name="T7" fmla="*/ 7 h 19"/>
                <a:gd name="T8" fmla="*/ 8 w 10"/>
                <a:gd name="T9" fmla="*/ 2 h 19"/>
                <a:gd name="T10" fmla="*/ 9 w 10"/>
                <a:gd name="T11" fmla="*/ 9 h 19"/>
                <a:gd name="T12" fmla="*/ 2 w 10"/>
                <a:gd name="T13" fmla="*/ 17 h 19"/>
                <a:gd name="T14" fmla="*/ 8 w 10"/>
                <a:gd name="T15" fmla="*/ 0 h 19"/>
                <a:gd name="T16" fmla="*/ 8 w 10"/>
                <a:gd name="T17" fmla="*/ 0 h 19"/>
                <a:gd name="T18" fmla="*/ 2 w 10"/>
                <a:gd name="T19" fmla="*/ 6 h 19"/>
                <a:gd name="T20" fmla="*/ 1 w 10"/>
                <a:gd name="T21" fmla="*/ 8 h 19"/>
                <a:gd name="T22" fmla="*/ 0 w 10"/>
                <a:gd name="T23" fmla="*/ 10 h 19"/>
                <a:gd name="T24" fmla="*/ 1 w 10"/>
                <a:gd name="T25" fmla="*/ 18 h 19"/>
                <a:gd name="T26" fmla="*/ 1 w 10"/>
                <a:gd name="T27" fmla="*/ 19 h 19"/>
                <a:gd name="T28" fmla="*/ 1 w 10"/>
                <a:gd name="T29" fmla="*/ 19 h 19"/>
                <a:gd name="T30" fmla="*/ 2 w 10"/>
                <a:gd name="T31" fmla="*/ 19 h 19"/>
                <a:gd name="T32" fmla="*/ 10 w 10"/>
                <a:gd name="T33" fmla="*/ 10 h 19"/>
                <a:gd name="T34" fmla="*/ 10 w 10"/>
                <a:gd name="T35" fmla="*/ 10 h 19"/>
                <a:gd name="T36" fmla="*/ 9 w 10"/>
                <a:gd name="T37" fmla="*/ 1 h 19"/>
                <a:gd name="T38" fmla="*/ 8 w 10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cubicBezTo>
                    <a:pt x="2" y="15"/>
                    <a:pt x="2" y="12"/>
                    <a:pt x="1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8" y="5"/>
                    <a:pt x="8" y="7"/>
                    <a:pt x="9" y="9"/>
                  </a:cubicBezTo>
                  <a:cubicBezTo>
                    <a:pt x="6" y="12"/>
                    <a:pt x="4" y="14"/>
                    <a:pt x="2" y="17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3"/>
                    <a:pt x="1" y="16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16"/>
                    <a:pt x="7" y="13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164"/>
            <p:cNvSpPr>
              <a:spLocks/>
            </p:cNvSpPr>
            <p:nvPr/>
          </p:nvSpPr>
          <p:spPr bwMode="auto">
            <a:xfrm>
              <a:off x="4191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2 w 7"/>
                <a:gd name="T3" fmla="*/ 0 h 19"/>
                <a:gd name="T4" fmla="*/ 0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1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4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4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6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2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6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165"/>
            <p:cNvSpPr>
              <a:spLocks/>
            </p:cNvSpPr>
            <p:nvPr/>
          </p:nvSpPr>
          <p:spPr bwMode="auto">
            <a:xfrm>
              <a:off x="4155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0 h 19"/>
                <a:gd name="T4" fmla="*/ 1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2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5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5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7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3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7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166"/>
            <p:cNvSpPr>
              <a:spLocks noEditPoints="1"/>
            </p:cNvSpPr>
            <p:nvPr/>
          </p:nvSpPr>
          <p:spPr bwMode="auto">
            <a:xfrm>
              <a:off x="3413" y="2298"/>
              <a:ext cx="59" cy="64"/>
            </a:xfrm>
            <a:custGeom>
              <a:avLst/>
              <a:gdLst>
                <a:gd name="T0" fmla="*/ 16 w 25"/>
                <a:gd name="T1" fmla="*/ 24 h 27"/>
                <a:gd name="T2" fmla="*/ 21 w 25"/>
                <a:gd name="T3" fmla="*/ 13 h 27"/>
                <a:gd name="T4" fmla="*/ 22 w 25"/>
                <a:gd name="T5" fmla="*/ 17 h 27"/>
                <a:gd name="T6" fmla="*/ 23 w 25"/>
                <a:gd name="T7" fmla="*/ 19 h 27"/>
                <a:gd name="T8" fmla="*/ 24 w 25"/>
                <a:gd name="T9" fmla="*/ 21 h 27"/>
                <a:gd name="T10" fmla="*/ 21 w 25"/>
                <a:gd name="T11" fmla="*/ 22 h 27"/>
                <a:gd name="T12" fmla="*/ 16 w 25"/>
                <a:gd name="T13" fmla="*/ 24 h 27"/>
                <a:gd name="T14" fmla="*/ 3 w 25"/>
                <a:gd name="T15" fmla="*/ 12 h 27"/>
                <a:gd name="T16" fmla="*/ 2 w 25"/>
                <a:gd name="T17" fmla="*/ 10 h 27"/>
                <a:gd name="T18" fmla="*/ 2 w 25"/>
                <a:gd name="T19" fmla="*/ 8 h 27"/>
                <a:gd name="T20" fmla="*/ 1 w 25"/>
                <a:gd name="T21" fmla="*/ 6 h 27"/>
                <a:gd name="T22" fmla="*/ 3 w 25"/>
                <a:gd name="T23" fmla="*/ 5 h 27"/>
                <a:gd name="T24" fmla="*/ 7 w 25"/>
                <a:gd name="T25" fmla="*/ 4 h 27"/>
                <a:gd name="T26" fmla="*/ 3 w 25"/>
                <a:gd name="T27" fmla="*/ 12 h 27"/>
                <a:gd name="T28" fmla="*/ 6 w 25"/>
                <a:gd name="T29" fmla="*/ 19 h 27"/>
                <a:gd name="T30" fmla="*/ 4 w 25"/>
                <a:gd name="T31" fmla="*/ 13 h 27"/>
                <a:gd name="T32" fmla="*/ 8 w 25"/>
                <a:gd name="T33" fmla="*/ 3 h 27"/>
                <a:gd name="T34" fmla="*/ 13 w 25"/>
                <a:gd name="T35" fmla="*/ 1 h 27"/>
                <a:gd name="T36" fmla="*/ 6 w 25"/>
                <a:gd name="T37" fmla="*/ 19 h 27"/>
                <a:gd name="T38" fmla="*/ 10 w 25"/>
                <a:gd name="T39" fmla="*/ 26 h 27"/>
                <a:gd name="T40" fmla="*/ 8 w 25"/>
                <a:gd name="T41" fmla="*/ 25 h 27"/>
                <a:gd name="T42" fmla="*/ 7 w 25"/>
                <a:gd name="T43" fmla="*/ 21 h 27"/>
                <a:gd name="T44" fmla="*/ 7 w 25"/>
                <a:gd name="T45" fmla="*/ 21 h 27"/>
                <a:gd name="T46" fmla="*/ 14 w 25"/>
                <a:gd name="T47" fmla="*/ 1 h 27"/>
                <a:gd name="T48" fmla="*/ 14 w 25"/>
                <a:gd name="T49" fmla="*/ 1 h 27"/>
                <a:gd name="T50" fmla="*/ 15 w 25"/>
                <a:gd name="T51" fmla="*/ 1 h 27"/>
                <a:gd name="T52" fmla="*/ 16 w 25"/>
                <a:gd name="T53" fmla="*/ 2 h 27"/>
                <a:gd name="T54" fmla="*/ 20 w 25"/>
                <a:gd name="T55" fmla="*/ 12 h 27"/>
                <a:gd name="T56" fmla="*/ 20 w 25"/>
                <a:gd name="T57" fmla="*/ 12 h 27"/>
                <a:gd name="T58" fmla="*/ 15 w 25"/>
                <a:gd name="T59" fmla="*/ 24 h 27"/>
                <a:gd name="T60" fmla="*/ 15 w 25"/>
                <a:gd name="T61" fmla="*/ 25 h 27"/>
                <a:gd name="T62" fmla="*/ 10 w 25"/>
                <a:gd name="T63" fmla="*/ 26 h 27"/>
                <a:gd name="T64" fmla="*/ 10 w 25"/>
                <a:gd name="T65" fmla="*/ 26 h 27"/>
                <a:gd name="T66" fmla="*/ 15 w 25"/>
                <a:gd name="T67" fmla="*/ 0 h 27"/>
                <a:gd name="T68" fmla="*/ 14 w 25"/>
                <a:gd name="T69" fmla="*/ 0 h 27"/>
                <a:gd name="T70" fmla="*/ 14 w 25"/>
                <a:gd name="T71" fmla="*/ 0 h 27"/>
                <a:gd name="T72" fmla="*/ 14 w 25"/>
                <a:gd name="T73" fmla="*/ 0 h 27"/>
                <a:gd name="T74" fmla="*/ 8 w 25"/>
                <a:gd name="T75" fmla="*/ 2 h 27"/>
                <a:gd name="T76" fmla="*/ 8 w 25"/>
                <a:gd name="T77" fmla="*/ 2 h 27"/>
                <a:gd name="T78" fmla="*/ 7 w 25"/>
                <a:gd name="T79" fmla="*/ 2 h 27"/>
                <a:gd name="T80" fmla="*/ 7 w 25"/>
                <a:gd name="T81" fmla="*/ 2 h 27"/>
                <a:gd name="T82" fmla="*/ 3 w 25"/>
                <a:gd name="T83" fmla="*/ 4 h 27"/>
                <a:gd name="T84" fmla="*/ 0 w 25"/>
                <a:gd name="T85" fmla="*/ 6 h 27"/>
                <a:gd name="T86" fmla="*/ 1 w 25"/>
                <a:gd name="T87" fmla="*/ 8 h 27"/>
                <a:gd name="T88" fmla="*/ 2 w 25"/>
                <a:gd name="T89" fmla="*/ 10 h 27"/>
                <a:gd name="T90" fmla="*/ 8 w 25"/>
                <a:gd name="T91" fmla="*/ 26 h 27"/>
                <a:gd name="T92" fmla="*/ 10 w 25"/>
                <a:gd name="T93" fmla="*/ 27 h 27"/>
                <a:gd name="T94" fmla="*/ 11 w 25"/>
                <a:gd name="T95" fmla="*/ 27 h 27"/>
                <a:gd name="T96" fmla="*/ 22 w 25"/>
                <a:gd name="T97" fmla="*/ 23 h 27"/>
                <a:gd name="T98" fmla="*/ 24 w 25"/>
                <a:gd name="T99" fmla="*/ 21 h 27"/>
                <a:gd name="T100" fmla="*/ 24 w 25"/>
                <a:gd name="T101" fmla="*/ 19 h 27"/>
                <a:gd name="T102" fmla="*/ 23 w 25"/>
                <a:gd name="T103" fmla="*/ 17 h 27"/>
                <a:gd name="T104" fmla="*/ 17 w 25"/>
                <a:gd name="T105" fmla="*/ 1 h 27"/>
                <a:gd name="T106" fmla="*/ 15 w 25"/>
                <a:gd name="T10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6" y="24"/>
                  </a:moveTo>
                  <a:cubicBezTo>
                    <a:pt x="18" y="20"/>
                    <a:pt x="19" y="17"/>
                    <a:pt x="21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8"/>
                    <a:pt x="23" y="18"/>
                    <a:pt x="23" y="19"/>
                  </a:cubicBezTo>
                  <a:cubicBezTo>
                    <a:pt x="24" y="20"/>
                    <a:pt x="24" y="20"/>
                    <a:pt x="24" y="21"/>
                  </a:cubicBezTo>
                  <a:cubicBezTo>
                    <a:pt x="23" y="21"/>
                    <a:pt x="23" y="21"/>
                    <a:pt x="21" y="22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3" y="1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6"/>
                    <a:pt x="4" y="9"/>
                    <a:pt x="3" y="12"/>
                  </a:cubicBezTo>
                  <a:moveTo>
                    <a:pt x="6" y="1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7" y="6"/>
                    <a:pt x="8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7"/>
                    <a:pt x="8" y="13"/>
                    <a:pt x="6" y="19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4"/>
                    <a:pt x="11" y="7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6"/>
                    <a:pt x="17" y="20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4" y="22"/>
                    <a:pt x="24" y="21"/>
                  </a:cubicBezTo>
                  <a:cubicBezTo>
                    <a:pt x="25" y="20"/>
                    <a:pt x="24" y="20"/>
                    <a:pt x="24" y="19"/>
                  </a:cubicBezTo>
                  <a:cubicBezTo>
                    <a:pt x="24" y="18"/>
                    <a:pt x="23" y="18"/>
                    <a:pt x="23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167"/>
            <p:cNvSpPr>
              <a:spLocks noEditPoints="1"/>
            </p:cNvSpPr>
            <p:nvPr/>
          </p:nvSpPr>
          <p:spPr bwMode="auto">
            <a:xfrm>
              <a:off x="3425" y="2293"/>
              <a:ext cx="14" cy="8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1 w 6"/>
                <a:gd name="T5" fmla="*/ 2 h 3"/>
                <a:gd name="T6" fmla="*/ 2 w 6"/>
                <a:gd name="T7" fmla="*/ 1 h 3"/>
                <a:gd name="T8" fmla="*/ 5 w 6"/>
                <a:gd name="T9" fmla="*/ 0 h 3"/>
                <a:gd name="T10" fmla="*/ 5 w 6"/>
                <a:gd name="T11" fmla="*/ 1 h 3"/>
                <a:gd name="T12" fmla="*/ 0 w 6"/>
                <a:gd name="T13" fmla="*/ 2 h 3"/>
                <a:gd name="T14" fmla="*/ 5 w 6"/>
                <a:gd name="T15" fmla="*/ 0 h 3"/>
                <a:gd name="T16" fmla="*/ 2 w 6"/>
                <a:gd name="T17" fmla="*/ 1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3 h 3"/>
                <a:gd name="T28" fmla="*/ 0 w 6"/>
                <a:gd name="T29" fmla="*/ 3 h 3"/>
                <a:gd name="T30" fmla="*/ 5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moveTo>
                    <a:pt x="5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168"/>
            <p:cNvSpPr>
              <a:spLocks noEditPoints="1"/>
            </p:cNvSpPr>
            <p:nvPr/>
          </p:nvSpPr>
          <p:spPr bwMode="auto">
            <a:xfrm>
              <a:off x="3451" y="2358"/>
              <a:ext cx="12" cy="12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1 w 5"/>
                <a:gd name="T5" fmla="*/ 3 h 5"/>
                <a:gd name="T6" fmla="*/ 1 w 5"/>
                <a:gd name="T7" fmla="*/ 2 h 5"/>
                <a:gd name="T8" fmla="*/ 2 w 5"/>
                <a:gd name="T9" fmla="*/ 1 h 5"/>
                <a:gd name="T10" fmla="*/ 3 w 5"/>
                <a:gd name="T11" fmla="*/ 1 h 5"/>
                <a:gd name="T12" fmla="*/ 3 w 5"/>
                <a:gd name="T13" fmla="*/ 1 h 5"/>
                <a:gd name="T14" fmla="*/ 4 w 5"/>
                <a:gd name="T15" fmla="*/ 2 h 5"/>
                <a:gd name="T16" fmla="*/ 4 w 5"/>
                <a:gd name="T17" fmla="*/ 3 h 5"/>
                <a:gd name="T18" fmla="*/ 2 w 5"/>
                <a:gd name="T19" fmla="*/ 4 h 5"/>
                <a:gd name="T20" fmla="*/ 2 w 5"/>
                <a:gd name="T21" fmla="*/ 4 h 5"/>
                <a:gd name="T22" fmla="*/ 3 w 5"/>
                <a:gd name="T23" fmla="*/ 0 h 5"/>
                <a:gd name="T24" fmla="*/ 2 w 5"/>
                <a:gd name="T25" fmla="*/ 0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  <a:gd name="T34" fmla="*/ 2 w 5"/>
                <a:gd name="T35" fmla="*/ 5 h 5"/>
                <a:gd name="T36" fmla="*/ 4 w 5"/>
                <a:gd name="T37" fmla="*/ 4 h 5"/>
                <a:gd name="T38" fmla="*/ 4 w 5"/>
                <a:gd name="T39" fmla="*/ 1 h 5"/>
                <a:gd name="T40" fmla="*/ 4 w 5"/>
                <a:gd name="T41" fmla="*/ 1 h 5"/>
                <a:gd name="T42" fmla="*/ 3 w 5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169"/>
            <p:cNvSpPr>
              <a:spLocks noEditPoints="1"/>
            </p:cNvSpPr>
            <p:nvPr/>
          </p:nvSpPr>
          <p:spPr bwMode="auto">
            <a:xfrm>
              <a:off x="3403" y="2282"/>
              <a:ext cx="81" cy="102"/>
            </a:xfrm>
            <a:custGeom>
              <a:avLst/>
              <a:gdLst>
                <a:gd name="T0" fmla="*/ 14 w 34"/>
                <a:gd name="T1" fmla="*/ 42 h 43"/>
                <a:gd name="T2" fmla="*/ 15 w 34"/>
                <a:gd name="T3" fmla="*/ 42 h 43"/>
                <a:gd name="T4" fmla="*/ 15 w 34"/>
                <a:gd name="T5" fmla="*/ 42 h 43"/>
                <a:gd name="T6" fmla="*/ 16 w 34"/>
                <a:gd name="T7" fmla="*/ 42 h 43"/>
                <a:gd name="T8" fmla="*/ 18 w 34"/>
                <a:gd name="T9" fmla="*/ 41 h 43"/>
                <a:gd name="T10" fmla="*/ 17 w 34"/>
                <a:gd name="T11" fmla="*/ 42 h 43"/>
                <a:gd name="T12" fmla="*/ 18 w 34"/>
                <a:gd name="T13" fmla="*/ 42 h 43"/>
                <a:gd name="T14" fmla="*/ 19 w 34"/>
                <a:gd name="T15" fmla="*/ 40 h 43"/>
                <a:gd name="T16" fmla="*/ 19 w 34"/>
                <a:gd name="T17" fmla="*/ 41 h 43"/>
                <a:gd name="T18" fmla="*/ 20 w 34"/>
                <a:gd name="T19" fmla="*/ 41 h 43"/>
                <a:gd name="T20" fmla="*/ 20 w 34"/>
                <a:gd name="T21" fmla="*/ 40 h 43"/>
                <a:gd name="T22" fmla="*/ 21 w 34"/>
                <a:gd name="T23" fmla="*/ 39 h 43"/>
                <a:gd name="T24" fmla="*/ 20 w 34"/>
                <a:gd name="T25" fmla="*/ 41 h 43"/>
                <a:gd name="T26" fmla="*/ 22 w 34"/>
                <a:gd name="T27" fmla="*/ 39 h 43"/>
                <a:gd name="T28" fmla="*/ 24 w 34"/>
                <a:gd name="T29" fmla="*/ 38 h 43"/>
                <a:gd name="T30" fmla="*/ 21 w 34"/>
                <a:gd name="T31" fmla="*/ 40 h 43"/>
                <a:gd name="T32" fmla="*/ 25 w 34"/>
                <a:gd name="T33" fmla="*/ 38 h 43"/>
                <a:gd name="T34" fmla="*/ 27 w 34"/>
                <a:gd name="T35" fmla="*/ 38 h 43"/>
                <a:gd name="T36" fmla="*/ 28 w 34"/>
                <a:gd name="T37" fmla="*/ 38 h 43"/>
                <a:gd name="T38" fmla="*/ 30 w 34"/>
                <a:gd name="T39" fmla="*/ 36 h 43"/>
                <a:gd name="T40" fmla="*/ 28 w 34"/>
                <a:gd name="T41" fmla="*/ 38 h 43"/>
                <a:gd name="T42" fmla="*/ 30 w 34"/>
                <a:gd name="T43" fmla="*/ 36 h 43"/>
                <a:gd name="T44" fmla="*/ 31 w 34"/>
                <a:gd name="T45" fmla="*/ 36 h 43"/>
                <a:gd name="T46" fmla="*/ 30 w 34"/>
                <a:gd name="T47" fmla="*/ 37 h 43"/>
                <a:gd name="T48" fmla="*/ 32 w 34"/>
                <a:gd name="T49" fmla="*/ 35 h 43"/>
                <a:gd name="T50" fmla="*/ 32 w 34"/>
                <a:gd name="T51" fmla="*/ 35 h 43"/>
                <a:gd name="T52" fmla="*/ 33 w 34"/>
                <a:gd name="T53" fmla="*/ 35 h 43"/>
                <a:gd name="T54" fmla="*/ 15 w 34"/>
                <a:gd name="T55" fmla="*/ 41 h 43"/>
                <a:gd name="T56" fmla="*/ 11 w 34"/>
                <a:gd name="T57" fmla="*/ 36 h 43"/>
                <a:gd name="T58" fmla="*/ 2 w 34"/>
                <a:gd name="T59" fmla="*/ 13 h 43"/>
                <a:gd name="T60" fmla="*/ 4 w 34"/>
                <a:gd name="T61" fmla="*/ 7 h 43"/>
                <a:gd name="T62" fmla="*/ 19 w 34"/>
                <a:gd name="T63" fmla="*/ 1 h 43"/>
                <a:gd name="T64" fmla="*/ 31 w 34"/>
                <a:gd name="T65" fmla="*/ 28 h 43"/>
                <a:gd name="T66" fmla="*/ 32 w 34"/>
                <a:gd name="T67" fmla="*/ 31 h 43"/>
                <a:gd name="T68" fmla="*/ 32 w 34"/>
                <a:gd name="T69" fmla="*/ 31 h 43"/>
                <a:gd name="T70" fmla="*/ 29 w 34"/>
                <a:gd name="T71" fmla="*/ 35 h 43"/>
                <a:gd name="T72" fmla="*/ 15 w 34"/>
                <a:gd name="T73" fmla="*/ 41 h 43"/>
                <a:gd name="T74" fmla="*/ 19 w 34"/>
                <a:gd name="T75" fmla="*/ 0 h 43"/>
                <a:gd name="T76" fmla="*/ 4 w 34"/>
                <a:gd name="T77" fmla="*/ 6 h 43"/>
                <a:gd name="T78" fmla="*/ 2 w 34"/>
                <a:gd name="T79" fmla="*/ 14 h 43"/>
                <a:gd name="T80" fmla="*/ 11 w 34"/>
                <a:gd name="T81" fmla="*/ 37 h 43"/>
                <a:gd name="T82" fmla="*/ 14 w 34"/>
                <a:gd name="T83" fmla="*/ 43 h 43"/>
                <a:gd name="T84" fmla="*/ 15 w 34"/>
                <a:gd name="T85" fmla="*/ 43 h 43"/>
                <a:gd name="T86" fmla="*/ 15 w 34"/>
                <a:gd name="T87" fmla="*/ 43 h 43"/>
                <a:gd name="T88" fmla="*/ 31 w 34"/>
                <a:gd name="T89" fmla="*/ 37 h 43"/>
                <a:gd name="T90" fmla="*/ 33 w 34"/>
                <a:gd name="T91" fmla="*/ 32 h 43"/>
                <a:gd name="T92" fmla="*/ 32 w 34"/>
                <a:gd name="T93" fmla="*/ 28 h 43"/>
                <a:gd name="T94" fmla="*/ 19 w 34"/>
                <a:gd name="T9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43">
                  <a:moveTo>
                    <a:pt x="15" y="42"/>
                  </a:moveTo>
                  <a:cubicBezTo>
                    <a:pt x="15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1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moveTo>
                    <a:pt x="16" y="42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1"/>
                    <a:pt x="18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moveTo>
                    <a:pt x="18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8" y="42"/>
                  </a:cubicBezTo>
                  <a:moveTo>
                    <a:pt x="20" y="41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1" y="40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moveTo>
                    <a:pt x="21" y="40"/>
                  </a:moveTo>
                  <a:cubicBezTo>
                    <a:pt x="22" y="40"/>
                    <a:pt x="22" y="40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24" y="39"/>
                  </a:move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7" y="37"/>
                    <a:pt x="27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6" y="39"/>
                    <a:pt x="25" y="39"/>
                    <a:pt x="24" y="39"/>
                  </a:cubicBezTo>
                  <a:moveTo>
                    <a:pt x="28" y="38"/>
                  </a:moveTo>
                  <a:cubicBezTo>
                    <a:pt x="28" y="38"/>
                    <a:pt x="28" y="37"/>
                    <a:pt x="28" y="37"/>
                  </a:cubicBezTo>
                  <a:cubicBezTo>
                    <a:pt x="28" y="37"/>
                    <a:pt x="29" y="36"/>
                    <a:pt x="30" y="3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moveTo>
                    <a:pt x="30" y="37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32" y="36"/>
                  </a:move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6"/>
                    <a:pt x="32" y="36"/>
                  </a:cubicBezTo>
                  <a:moveTo>
                    <a:pt x="15" y="41"/>
                  </a:moveTo>
                  <a:cubicBezTo>
                    <a:pt x="13" y="41"/>
                    <a:pt x="12" y="39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1" y="10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1"/>
                    <a:pt x="21" y="2"/>
                    <a:pt x="22" y="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1" y="34"/>
                    <a:pt x="31" y="35"/>
                    <a:pt x="29" y="35"/>
                  </a:cubicBezTo>
                  <a:cubicBezTo>
                    <a:pt x="27" y="36"/>
                    <a:pt x="25" y="37"/>
                    <a:pt x="23" y="38"/>
                  </a:cubicBezTo>
                  <a:cubicBezTo>
                    <a:pt x="21" y="39"/>
                    <a:pt x="18" y="40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41"/>
                    <a:pt x="13" y="42"/>
                    <a:pt x="14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21" y="42"/>
                    <a:pt x="25" y="40"/>
                    <a:pt x="31" y="37"/>
                  </a:cubicBezTo>
                  <a:cubicBezTo>
                    <a:pt x="32" y="37"/>
                    <a:pt x="33" y="36"/>
                    <a:pt x="33" y="35"/>
                  </a:cubicBezTo>
                  <a:cubicBezTo>
                    <a:pt x="34" y="34"/>
                    <a:pt x="33" y="33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29"/>
                    <a:pt x="32" y="2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2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170"/>
            <p:cNvSpPr>
              <a:spLocks noEditPoints="1"/>
            </p:cNvSpPr>
            <p:nvPr/>
          </p:nvSpPr>
          <p:spPr bwMode="auto">
            <a:xfrm>
              <a:off x="3411" y="2232"/>
              <a:ext cx="23" cy="33"/>
            </a:xfrm>
            <a:custGeom>
              <a:avLst/>
              <a:gdLst>
                <a:gd name="T0" fmla="*/ 7 w 10"/>
                <a:gd name="T1" fmla="*/ 11 h 14"/>
                <a:gd name="T2" fmla="*/ 6 w 10"/>
                <a:gd name="T3" fmla="*/ 8 h 14"/>
                <a:gd name="T4" fmla="*/ 7 w 10"/>
                <a:gd name="T5" fmla="*/ 9 h 14"/>
                <a:gd name="T6" fmla="*/ 8 w 10"/>
                <a:gd name="T7" fmla="*/ 10 h 14"/>
                <a:gd name="T8" fmla="*/ 8 w 10"/>
                <a:gd name="T9" fmla="*/ 11 h 14"/>
                <a:gd name="T10" fmla="*/ 7 w 10"/>
                <a:gd name="T11" fmla="*/ 11 h 14"/>
                <a:gd name="T12" fmla="*/ 4 w 10"/>
                <a:gd name="T13" fmla="*/ 6 h 14"/>
                <a:gd name="T14" fmla="*/ 3 w 10"/>
                <a:gd name="T15" fmla="*/ 6 h 14"/>
                <a:gd name="T16" fmla="*/ 2 w 10"/>
                <a:gd name="T17" fmla="*/ 5 h 14"/>
                <a:gd name="T18" fmla="*/ 3 w 10"/>
                <a:gd name="T19" fmla="*/ 3 h 14"/>
                <a:gd name="T20" fmla="*/ 4 w 10"/>
                <a:gd name="T21" fmla="*/ 6 h 14"/>
                <a:gd name="T22" fmla="*/ 3 w 10"/>
                <a:gd name="T23" fmla="*/ 0 h 14"/>
                <a:gd name="T24" fmla="*/ 2 w 10"/>
                <a:gd name="T25" fmla="*/ 1 h 14"/>
                <a:gd name="T26" fmla="*/ 2 w 10"/>
                <a:gd name="T27" fmla="*/ 2 h 14"/>
                <a:gd name="T28" fmla="*/ 1 w 10"/>
                <a:gd name="T29" fmla="*/ 4 h 14"/>
                <a:gd name="T30" fmla="*/ 4 w 10"/>
                <a:gd name="T31" fmla="*/ 8 h 14"/>
                <a:gd name="T32" fmla="*/ 6 w 10"/>
                <a:gd name="T33" fmla="*/ 11 h 14"/>
                <a:gd name="T34" fmla="*/ 5 w 10"/>
                <a:gd name="T35" fmla="*/ 12 h 14"/>
                <a:gd name="T36" fmla="*/ 2 w 10"/>
                <a:gd name="T37" fmla="*/ 11 h 14"/>
                <a:gd name="T38" fmla="*/ 2 w 10"/>
                <a:gd name="T39" fmla="*/ 13 h 14"/>
                <a:gd name="T40" fmla="*/ 4 w 10"/>
                <a:gd name="T41" fmla="*/ 13 h 14"/>
                <a:gd name="T42" fmla="*/ 6 w 10"/>
                <a:gd name="T43" fmla="*/ 13 h 14"/>
                <a:gd name="T44" fmla="*/ 7 w 10"/>
                <a:gd name="T45" fmla="*/ 14 h 14"/>
                <a:gd name="T46" fmla="*/ 8 w 10"/>
                <a:gd name="T47" fmla="*/ 14 h 14"/>
                <a:gd name="T48" fmla="*/ 8 w 10"/>
                <a:gd name="T49" fmla="*/ 13 h 14"/>
                <a:gd name="T50" fmla="*/ 8 w 10"/>
                <a:gd name="T51" fmla="*/ 12 h 14"/>
                <a:gd name="T52" fmla="*/ 10 w 10"/>
                <a:gd name="T53" fmla="*/ 10 h 14"/>
                <a:gd name="T54" fmla="*/ 10 w 10"/>
                <a:gd name="T55" fmla="*/ 8 h 14"/>
                <a:gd name="T56" fmla="*/ 8 w 10"/>
                <a:gd name="T57" fmla="*/ 7 h 14"/>
                <a:gd name="T58" fmla="*/ 6 w 10"/>
                <a:gd name="T59" fmla="*/ 6 h 14"/>
                <a:gd name="T60" fmla="*/ 5 w 10"/>
                <a:gd name="T61" fmla="*/ 6 h 14"/>
                <a:gd name="T62" fmla="*/ 4 w 10"/>
                <a:gd name="T63" fmla="*/ 3 h 14"/>
                <a:gd name="T64" fmla="*/ 4 w 10"/>
                <a:gd name="T65" fmla="*/ 3 h 14"/>
                <a:gd name="T66" fmla="*/ 7 w 10"/>
                <a:gd name="T67" fmla="*/ 4 h 14"/>
                <a:gd name="T68" fmla="*/ 7 w 10"/>
                <a:gd name="T69" fmla="*/ 4 h 14"/>
                <a:gd name="T70" fmla="*/ 7 w 10"/>
                <a:gd name="T71" fmla="*/ 3 h 14"/>
                <a:gd name="T72" fmla="*/ 8 w 10"/>
                <a:gd name="T73" fmla="*/ 2 h 14"/>
                <a:gd name="T74" fmla="*/ 8 w 10"/>
                <a:gd name="T75" fmla="*/ 2 h 14"/>
                <a:gd name="T76" fmla="*/ 5 w 10"/>
                <a:gd name="T77" fmla="*/ 1 h 14"/>
                <a:gd name="T78" fmla="*/ 4 w 10"/>
                <a:gd name="T79" fmla="*/ 1 h 14"/>
                <a:gd name="T80" fmla="*/ 3 w 10"/>
                <a:gd name="T8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14">
                  <a:moveTo>
                    <a:pt x="7" y="11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8"/>
                    <a:pt x="4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1"/>
            <p:cNvSpPr>
              <a:spLocks noEditPoints="1"/>
            </p:cNvSpPr>
            <p:nvPr/>
          </p:nvSpPr>
          <p:spPr bwMode="auto">
            <a:xfrm>
              <a:off x="4127" y="2201"/>
              <a:ext cx="19" cy="12"/>
            </a:xfrm>
            <a:custGeom>
              <a:avLst/>
              <a:gdLst>
                <a:gd name="T0" fmla="*/ 3 w 8"/>
                <a:gd name="T1" fmla="*/ 4 h 5"/>
                <a:gd name="T2" fmla="*/ 2 w 8"/>
                <a:gd name="T3" fmla="*/ 3 h 5"/>
                <a:gd name="T4" fmla="*/ 3 w 8"/>
                <a:gd name="T5" fmla="*/ 3 h 5"/>
                <a:gd name="T6" fmla="*/ 4 w 8"/>
                <a:gd name="T7" fmla="*/ 4 h 5"/>
                <a:gd name="T8" fmla="*/ 5 w 8"/>
                <a:gd name="T9" fmla="*/ 4 h 5"/>
                <a:gd name="T10" fmla="*/ 5 w 8"/>
                <a:gd name="T11" fmla="*/ 4 h 5"/>
                <a:gd name="T12" fmla="*/ 6 w 8"/>
                <a:gd name="T13" fmla="*/ 3 h 5"/>
                <a:gd name="T14" fmla="*/ 5 w 8"/>
                <a:gd name="T15" fmla="*/ 4 h 5"/>
                <a:gd name="T16" fmla="*/ 7 w 8"/>
                <a:gd name="T17" fmla="*/ 2 h 5"/>
                <a:gd name="T18" fmla="*/ 7 w 8"/>
                <a:gd name="T19" fmla="*/ 4 h 5"/>
                <a:gd name="T20" fmla="*/ 6 w 8"/>
                <a:gd name="T21" fmla="*/ 4 h 5"/>
                <a:gd name="T22" fmla="*/ 7 w 8"/>
                <a:gd name="T23" fmla="*/ 2 h 5"/>
                <a:gd name="T24" fmla="*/ 8 w 8"/>
                <a:gd name="T25" fmla="*/ 3 h 5"/>
                <a:gd name="T26" fmla="*/ 7 w 8"/>
                <a:gd name="T27" fmla="*/ 0 h 5"/>
                <a:gd name="T28" fmla="*/ 7 w 8"/>
                <a:gd name="T29" fmla="*/ 0 h 5"/>
                <a:gd name="T30" fmla="*/ 6 w 8"/>
                <a:gd name="T31" fmla="*/ 2 h 5"/>
                <a:gd name="T32" fmla="*/ 4 w 8"/>
                <a:gd name="T33" fmla="*/ 3 h 5"/>
                <a:gd name="T34" fmla="*/ 2 w 8"/>
                <a:gd name="T35" fmla="*/ 2 h 5"/>
                <a:gd name="T36" fmla="*/ 1 w 8"/>
                <a:gd name="T37" fmla="*/ 2 h 5"/>
                <a:gd name="T38" fmla="*/ 1 w 8"/>
                <a:gd name="T39" fmla="*/ 3 h 5"/>
                <a:gd name="T40" fmla="*/ 1 w 8"/>
                <a:gd name="T41" fmla="*/ 4 h 5"/>
                <a:gd name="T42" fmla="*/ 1 w 8"/>
                <a:gd name="T43" fmla="*/ 4 h 5"/>
                <a:gd name="T44" fmla="*/ 1 w 8"/>
                <a:gd name="T45" fmla="*/ 4 h 5"/>
                <a:gd name="T46" fmla="*/ 1 w 8"/>
                <a:gd name="T47" fmla="*/ 4 h 5"/>
                <a:gd name="T48" fmla="*/ 2 w 8"/>
                <a:gd name="T49" fmla="*/ 3 h 5"/>
                <a:gd name="T50" fmla="*/ 3 w 8"/>
                <a:gd name="T51" fmla="*/ 4 h 5"/>
                <a:gd name="T52" fmla="*/ 5 w 8"/>
                <a:gd name="T53" fmla="*/ 4 h 5"/>
                <a:gd name="T54" fmla="*/ 5 w 8"/>
                <a:gd name="T55" fmla="*/ 4 h 5"/>
                <a:gd name="T56" fmla="*/ 6 w 8"/>
                <a:gd name="T57" fmla="*/ 4 h 5"/>
                <a:gd name="T58" fmla="*/ 6 w 8"/>
                <a:gd name="T59" fmla="*/ 4 h 5"/>
                <a:gd name="T60" fmla="*/ 6 w 8"/>
                <a:gd name="T61" fmla="*/ 4 h 5"/>
                <a:gd name="T62" fmla="*/ 7 w 8"/>
                <a:gd name="T63" fmla="*/ 4 h 5"/>
                <a:gd name="T64" fmla="*/ 7 w 8"/>
                <a:gd name="T65" fmla="*/ 4 h 5"/>
                <a:gd name="T66" fmla="*/ 7 w 8"/>
                <a:gd name="T67" fmla="*/ 4 h 5"/>
                <a:gd name="T68" fmla="*/ 8 w 8"/>
                <a:gd name="T69" fmla="*/ 3 h 5"/>
                <a:gd name="T70" fmla="*/ 8 w 8"/>
                <a:gd name="T71" fmla="*/ 3 h 5"/>
                <a:gd name="T72" fmla="*/ 8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5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172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173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174"/>
            <p:cNvSpPr>
              <a:spLocks noEditPoints="1"/>
            </p:cNvSpPr>
            <p:nvPr/>
          </p:nvSpPr>
          <p:spPr bwMode="auto">
            <a:xfrm>
              <a:off x="4160" y="2201"/>
              <a:ext cx="19" cy="12"/>
            </a:xfrm>
            <a:custGeom>
              <a:avLst/>
              <a:gdLst>
                <a:gd name="T0" fmla="*/ 2 w 8"/>
                <a:gd name="T1" fmla="*/ 4 h 5"/>
                <a:gd name="T2" fmla="*/ 3 w 8"/>
                <a:gd name="T3" fmla="*/ 3 h 5"/>
                <a:gd name="T4" fmla="*/ 4 w 8"/>
                <a:gd name="T5" fmla="*/ 4 h 5"/>
                <a:gd name="T6" fmla="*/ 5 w 8"/>
                <a:gd name="T7" fmla="*/ 3 h 5"/>
                <a:gd name="T8" fmla="*/ 6 w 8"/>
                <a:gd name="T9" fmla="*/ 3 h 5"/>
                <a:gd name="T10" fmla="*/ 5 w 8"/>
                <a:gd name="T11" fmla="*/ 4 h 5"/>
                <a:gd name="T12" fmla="*/ 3 w 8"/>
                <a:gd name="T13" fmla="*/ 4 h 5"/>
                <a:gd name="T14" fmla="*/ 4 w 8"/>
                <a:gd name="T15" fmla="*/ 4 h 5"/>
                <a:gd name="T16" fmla="*/ 2 w 8"/>
                <a:gd name="T17" fmla="*/ 4 h 5"/>
                <a:gd name="T18" fmla="*/ 2 w 8"/>
                <a:gd name="T19" fmla="*/ 2 h 5"/>
                <a:gd name="T20" fmla="*/ 2 w 8"/>
                <a:gd name="T21" fmla="*/ 4 h 5"/>
                <a:gd name="T22" fmla="*/ 1 w 8"/>
                <a:gd name="T23" fmla="*/ 3 h 5"/>
                <a:gd name="T24" fmla="*/ 1 w 8"/>
                <a:gd name="T25" fmla="*/ 2 h 5"/>
                <a:gd name="T26" fmla="*/ 1 w 8"/>
                <a:gd name="T27" fmla="*/ 0 h 5"/>
                <a:gd name="T28" fmla="*/ 0 w 8"/>
                <a:gd name="T29" fmla="*/ 3 h 5"/>
                <a:gd name="T30" fmla="*/ 0 w 8"/>
                <a:gd name="T31" fmla="*/ 3 h 5"/>
                <a:gd name="T32" fmla="*/ 1 w 8"/>
                <a:gd name="T33" fmla="*/ 3 h 5"/>
                <a:gd name="T34" fmla="*/ 1 w 8"/>
                <a:gd name="T35" fmla="*/ 4 h 5"/>
                <a:gd name="T36" fmla="*/ 2 w 8"/>
                <a:gd name="T37" fmla="*/ 4 h 5"/>
                <a:gd name="T38" fmla="*/ 2 w 8"/>
                <a:gd name="T39" fmla="*/ 4 h 5"/>
                <a:gd name="T40" fmla="*/ 2 w 8"/>
                <a:gd name="T41" fmla="*/ 4 h 5"/>
                <a:gd name="T42" fmla="*/ 2 w 8"/>
                <a:gd name="T43" fmla="*/ 4 h 5"/>
                <a:gd name="T44" fmla="*/ 3 w 8"/>
                <a:gd name="T45" fmla="*/ 4 h 5"/>
                <a:gd name="T46" fmla="*/ 3 w 8"/>
                <a:gd name="T47" fmla="*/ 5 h 5"/>
                <a:gd name="T48" fmla="*/ 4 w 8"/>
                <a:gd name="T49" fmla="*/ 4 h 5"/>
                <a:gd name="T50" fmla="*/ 6 w 8"/>
                <a:gd name="T51" fmla="*/ 4 h 5"/>
                <a:gd name="T52" fmla="*/ 7 w 8"/>
                <a:gd name="T53" fmla="*/ 4 h 5"/>
                <a:gd name="T54" fmla="*/ 7 w 8"/>
                <a:gd name="T55" fmla="*/ 4 h 5"/>
                <a:gd name="T56" fmla="*/ 8 w 8"/>
                <a:gd name="T57" fmla="*/ 4 h 5"/>
                <a:gd name="T58" fmla="*/ 8 w 8"/>
                <a:gd name="T59" fmla="*/ 4 h 5"/>
                <a:gd name="T60" fmla="*/ 8 w 8"/>
                <a:gd name="T61" fmla="*/ 3 h 5"/>
                <a:gd name="T62" fmla="*/ 7 w 8"/>
                <a:gd name="T63" fmla="*/ 3 h 5"/>
                <a:gd name="T64" fmla="*/ 6 w 8"/>
                <a:gd name="T65" fmla="*/ 2 h 5"/>
                <a:gd name="T66" fmla="*/ 5 w 8"/>
                <a:gd name="T67" fmla="*/ 2 h 5"/>
                <a:gd name="T68" fmla="*/ 4 w 8"/>
                <a:gd name="T69" fmla="*/ 3 h 5"/>
                <a:gd name="T70" fmla="*/ 2 w 8"/>
                <a:gd name="T71" fmla="*/ 0 h 5"/>
                <a:gd name="T72" fmla="*/ 1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4"/>
                    <a:pt x="4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175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176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7"/>
            <p:cNvSpPr>
              <a:spLocks noEditPoints="1"/>
            </p:cNvSpPr>
            <p:nvPr/>
          </p:nvSpPr>
          <p:spPr bwMode="auto">
            <a:xfrm>
              <a:off x="4101" y="2163"/>
              <a:ext cx="104" cy="123"/>
            </a:xfrm>
            <a:custGeom>
              <a:avLst/>
              <a:gdLst>
                <a:gd name="T0" fmla="*/ 30 w 44"/>
                <a:gd name="T1" fmla="*/ 50 h 52"/>
                <a:gd name="T2" fmla="*/ 25 w 44"/>
                <a:gd name="T3" fmla="*/ 50 h 52"/>
                <a:gd name="T4" fmla="*/ 11 w 44"/>
                <a:gd name="T5" fmla="*/ 48 h 52"/>
                <a:gd name="T6" fmla="*/ 9 w 44"/>
                <a:gd name="T7" fmla="*/ 47 h 52"/>
                <a:gd name="T8" fmla="*/ 32 w 44"/>
                <a:gd name="T9" fmla="*/ 45 h 52"/>
                <a:gd name="T10" fmla="*/ 38 w 44"/>
                <a:gd name="T11" fmla="*/ 42 h 52"/>
                <a:gd name="T12" fmla="*/ 22 w 44"/>
                <a:gd name="T13" fmla="*/ 46 h 52"/>
                <a:gd name="T14" fmla="*/ 4 w 44"/>
                <a:gd name="T15" fmla="*/ 37 h 52"/>
                <a:gd name="T16" fmla="*/ 5 w 44"/>
                <a:gd name="T17" fmla="*/ 36 h 52"/>
                <a:gd name="T18" fmla="*/ 23 w 44"/>
                <a:gd name="T19" fmla="*/ 36 h 52"/>
                <a:gd name="T20" fmla="*/ 12 w 44"/>
                <a:gd name="T21" fmla="*/ 32 h 52"/>
                <a:gd name="T22" fmla="*/ 24 w 44"/>
                <a:gd name="T23" fmla="*/ 32 h 52"/>
                <a:gd name="T24" fmla="*/ 5 w 44"/>
                <a:gd name="T25" fmla="*/ 31 h 52"/>
                <a:gd name="T26" fmla="*/ 8 w 44"/>
                <a:gd name="T27" fmla="*/ 30 h 52"/>
                <a:gd name="T28" fmla="*/ 39 w 44"/>
                <a:gd name="T29" fmla="*/ 29 h 52"/>
                <a:gd name="T30" fmla="*/ 6 w 44"/>
                <a:gd name="T31" fmla="*/ 29 h 52"/>
                <a:gd name="T32" fmla="*/ 18 w 44"/>
                <a:gd name="T33" fmla="*/ 28 h 52"/>
                <a:gd name="T34" fmla="*/ 20 w 44"/>
                <a:gd name="T35" fmla="*/ 27 h 52"/>
                <a:gd name="T36" fmla="*/ 14 w 44"/>
                <a:gd name="T37" fmla="*/ 26 h 52"/>
                <a:gd name="T38" fmla="*/ 38 w 44"/>
                <a:gd name="T39" fmla="*/ 25 h 52"/>
                <a:gd name="T40" fmla="*/ 39 w 44"/>
                <a:gd name="T41" fmla="*/ 24 h 52"/>
                <a:gd name="T42" fmla="*/ 4 w 44"/>
                <a:gd name="T43" fmla="*/ 23 h 52"/>
                <a:gd name="T44" fmla="*/ 5 w 44"/>
                <a:gd name="T45" fmla="*/ 21 h 52"/>
                <a:gd name="T46" fmla="*/ 6 w 44"/>
                <a:gd name="T47" fmla="*/ 13 h 52"/>
                <a:gd name="T48" fmla="*/ 12 w 44"/>
                <a:gd name="T49" fmla="*/ 14 h 52"/>
                <a:gd name="T50" fmla="*/ 30 w 44"/>
                <a:gd name="T51" fmla="*/ 12 h 52"/>
                <a:gd name="T52" fmla="*/ 28 w 44"/>
                <a:gd name="T53" fmla="*/ 12 h 52"/>
                <a:gd name="T54" fmla="*/ 20 w 44"/>
                <a:gd name="T55" fmla="*/ 6 h 52"/>
                <a:gd name="T56" fmla="*/ 11 w 44"/>
                <a:gd name="T57" fmla="*/ 6 h 52"/>
                <a:gd name="T58" fmla="*/ 19 w 44"/>
                <a:gd name="T59" fmla="*/ 12 h 52"/>
                <a:gd name="T60" fmla="*/ 19 w 44"/>
                <a:gd name="T61" fmla="*/ 30 h 52"/>
                <a:gd name="T62" fmla="*/ 10 w 44"/>
                <a:gd name="T63" fmla="*/ 25 h 52"/>
                <a:gd name="T64" fmla="*/ 21 w 44"/>
                <a:gd name="T65" fmla="*/ 34 h 52"/>
                <a:gd name="T66" fmla="*/ 18 w 44"/>
                <a:gd name="T67" fmla="*/ 43 h 52"/>
                <a:gd name="T68" fmla="*/ 15 w 44"/>
                <a:gd name="T69" fmla="*/ 44 h 52"/>
                <a:gd name="T70" fmla="*/ 12 w 44"/>
                <a:gd name="T71" fmla="*/ 44 h 52"/>
                <a:gd name="T72" fmla="*/ 6 w 44"/>
                <a:gd name="T73" fmla="*/ 41 h 52"/>
                <a:gd name="T74" fmla="*/ 4 w 44"/>
                <a:gd name="T75" fmla="*/ 36 h 52"/>
                <a:gd name="T76" fmla="*/ 10 w 44"/>
                <a:gd name="T77" fmla="*/ 31 h 52"/>
                <a:gd name="T78" fmla="*/ 6 w 44"/>
                <a:gd name="T79" fmla="*/ 26 h 52"/>
                <a:gd name="T80" fmla="*/ 7 w 44"/>
                <a:gd name="T81" fmla="*/ 24 h 52"/>
                <a:gd name="T82" fmla="*/ 7 w 44"/>
                <a:gd name="T83" fmla="*/ 19 h 52"/>
                <a:gd name="T84" fmla="*/ 17 w 44"/>
                <a:gd name="T85" fmla="*/ 13 h 52"/>
                <a:gd name="T86" fmla="*/ 17 w 44"/>
                <a:gd name="T87" fmla="*/ 9 h 52"/>
                <a:gd name="T88" fmla="*/ 27 w 44"/>
                <a:gd name="T89" fmla="*/ 8 h 52"/>
                <a:gd name="T90" fmla="*/ 27 w 44"/>
                <a:gd name="T91" fmla="*/ 11 h 52"/>
                <a:gd name="T92" fmla="*/ 40 w 44"/>
                <a:gd name="T93" fmla="*/ 20 h 52"/>
                <a:gd name="T94" fmla="*/ 37 w 44"/>
                <a:gd name="T95" fmla="*/ 20 h 52"/>
                <a:gd name="T96" fmla="*/ 38 w 44"/>
                <a:gd name="T97" fmla="*/ 25 h 52"/>
                <a:gd name="T98" fmla="*/ 36 w 44"/>
                <a:gd name="T99" fmla="*/ 30 h 52"/>
                <a:gd name="T100" fmla="*/ 41 w 44"/>
                <a:gd name="T101" fmla="*/ 35 h 52"/>
                <a:gd name="T102" fmla="*/ 39 w 44"/>
                <a:gd name="T103" fmla="*/ 40 h 52"/>
                <a:gd name="T104" fmla="*/ 32 w 44"/>
                <a:gd name="T105" fmla="*/ 44 h 52"/>
                <a:gd name="T106" fmla="*/ 30 w 44"/>
                <a:gd name="T107" fmla="*/ 44 h 52"/>
                <a:gd name="T108" fmla="*/ 24 w 44"/>
                <a:gd name="T109" fmla="*/ 42 h 52"/>
                <a:gd name="T110" fmla="*/ 25 w 44"/>
                <a:gd name="T111" fmla="*/ 32 h 52"/>
                <a:gd name="T112" fmla="*/ 30 w 44"/>
                <a:gd name="T113" fmla="*/ 25 h 52"/>
                <a:gd name="T114" fmla="*/ 23 w 44"/>
                <a:gd name="T115" fmla="*/ 25 h 52"/>
                <a:gd name="T116" fmla="*/ 27 w 44"/>
                <a:gd name="T117" fmla="*/ 7 h 52"/>
                <a:gd name="T118" fmla="*/ 20 w 44"/>
                <a:gd name="T119" fmla="*/ 5 h 52"/>
                <a:gd name="T120" fmla="*/ 24 w 44"/>
                <a:gd name="T121" fmla="*/ 1 h 52"/>
                <a:gd name="T122" fmla="*/ 2 w 44"/>
                <a:gd name="T123" fmla="*/ 33 h 52"/>
                <a:gd name="T124" fmla="*/ 43 w 44"/>
                <a:gd name="T12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52">
                  <a:moveTo>
                    <a:pt x="28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5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5" y="51"/>
                    <a:pt x="15" y="51"/>
                  </a:cubicBezTo>
                  <a:moveTo>
                    <a:pt x="30" y="51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moveTo>
                    <a:pt x="28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6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6" y="51"/>
                  </a:cubicBezTo>
                  <a:moveTo>
                    <a:pt x="14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4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moveTo>
                    <a:pt x="13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13" y="50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31" y="50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moveTo>
                    <a:pt x="32" y="50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50"/>
                    <a:pt x="32" y="50"/>
                    <a:pt x="32" y="50"/>
                  </a:cubicBezTo>
                  <a:moveTo>
                    <a:pt x="27" y="51"/>
                  </a:moveTo>
                  <a:cubicBezTo>
                    <a:pt x="26" y="51"/>
                    <a:pt x="25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18" y="50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19" y="50"/>
                    <a:pt x="18" y="50"/>
                  </a:cubicBezTo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1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2" y="49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moveTo>
                    <a:pt x="12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moveTo>
                    <a:pt x="24" y="49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9"/>
                    <a:pt x="24" y="49"/>
                  </a:cubicBezTo>
                  <a:moveTo>
                    <a:pt x="11" y="48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1" y="48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23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moveTo>
                    <a:pt x="21" y="48"/>
                  </a:moveTo>
                  <a:cubicBezTo>
                    <a:pt x="21" y="47"/>
                    <a:pt x="22" y="47"/>
                    <a:pt x="22" y="46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moveTo>
                    <a:pt x="9" y="47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11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moveTo>
                    <a:pt x="34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moveTo>
                    <a:pt x="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moveTo>
                    <a:pt x="19" y="48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19" y="48"/>
                  </a:cubicBezTo>
                  <a:moveTo>
                    <a:pt x="24" y="47"/>
                  </a:moveTo>
                  <a:cubicBezTo>
                    <a:pt x="24" y="47"/>
                    <a:pt x="24" y="47"/>
                    <a:pt x="24" y="47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8" y="44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36" y="43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36" y="43"/>
                  </a:move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8" y="43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22" y="46"/>
                  </a:moveTo>
                  <a:cubicBezTo>
                    <a:pt x="22" y="46"/>
                    <a:pt x="22" y="45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3"/>
                    <a:pt x="22" y="45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moveTo>
                    <a:pt x="5" y="42"/>
                  </a:moveTo>
                  <a:cubicBezTo>
                    <a:pt x="4" y="41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6"/>
                    <a:pt x="35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9"/>
                    <a:pt x="40" y="3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0" y="41"/>
                    <a:pt x="40" y="42"/>
                  </a:cubicBezTo>
                  <a:cubicBezTo>
                    <a:pt x="40" y="42"/>
                    <a:pt x="40" y="42"/>
                    <a:pt x="40" y="43"/>
                  </a:cubicBezTo>
                  <a:cubicBezTo>
                    <a:pt x="40" y="43"/>
                    <a:pt x="39" y="43"/>
                    <a:pt x="39" y="44"/>
                  </a:cubicBezTo>
                  <a:cubicBezTo>
                    <a:pt x="38" y="44"/>
                    <a:pt x="38" y="44"/>
                    <a:pt x="37" y="45"/>
                  </a:cubicBezTo>
                  <a:cubicBezTo>
                    <a:pt x="37" y="45"/>
                    <a:pt x="37" y="45"/>
                    <a:pt x="36" y="46"/>
                  </a:cubicBezTo>
                  <a:cubicBezTo>
                    <a:pt x="36" y="46"/>
                    <a:pt x="36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moveTo>
                    <a:pt x="40" y="38"/>
                  </a:moveTo>
                  <a:cubicBezTo>
                    <a:pt x="40" y="38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moveTo>
                    <a:pt x="10" y="37"/>
                  </a:move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moveTo>
                    <a:pt x="35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21" y="38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8"/>
                  </a:cubicBezTo>
                  <a:moveTo>
                    <a:pt x="23" y="38"/>
                  </a:moveTo>
                  <a:cubicBezTo>
                    <a:pt x="23" y="37"/>
                    <a:pt x="23" y="37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3" y="38"/>
                    <a:pt x="23" y="38"/>
                  </a:cubicBezTo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40" y="37"/>
                  </a:moveTo>
                  <a:cubicBezTo>
                    <a:pt x="40" y="37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moveTo>
                    <a:pt x="2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moveTo>
                    <a:pt x="24" y="37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6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6"/>
                    <a:pt x="42" y="36"/>
                    <a:pt x="41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1" y="37"/>
                  </a:cubicBezTo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moveTo>
                    <a:pt x="31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31" y="33"/>
                  </a:move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1" y="33"/>
                    <a:pt x="31" y="33"/>
                  </a:cubicBezTo>
                  <a:moveTo>
                    <a:pt x="13" y="33"/>
                  </a:moveTo>
                  <a:cubicBezTo>
                    <a:pt x="13" y="33"/>
                    <a:pt x="12" y="33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3"/>
                    <a:pt x="13" y="33"/>
                  </a:cubicBezTo>
                  <a:moveTo>
                    <a:pt x="11" y="32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2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11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4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1" y="32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24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10" y="32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35" y="32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moveTo>
                    <a:pt x="24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moveTo>
                    <a:pt x="3" y="32"/>
                  </a:moveTo>
                  <a:cubicBezTo>
                    <a:pt x="3" y="31"/>
                    <a:pt x="3" y="3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3" y="32"/>
                    <a:pt x="3" y="32"/>
                  </a:cubicBezTo>
                  <a:moveTo>
                    <a:pt x="41" y="32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1" y="32"/>
                  </a:cubicBezTo>
                  <a:moveTo>
                    <a:pt x="5" y="31"/>
                  </a:moveTo>
                  <a:cubicBezTo>
                    <a:pt x="5" y="31"/>
                    <a:pt x="6" y="31"/>
                    <a:pt x="6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moveTo>
                    <a:pt x="40" y="31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9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20" y="32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0" y="32"/>
                  </a:cubicBezTo>
                  <a:moveTo>
                    <a:pt x="24" y="32"/>
                  </a:moveTo>
                  <a:cubicBezTo>
                    <a:pt x="24" y="31"/>
                    <a:pt x="23" y="31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40" y="30"/>
                  </a:moveTo>
                  <a:cubicBezTo>
                    <a:pt x="39" y="30"/>
                    <a:pt x="39" y="29"/>
                    <a:pt x="39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5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4" y="3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moveTo>
                    <a:pt x="5" y="30"/>
                  </a:moveTo>
                  <a:cubicBezTo>
                    <a:pt x="5" y="30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19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moveTo>
                    <a:pt x="6" y="29"/>
                  </a:moveTo>
                  <a:cubicBezTo>
                    <a:pt x="6" y="29"/>
                    <a:pt x="6" y="29"/>
                    <a:pt x="7" y="28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moveTo>
                    <a:pt x="21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moveTo>
                    <a:pt x="15" y="28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8"/>
                    <a:pt x="15" y="28"/>
                  </a:cubicBezTo>
                  <a:moveTo>
                    <a:pt x="29" y="28"/>
                  </a:moveTo>
                  <a:cubicBezTo>
                    <a:pt x="29" y="28"/>
                    <a:pt x="29" y="27"/>
                    <a:pt x="28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8"/>
                    <a:pt x="29" y="28"/>
                  </a:cubicBezTo>
                  <a:moveTo>
                    <a:pt x="16" y="28"/>
                  </a:moveTo>
                  <a:cubicBezTo>
                    <a:pt x="16" y="28"/>
                    <a:pt x="16" y="27"/>
                    <a:pt x="16" y="27"/>
                  </a:cubicBezTo>
                  <a:cubicBezTo>
                    <a:pt x="17" y="27"/>
                    <a:pt x="17" y="27"/>
                    <a:pt x="18" y="26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6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28" y="27"/>
                    <a:pt x="28" y="28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moveTo>
                    <a:pt x="14" y="28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28"/>
                    <a:pt x="14" y="28"/>
                  </a:cubicBezTo>
                  <a:moveTo>
                    <a:pt x="30" y="28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moveTo>
                    <a:pt x="24" y="27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37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moveTo>
                    <a:pt x="31" y="26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14" y="27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31" y="27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5" y="2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23" y="23"/>
                  </a:moveTo>
                  <a:cubicBezTo>
                    <a:pt x="23" y="23"/>
                    <a:pt x="23" y="23"/>
                    <a:pt x="23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0" y="24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" y="24"/>
                  </a:move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42" y="2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3"/>
                    <a:pt x="42" y="24"/>
                  </a:cubicBezTo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24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moveTo>
                    <a:pt x="38" y="22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2"/>
                    <a:pt x="38" y="22"/>
                  </a:cubicBezTo>
                  <a:moveTo>
                    <a:pt x="22" y="32"/>
                  </a:moveTo>
                  <a:cubicBezTo>
                    <a:pt x="22" y="32"/>
                    <a:pt x="22" y="31"/>
                    <a:pt x="22" y="31"/>
                  </a:cubicBezTo>
                  <a:cubicBezTo>
                    <a:pt x="22" y="27"/>
                    <a:pt x="22" y="23"/>
                    <a:pt x="22" y="19"/>
                  </a:cubicBezTo>
                  <a:cubicBezTo>
                    <a:pt x="22" y="18"/>
                    <a:pt x="22" y="18"/>
                    <a:pt x="22" y="17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3" y="23"/>
                    <a:pt x="22" y="27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12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moveTo>
                    <a:pt x="8" y="14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2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1" y="14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29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30" y="13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moveTo>
                    <a:pt x="11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6" y="1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3"/>
                  </a:cubicBezTo>
                  <a:moveTo>
                    <a:pt x="24" y="13"/>
                  </a:moveTo>
                  <a:cubicBezTo>
                    <a:pt x="24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moveTo>
                    <a:pt x="20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0" y="12"/>
                    <a:pt x="20" y="12"/>
                  </a:cubicBezTo>
                  <a:moveTo>
                    <a:pt x="25" y="1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1"/>
                    <a:pt x="22" y="12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23" y="7"/>
                  </a:moveTo>
                  <a:cubicBezTo>
                    <a:pt x="23" y="6"/>
                    <a:pt x="23" y="5"/>
                    <a:pt x="23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12" y="7"/>
                  </a:moveTo>
                  <a:cubicBezTo>
                    <a:pt x="12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1"/>
                    <a:pt x="20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3" y="25"/>
                    <a:pt x="12" y="25"/>
                    <a:pt x="12" y="25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29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5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1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8" y="48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3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0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6"/>
                    <a:pt x="11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2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4" y="35"/>
                    <a:pt x="14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3" y="33"/>
                    <a:pt x="13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2" y="15"/>
                    <a:pt x="12" y="15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6" y="7"/>
                    <a:pt x="37" y="8"/>
                    <a:pt x="38" y="9"/>
                  </a:cubicBezTo>
                  <a:cubicBezTo>
                    <a:pt x="39" y="10"/>
                    <a:pt x="39" y="11"/>
                    <a:pt x="38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0" y="15"/>
                    <a:pt x="41" y="16"/>
                  </a:cubicBezTo>
                  <a:cubicBezTo>
                    <a:pt x="41" y="17"/>
                    <a:pt x="41" y="18"/>
                    <a:pt x="41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6"/>
                    <a:pt x="43" y="27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3"/>
                    <a:pt x="31" y="33"/>
                  </a:cubicBezTo>
                  <a:cubicBezTo>
                    <a:pt x="30" y="34"/>
                    <a:pt x="30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2" y="34"/>
                    <a:pt x="32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7" y="32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39" y="36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6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3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9" y="38"/>
                  </a:cubicBezTo>
                  <a:cubicBezTo>
                    <a:pt x="39" y="38"/>
                    <a:pt x="39" y="38"/>
                    <a:pt x="40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4" y="42"/>
                    <a:pt x="34" y="42"/>
                  </a:cubicBezTo>
                  <a:cubicBezTo>
                    <a:pt x="34" y="42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2"/>
                    <a:pt x="32" y="40"/>
                    <a:pt x="32" y="3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0" y="49"/>
                    <a:pt x="28" y="4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8"/>
                    <a:pt x="26" y="47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1"/>
                    <a:pt x="24" y="42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4" y="45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1"/>
                    <a:pt x="23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4" y="35"/>
                    <a:pt x="23" y="34"/>
                    <a:pt x="23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9"/>
                    <a:pt x="28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7"/>
                    <a:pt x="31" y="26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4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1" y="7"/>
                  </a:moveTo>
                  <a:cubicBezTo>
                    <a:pt x="21" y="6"/>
                    <a:pt x="21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2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6"/>
                    <a:pt x="23" y="7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24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2"/>
                    <a:pt x="27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2" y="2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1" y="4"/>
                    <a:pt x="10" y="5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8" y="6"/>
                    <a:pt x="7" y="7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7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3"/>
                    <a:pt x="0" y="26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5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2"/>
                    <a:pt x="5" y="44"/>
                    <a:pt x="7" y="45"/>
                  </a:cubicBezTo>
                  <a:cubicBezTo>
                    <a:pt x="7" y="46"/>
                    <a:pt x="7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3" y="51"/>
                    <a:pt x="14" y="52"/>
                    <a:pt x="15" y="52"/>
                  </a:cubicBezTo>
                  <a:cubicBezTo>
                    <a:pt x="18" y="52"/>
                    <a:pt x="20" y="51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2"/>
                    <a:pt x="26" y="52"/>
                    <a:pt x="28" y="52"/>
                  </a:cubicBezTo>
                  <a:cubicBezTo>
                    <a:pt x="29" y="52"/>
                    <a:pt x="30" y="52"/>
                    <a:pt x="30" y="52"/>
                  </a:cubicBezTo>
                  <a:cubicBezTo>
                    <a:pt x="31" y="52"/>
                    <a:pt x="32" y="51"/>
                    <a:pt x="33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7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4"/>
                    <a:pt x="41" y="44"/>
                    <a:pt x="41" y="43"/>
                  </a:cubicBezTo>
                  <a:cubicBezTo>
                    <a:pt x="41" y="43"/>
                    <a:pt x="41" y="42"/>
                    <a:pt x="41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2" y="23"/>
                    <a:pt x="42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1" y="15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8" y="7"/>
                    <a:pt x="36" y="6"/>
                    <a:pt x="35" y="6"/>
                  </a:cubicBezTo>
                  <a:cubicBezTo>
                    <a:pt x="35" y="6"/>
                    <a:pt x="35" y="7"/>
                    <a:pt x="34" y="7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32" y="3"/>
                    <a:pt x="31" y="2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78"/>
            <p:cNvSpPr>
              <a:spLocks noEditPoints="1"/>
            </p:cNvSpPr>
            <p:nvPr/>
          </p:nvSpPr>
          <p:spPr bwMode="auto">
            <a:xfrm>
              <a:off x="4205" y="2003"/>
              <a:ext cx="83" cy="55"/>
            </a:xfrm>
            <a:custGeom>
              <a:avLst/>
              <a:gdLst>
                <a:gd name="T0" fmla="*/ 6 w 35"/>
                <a:gd name="T1" fmla="*/ 16 h 23"/>
                <a:gd name="T2" fmla="*/ 8 w 35"/>
                <a:gd name="T3" fmla="*/ 21 h 23"/>
                <a:gd name="T4" fmla="*/ 15 w 35"/>
                <a:gd name="T5" fmla="*/ 13 h 23"/>
                <a:gd name="T6" fmla="*/ 13 w 35"/>
                <a:gd name="T7" fmla="*/ 21 h 23"/>
                <a:gd name="T8" fmla="*/ 8 w 35"/>
                <a:gd name="T9" fmla="*/ 22 h 23"/>
                <a:gd name="T10" fmla="*/ 11 w 35"/>
                <a:gd name="T11" fmla="*/ 14 h 23"/>
                <a:gd name="T12" fmla="*/ 14 w 35"/>
                <a:gd name="T13" fmla="*/ 13 h 23"/>
                <a:gd name="T14" fmla="*/ 15 w 35"/>
                <a:gd name="T15" fmla="*/ 13 h 23"/>
                <a:gd name="T16" fmla="*/ 9 w 35"/>
                <a:gd name="T17" fmla="*/ 22 h 23"/>
                <a:gd name="T18" fmla="*/ 27 w 35"/>
                <a:gd name="T19" fmla="*/ 7 h 23"/>
                <a:gd name="T20" fmla="*/ 29 w 35"/>
                <a:gd name="T21" fmla="*/ 6 h 23"/>
                <a:gd name="T22" fmla="*/ 28 w 35"/>
                <a:gd name="T23" fmla="*/ 14 h 23"/>
                <a:gd name="T24" fmla="*/ 30 w 35"/>
                <a:gd name="T25" fmla="*/ 6 h 23"/>
                <a:gd name="T26" fmla="*/ 24 w 35"/>
                <a:gd name="T27" fmla="*/ 15 h 23"/>
                <a:gd name="T28" fmla="*/ 21 w 35"/>
                <a:gd name="T29" fmla="*/ 10 h 23"/>
                <a:gd name="T30" fmla="*/ 25 w 35"/>
                <a:gd name="T31" fmla="*/ 15 h 23"/>
                <a:gd name="T32" fmla="*/ 23 w 35"/>
                <a:gd name="T33" fmla="*/ 0 h 23"/>
                <a:gd name="T34" fmla="*/ 23 w 35"/>
                <a:gd name="T35" fmla="*/ 5 h 23"/>
                <a:gd name="T36" fmla="*/ 23 w 35"/>
                <a:gd name="T37" fmla="*/ 3 h 23"/>
                <a:gd name="T38" fmla="*/ 25 w 35"/>
                <a:gd name="T39" fmla="*/ 2 h 23"/>
                <a:gd name="T40" fmla="*/ 30 w 35"/>
                <a:gd name="T41" fmla="*/ 5 h 23"/>
                <a:gd name="T42" fmla="*/ 20 w 35"/>
                <a:gd name="T43" fmla="*/ 8 h 23"/>
                <a:gd name="T44" fmla="*/ 17 w 35"/>
                <a:gd name="T45" fmla="*/ 11 h 23"/>
                <a:gd name="T46" fmla="*/ 14 w 35"/>
                <a:gd name="T47" fmla="*/ 11 h 23"/>
                <a:gd name="T48" fmla="*/ 9 w 35"/>
                <a:gd name="T49" fmla="*/ 13 h 23"/>
                <a:gd name="T50" fmla="*/ 6 w 35"/>
                <a:gd name="T51" fmla="*/ 9 h 23"/>
                <a:gd name="T52" fmla="*/ 7 w 35"/>
                <a:gd name="T53" fmla="*/ 10 h 23"/>
                <a:gd name="T54" fmla="*/ 9 w 35"/>
                <a:gd name="T55" fmla="*/ 11 h 23"/>
                <a:gd name="T56" fmla="*/ 5 w 35"/>
                <a:gd name="T57" fmla="*/ 8 h 23"/>
                <a:gd name="T58" fmla="*/ 2 w 35"/>
                <a:gd name="T59" fmla="*/ 17 h 23"/>
                <a:gd name="T60" fmla="*/ 2 w 35"/>
                <a:gd name="T61" fmla="*/ 19 h 23"/>
                <a:gd name="T62" fmla="*/ 3 w 35"/>
                <a:gd name="T63" fmla="*/ 19 h 23"/>
                <a:gd name="T64" fmla="*/ 5 w 35"/>
                <a:gd name="T65" fmla="*/ 22 h 23"/>
                <a:gd name="T66" fmla="*/ 16 w 35"/>
                <a:gd name="T67" fmla="*/ 21 h 23"/>
                <a:gd name="T68" fmla="*/ 18 w 35"/>
                <a:gd name="T69" fmla="*/ 12 h 23"/>
                <a:gd name="T70" fmla="*/ 21 w 35"/>
                <a:gd name="T71" fmla="*/ 15 h 23"/>
                <a:gd name="T72" fmla="*/ 31 w 35"/>
                <a:gd name="T73" fmla="*/ 14 h 23"/>
                <a:gd name="T74" fmla="*/ 33 w 35"/>
                <a:gd name="T75" fmla="*/ 6 h 23"/>
                <a:gd name="T76" fmla="*/ 27 w 35"/>
                <a:gd name="T7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23">
                  <a:moveTo>
                    <a:pt x="8" y="21"/>
                  </a:moveTo>
                  <a:cubicBezTo>
                    <a:pt x="6" y="21"/>
                    <a:pt x="3" y="17"/>
                    <a:pt x="6" y="16"/>
                  </a:cubicBezTo>
                  <a:cubicBezTo>
                    <a:pt x="7" y="15"/>
                    <a:pt x="9" y="15"/>
                    <a:pt x="10" y="14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3" y="2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8"/>
                    <a:pt x="16" y="19"/>
                  </a:cubicBezTo>
                  <a:cubicBezTo>
                    <a:pt x="15" y="19"/>
                    <a:pt x="14" y="20"/>
                    <a:pt x="13" y="21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2"/>
                    <a:pt x="9" y="22"/>
                  </a:cubicBezTo>
                  <a:moveTo>
                    <a:pt x="25" y="1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7"/>
                    <a:pt x="32" y="11"/>
                    <a:pt x="31" y="12"/>
                  </a:cubicBezTo>
                  <a:cubicBezTo>
                    <a:pt x="30" y="14"/>
                    <a:pt x="26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15"/>
                    <a:pt x="18" y="11"/>
                    <a:pt x="21" y="10"/>
                  </a:cubicBezTo>
                  <a:cubicBezTo>
                    <a:pt x="23" y="9"/>
                    <a:pt x="25" y="8"/>
                    <a:pt x="27" y="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22" y="3"/>
                  </a:cubicBezTo>
                  <a:cubicBezTo>
                    <a:pt x="22" y="4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23" y="2"/>
                    <a:pt x="23" y="1"/>
                    <a:pt x="24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7" y="3"/>
                    <a:pt x="29" y="4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8" y="5"/>
                    <a:pt x="26" y="6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19" y="9"/>
                    <a:pt x="19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2" y="12"/>
                    <a:pt x="11" y="12"/>
                    <a:pt x="9" y="13"/>
                  </a:cubicBezTo>
                  <a:cubicBezTo>
                    <a:pt x="7" y="14"/>
                    <a:pt x="4" y="14"/>
                    <a:pt x="3" y="17"/>
                  </a:cubicBezTo>
                  <a:cubicBezTo>
                    <a:pt x="4" y="15"/>
                    <a:pt x="5" y="12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8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8"/>
                    <a:pt x="4" y="10"/>
                    <a:pt x="3" y="11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17"/>
                    <a:pt x="0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4" y="22"/>
                    <a:pt x="16" y="21"/>
                  </a:cubicBezTo>
                  <a:cubicBezTo>
                    <a:pt x="18" y="19"/>
                    <a:pt x="18" y="17"/>
                    <a:pt x="18" y="14"/>
                  </a:cubicBezTo>
                  <a:cubicBezTo>
                    <a:pt x="17" y="13"/>
                    <a:pt x="17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7" y="17"/>
                    <a:pt x="29" y="16"/>
                    <a:pt x="31" y="14"/>
                  </a:cubicBezTo>
                  <a:cubicBezTo>
                    <a:pt x="33" y="13"/>
                    <a:pt x="33" y="11"/>
                    <a:pt x="33" y="8"/>
                  </a:cubicBezTo>
                  <a:cubicBezTo>
                    <a:pt x="33" y="7"/>
                    <a:pt x="32" y="7"/>
                    <a:pt x="33" y="6"/>
                  </a:cubicBezTo>
                  <a:cubicBezTo>
                    <a:pt x="34" y="6"/>
                    <a:pt x="35" y="5"/>
                    <a:pt x="34" y="4"/>
                  </a:cubicBezTo>
                  <a:cubicBezTo>
                    <a:pt x="33" y="3"/>
                    <a:pt x="29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179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180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181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2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3"/>
            <p:cNvSpPr>
              <a:spLocks/>
            </p:cNvSpPr>
            <p:nvPr/>
          </p:nvSpPr>
          <p:spPr bwMode="auto">
            <a:xfrm>
              <a:off x="3982" y="1939"/>
              <a:ext cx="7" cy="9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1 w 3"/>
                <a:gd name="T13" fmla="*/ 3 h 4"/>
                <a:gd name="T14" fmla="*/ 3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84"/>
            <p:cNvSpPr>
              <a:spLocks noEditPoints="1"/>
            </p:cNvSpPr>
            <p:nvPr/>
          </p:nvSpPr>
          <p:spPr bwMode="auto">
            <a:xfrm>
              <a:off x="3941" y="2075"/>
              <a:ext cx="107" cy="99"/>
            </a:xfrm>
            <a:custGeom>
              <a:avLst/>
              <a:gdLst>
                <a:gd name="T0" fmla="*/ 27 w 45"/>
                <a:gd name="T1" fmla="*/ 31 h 42"/>
                <a:gd name="T2" fmla="*/ 34 w 45"/>
                <a:gd name="T3" fmla="*/ 32 h 42"/>
                <a:gd name="T4" fmla="*/ 24 w 45"/>
                <a:gd name="T5" fmla="*/ 28 h 42"/>
                <a:gd name="T6" fmla="*/ 32 w 45"/>
                <a:gd name="T7" fmla="*/ 32 h 42"/>
                <a:gd name="T8" fmla="*/ 38 w 45"/>
                <a:gd name="T9" fmla="*/ 28 h 42"/>
                <a:gd name="T10" fmla="*/ 31 w 45"/>
                <a:gd name="T11" fmla="*/ 33 h 42"/>
                <a:gd name="T12" fmla="*/ 20 w 45"/>
                <a:gd name="T13" fmla="*/ 29 h 42"/>
                <a:gd name="T14" fmla="*/ 14 w 45"/>
                <a:gd name="T15" fmla="*/ 33 h 42"/>
                <a:gd name="T16" fmla="*/ 14 w 45"/>
                <a:gd name="T17" fmla="*/ 27 h 42"/>
                <a:gd name="T18" fmla="*/ 15 w 45"/>
                <a:gd name="T19" fmla="*/ 26 h 42"/>
                <a:gd name="T20" fmla="*/ 30 w 45"/>
                <a:gd name="T21" fmla="*/ 22 h 42"/>
                <a:gd name="T22" fmla="*/ 27 w 45"/>
                <a:gd name="T23" fmla="*/ 20 h 42"/>
                <a:gd name="T24" fmla="*/ 28 w 45"/>
                <a:gd name="T25" fmla="*/ 18 h 42"/>
                <a:gd name="T26" fmla="*/ 24 w 45"/>
                <a:gd name="T27" fmla="*/ 19 h 42"/>
                <a:gd name="T28" fmla="*/ 13 w 45"/>
                <a:gd name="T29" fmla="*/ 23 h 42"/>
                <a:gd name="T30" fmla="*/ 19 w 45"/>
                <a:gd name="T31" fmla="*/ 20 h 42"/>
                <a:gd name="T32" fmla="*/ 33 w 45"/>
                <a:gd name="T33" fmla="*/ 23 h 42"/>
                <a:gd name="T34" fmla="*/ 21 w 45"/>
                <a:gd name="T35" fmla="*/ 20 h 42"/>
                <a:gd name="T36" fmla="*/ 16 w 45"/>
                <a:gd name="T37" fmla="*/ 16 h 42"/>
                <a:gd name="T38" fmla="*/ 14 w 45"/>
                <a:gd name="T39" fmla="*/ 15 h 42"/>
                <a:gd name="T40" fmla="*/ 9 w 45"/>
                <a:gd name="T41" fmla="*/ 16 h 42"/>
                <a:gd name="T42" fmla="*/ 7 w 45"/>
                <a:gd name="T43" fmla="*/ 15 h 42"/>
                <a:gd name="T44" fmla="*/ 7 w 45"/>
                <a:gd name="T45" fmla="*/ 14 h 42"/>
                <a:gd name="T46" fmla="*/ 6 w 45"/>
                <a:gd name="T47" fmla="*/ 14 h 42"/>
                <a:gd name="T48" fmla="*/ 22 w 45"/>
                <a:gd name="T49" fmla="*/ 12 h 42"/>
                <a:gd name="T50" fmla="*/ 28 w 45"/>
                <a:gd name="T51" fmla="*/ 10 h 42"/>
                <a:gd name="T52" fmla="*/ 34 w 45"/>
                <a:gd name="T53" fmla="*/ 10 h 42"/>
                <a:gd name="T54" fmla="*/ 28 w 45"/>
                <a:gd name="T55" fmla="*/ 9 h 42"/>
                <a:gd name="T56" fmla="*/ 29 w 45"/>
                <a:gd name="T57" fmla="*/ 7 h 42"/>
                <a:gd name="T58" fmla="*/ 14 w 45"/>
                <a:gd name="T59" fmla="*/ 3 h 42"/>
                <a:gd name="T60" fmla="*/ 28 w 45"/>
                <a:gd name="T61" fmla="*/ 6 h 42"/>
                <a:gd name="T62" fmla="*/ 10 w 45"/>
                <a:gd name="T63" fmla="*/ 7 h 42"/>
                <a:gd name="T64" fmla="*/ 15 w 45"/>
                <a:gd name="T65" fmla="*/ 6 h 42"/>
                <a:gd name="T66" fmla="*/ 11 w 45"/>
                <a:gd name="T67" fmla="*/ 6 h 42"/>
                <a:gd name="T68" fmla="*/ 44 w 45"/>
                <a:gd name="T69" fmla="*/ 1 h 42"/>
                <a:gd name="T70" fmla="*/ 37 w 45"/>
                <a:gd name="T71" fmla="*/ 11 h 42"/>
                <a:gd name="T72" fmla="*/ 15 w 45"/>
                <a:gd name="T73" fmla="*/ 2 h 42"/>
                <a:gd name="T74" fmla="*/ 11 w 45"/>
                <a:gd name="T75" fmla="*/ 9 h 42"/>
                <a:gd name="T76" fmla="*/ 16 w 45"/>
                <a:gd name="T77" fmla="*/ 10 h 42"/>
                <a:gd name="T78" fmla="*/ 21 w 45"/>
                <a:gd name="T79" fmla="*/ 11 h 42"/>
                <a:gd name="T80" fmla="*/ 23 w 45"/>
                <a:gd name="T81" fmla="*/ 0 h 42"/>
                <a:gd name="T82" fmla="*/ 3 w 45"/>
                <a:gd name="T83" fmla="*/ 9 h 42"/>
                <a:gd name="T84" fmla="*/ 3 w 45"/>
                <a:gd name="T85" fmla="*/ 12 h 42"/>
                <a:gd name="T86" fmla="*/ 0 w 45"/>
                <a:gd name="T87" fmla="*/ 15 h 42"/>
                <a:gd name="T88" fmla="*/ 0 w 45"/>
                <a:gd name="T89" fmla="*/ 18 h 42"/>
                <a:gd name="T90" fmla="*/ 12 w 45"/>
                <a:gd name="T91" fmla="*/ 23 h 42"/>
                <a:gd name="T92" fmla="*/ 14 w 45"/>
                <a:gd name="T93" fmla="*/ 28 h 42"/>
                <a:gd name="T94" fmla="*/ 2 w 45"/>
                <a:gd name="T95" fmla="*/ 25 h 42"/>
                <a:gd name="T96" fmla="*/ 12 w 45"/>
                <a:gd name="T97" fmla="*/ 32 h 42"/>
                <a:gd name="T98" fmla="*/ 33 w 45"/>
                <a:gd name="T99" fmla="*/ 41 h 42"/>
                <a:gd name="T100" fmla="*/ 37 w 45"/>
                <a:gd name="T101" fmla="*/ 38 h 42"/>
                <a:gd name="T102" fmla="*/ 33 w 45"/>
                <a:gd name="T103" fmla="*/ 38 h 42"/>
                <a:gd name="T104" fmla="*/ 34 w 45"/>
                <a:gd name="T105" fmla="*/ 37 h 42"/>
                <a:gd name="T106" fmla="*/ 39 w 45"/>
                <a:gd name="T107" fmla="*/ 26 h 42"/>
                <a:gd name="T108" fmla="*/ 44 w 45"/>
                <a:gd name="T109" fmla="*/ 21 h 42"/>
                <a:gd name="T110" fmla="*/ 27 w 45"/>
                <a:gd name="T111" fmla="*/ 25 h 42"/>
                <a:gd name="T112" fmla="*/ 24 w 45"/>
                <a:gd name="T113" fmla="*/ 23 h 42"/>
                <a:gd name="T114" fmla="*/ 45 w 45"/>
                <a:gd name="T115" fmla="*/ 7 h 42"/>
                <a:gd name="T116" fmla="*/ 34 w 45"/>
                <a:gd name="T117" fmla="*/ 16 h 42"/>
                <a:gd name="T118" fmla="*/ 37 w 45"/>
                <a:gd name="T119" fmla="*/ 15 h 42"/>
                <a:gd name="T120" fmla="*/ 24 w 45"/>
                <a:gd name="T1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42">
                  <a:moveTo>
                    <a:pt x="30" y="32"/>
                  </a:moveTo>
                  <a:cubicBezTo>
                    <a:pt x="30" y="32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0" y="32"/>
                  </a:cubicBezTo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9" y="31"/>
                  </a:moveTo>
                  <a:cubicBezTo>
                    <a:pt x="28" y="31"/>
                    <a:pt x="28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32"/>
                  </a:moveTo>
                  <a:cubicBezTo>
                    <a:pt x="34" y="32"/>
                    <a:pt x="33" y="32"/>
                    <a:pt x="33" y="32"/>
                  </a:cubicBezTo>
                  <a:cubicBezTo>
                    <a:pt x="35" y="31"/>
                    <a:pt x="36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30"/>
                    <a:pt x="35" y="31"/>
                    <a:pt x="34" y="32"/>
                  </a:cubicBezTo>
                  <a:moveTo>
                    <a:pt x="26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30"/>
                    <a:pt x="26" y="30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3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5" y="29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4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1" y="31"/>
                    <a:pt x="39" y="32"/>
                  </a:cubicBezTo>
                  <a:cubicBezTo>
                    <a:pt x="36" y="34"/>
                    <a:pt x="35" y="35"/>
                    <a:pt x="34" y="36"/>
                  </a:cubicBezTo>
                  <a:cubicBezTo>
                    <a:pt x="31" y="34"/>
                    <a:pt x="29" y="33"/>
                    <a:pt x="26" y="32"/>
                  </a:cubicBezTo>
                  <a:cubicBezTo>
                    <a:pt x="24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0"/>
                    <a:pt x="29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8"/>
                    <a:pt x="23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1"/>
                    <a:pt x="19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19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6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8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0" y="25"/>
                    <a:pt x="8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30" y="22"/>
                  </a:moveTo>
                  <a:cubicBezTo>
                    <a:pt x="31" y="21"/>
                    <a:pt x="33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0"/>
                    <a:pt x="33" y="20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2"/>
                  </a:cubicBezTo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7" y="21"/>
                    <a:pt x="26" y="20"/>
                  </a:cubicBezTo>
                  <a:cubicBezTo>
                    <a:pt x="27" y="20"/>
                    <a:pt x="29" y="19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2" y="20"/>
                    <a:pt x="31" y="21"/>
                    <a:pt x="29" y="22"/>
                  </a:cubicBezTo>
                  <a:moveTo>
                    <a:pt x="25" y="20"/>
                  </a:moveTo>
                  <a:cubicBezTo>
                    <a:pt x="25" y="20"/>
                    <a:pt x="25" y="20"/>
                    <a:pt x="24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28" y="19"/>
                    <a:pt x="27" y="20"/>
                    <a:pt x="25" y="20"/>
                  </a:cubicBezTo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9"/>
                    <a:pt x="35" y="20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3" y="21"/>
                    <a:pt x="34" y="20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moveTo>
                    <a:pt x="24" y="19"/>
                  </a:moveTo>
                  <a:cubicBezTo>
                    <a:pt x="24" y="19"/>
                    <a:pt x="23" y="19"/>
                    <a:pt x="23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18" y="26"/>
                  </a:moveTo>
                  <a:cubicBezTo>
                    <a:pt x="17" y="26"/>
                    <a:pt x="16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4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4"/>
                    <a:pt x="18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moveTo>
                    <a:pt x="33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1"/>
                    <a:pt x="38" y="19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0" y="20"/>
                    <a:pt x="38" y="21"/>
                  </a:cubicBezTo>
                  <a:cubicBezTo>
                    <a:pt x="35" y="23"/>
                    <a:pt x="34" y="24"/>
                    <a:pt x="33" y="25"/>
                  </a:cubicBezTo>
                  <a:cubicBezTo>
                    <a:pt x="31" y="24"/>
                    <a:pt x="28" y="23"/>
                    <a:pt x="25" y="22"/>
                  </a:cubicBezTo>
                  <a:cubicBezTo>
                    <a:pt x="23" y="22"/>
                    <a:pt x="21" y="21"/>
                    <a:pt x="19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6" y="21"/>
                    <a:pt x="28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2" y="22"/>
                    <a:pt x="32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2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1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moveTo>
                    <a:pt x="10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moveTo>
                    <a:pt x="9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6"/>
                  </a:cubicBezTo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moveTo>
                    <a:pt x="13" y="19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0" y="18"/>
                    <a:pt x="8" y="17"/>
                    <a:pt x="6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17"/>
                    <a:pt x="12" y="17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moveTo>
                    <a:pt x="36" y="15"/>
                  </a:moveTo>
                  <a:cubicBezTo>
                    <a:pt x="34" y="14"/>
                    <a:pt x="31" y="14"/>
                    <a:pt x="27" y="13"/>
                  </a:cubicBezTo>
                  <a:cubicBezTo>
                    <a:pt x="26" y="13"/>
                    <a:pt x="24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6" y="13"/>
                    <a:pt x="28" y="13"/>
                  </a:cubicBezTo>
                  <a:cubicBezTo>
                    <a:pt x="31" y="13"/>
                    <a:pt x="34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16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7"/>
                    <a:pt x="37" y="8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9"/>
                    <a:pt x="34" y="9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6" y="7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7"/>
                    <a:pt x="33" y="8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7"/>
                    <a:pt x="33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29" y="8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5" y="4"/>
                    <a:pt x="36" y="4"/>
                  </a:cubicBezTo>
                  <a:cubicBezTo>
                    <a:pt x="33" y="5"/>
                    <a:pt x="31" y="6"/>
                    <a:pt x="29" y="8"/>
                  </a:cubicBezTo>
                  <a:moveTo>
                    <a:pt x="30" y="5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11" y="5"/>
                  </a:moveTo>
                  <a:cubicBezTo>
                    <a:pt x="12" y="4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moveTo>
                    <a:pt x="29" y="4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29" y="4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6" y="6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4" y="9"/>
                  </a:cubicBezTo>
                  <a:moveTo>
                    <a:pt x="17" y="8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9" y="4"/>
                    <a:pt x="20" y="3"/>
                    <a:pt x="20" y="3"/>
                  </a:cubicBezTo>
                  <a:cubicBezTo>
                    <a:pt x="19" y="5"/>
                    <a:pt x="18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8"/>
                    <a:pt x="12" y="8"/>
                    <a:pt x="12" y="8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4"/>
                    <a:pt x="13" y="5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9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3"/>
                    <a:pt x="35" y="3"/>
                    <a:pt x="33" y="3"/>
                  </a:cubicBezTo>
                  <a:cubicBezTo>
                    <a:pt x="32" y="3"/>
                    <a:pt x="30" y="3"/>
                    <a:pt x="29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34" y="1"/>
                    <a:pt x="39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2" y="6"/>
                    <a:pt x="39" y="10"/>
                    <a:pt x="36" y="13"/>
                  </a:cubicBezTo>
                  <a:cubicBezTo>
                    <a:pt x="34" y="13"/>
                    <a:pt x="31" y="12"/>
                    <a:pt x="28" y="12"/>
                  </a:cubicBezTo>
                  <a:cubicBezTo>
                    <a:pt x="26" y="12"/>
                    <a:pt x="24" y="11"/>
                    <a:pt x="22" y="11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5" y="10"/>
                    <a:pt x="35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moveTo>
                    <a:pt x="15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2" y="10"/>
                    <a:pt x="10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5" y="1"/>
                    <a:pt x="17" y="1"/>
                    <a:pt x="19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21" y="17"/>
                  </a:moveTo>
                  <a:cubicBezTo>
                    <a:pt x="20" y="17"/>
                    <a:pt x="19" y="17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0" y="5"/>
                    <a:pt x="22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6" y="5"/>
                    <a:pt x="24" y="7"/>
                    <a:pt x="22" y="9"/>
                  </a:cubicBezTo>
                  <a:cubicBezTo>
                    <a:pt x="22" y="10"/>
                    <a:pt x="22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6" y="6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5" y="9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" y="10"/>
                    <a:pt x="12" y="10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10"/>
                    <a:pt x="5" y="10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9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9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9" y="12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3"/>
                    <a:pt x="8" y="12"/>
                    <a:pt x="8" y="12"/>
                  </a:cubicBezTo>
                  <a:cubicBezTo>
                    <a:pt x="6" y="12"/>
                    <a:pt x="5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3"/>
                    <a:pt x="6" y="13"/>
                    <a:pt x="8" y="13"/>
                  </a:cubicBezTo>
                  <a:cubicBezTo>
                    <a:pt x="8" y="13"/>
                    <a:pt x="9" y="13"/>
                    <a:pt x="1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14"/>
                    <a:pt x="7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6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8" y="18"/>
                    <a:pt x="10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18"/>
                    <a:pt x="3" y="17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7" y="19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6" y="19"/>
                    <a:pt x="2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6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0"/>
                    <a:pt x="5" y="20"/>
                  </a:cubicBezTo>
                  <a:cubicBezTo>
                    <a:pt x="4" y="19"/>
                    <a:pt x="2" y="19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20"/>
                    <a:pt x="5" y="21"/>
                  </a:cubicBezTo>
                  <a:cubicBezTo>
                    <a:pt x="5" y="21"/>
                    <a:pt x="7" y="21"/>
                    <a:pt x="10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2"/>
                    <a:pt x="4" y="21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3" y="21"/>
                    <a:pt x="4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3"/>
                    <a:pt x="5" y="23"/>
                    <a:pt x="7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9" y="25"/>
                    <a:pt x="5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5" y="25"/>
                    <a:pt x="8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8" y="26"/>
                    <a:pt x="4" y="25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7" y="27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7"/>
                    <a:pt x="7" y="27"/>
                  </a:cubicBezTo>
                  <a:cubicBezTo>
                    <a:pt x="5" y="26"/>
                    <a:pt x="4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6"/>
                    <a:pt x="5" y="27"/>
                    <a:pt x="6" y="28"/>
                  </a:cubicBezTo>
                  <a:cubicBezTo>
                    <a:pt x="7" y="28"/>
                    <a:pt x="8" y="29"/>
                    <a:pt x="11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29"/>
                    <a:pt x="5" y="28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8" y="30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4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7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8"/>
                    <a:pt x="30" y="41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7" y="39"/>
                    <a:pt x="39" y="38"/>
                  </a:cubicBezTo>
                  <a:cubicBezTo>
                    <a:pt x="42" y="36"/>
                    <a:pt x="44" y="35"/>
                    <a:pt x="45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1" y="36"/>
                    <a:pt x="39" y="37"/>
                  </a:cubicBezTo>
                  <a:cubicBezTo>
                    <a:pt x="36" y="38"/>
                    <a:pt x="34" y="40"/>
                    <a:pt x="33" y="41"/>
                  </a:cubicBezTo>
                  <a:cubicBezTo>
                    <a:pt x="30" y="40"/>
                    <a:pt x="23" y="37"/>
                    <a:pt x="19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36"/>
                    <a:pt x="28" y="38"/>
                    <a:pt x="30" y="39"/>
                  </a:cubicBezTo>
                  <a:cubicBezTo>
                    <a:pt x="32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9" y="37"/>
                    <a:pt x="42" y="35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4"/>
                    <a:pt x="39" y="36"/>
                    <a:pt x="36" y="37"/>
                  </a:cubicBezTo>
                  <a:cubicBezTo>
                    <a:pt x="35" y="38"/>
                    <a:pt x="34" y="39"/>
                    <a:pt x="33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28" y="37"/>
                    <a:pt x="24" y="35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4"/>
                    <a:pt x="25" y="35"/>
                    <a:pt x="27" y="36"/>
                  </a:cubicBezTo>
                  <a:cubicBezTo>
                    <a:pt x="30" y="38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0" y="37"/>
                    <a:pt x="27" y="35"/>
                  </a:cubicBezTo>
                  <a:cubicBezTo>
                    <a:pt x="25" y="34"/>
                    <a:pt x="22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8" y="35"/>
                    <a:pt x="31" y="37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5" y="37"/>
                    <a:pt x="36" y="37"/>
                  </a:cubicBezTo>
                  <a:cubicBezTo>
                    <a:pt x="39" y="35"/>
                    <a:pt x="42" y="34"/>
                    <a:pt x="45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1" y="33"/>
                    <a:pt x="39" y="34"/>
                    <a:pt x="36" y="36"/>
                  </a:cubicBezTo>
                  <a:cubicBezTo>
                    <a:pt x="35" y="36"/>
                    <a:pt x="34" y="37"/>
                    <a:pt x="34" y="37"/>
                  </a:cubicBezTo>
                  <a:cubicBezTo>
                    <a:pt x="31" y="36"/>
                    <a:pt x="28" y="35"/>
                    <a:pt x="25" y="33"/>
                  </a:cubicBezTo>
                  <a:cubicBezTo>
                    <a:pt x="24" y="32"/>
                    <a:pt x="22" y="32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1"/>
                    <a:pt x="24" y="32"/>
                    <a:pt x="26" y="33"/>
                  </a:cubicBezTo>
                  <a:cubicBezTo>
                    <a:pt x="28" y="34"/>
                    <a:pt x="31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7" y="35"/>
                    <a:pt x="40" y="33"/>
                  </a:cubicBezTo>
                  <a:cubicBezTo>
                    <a:pt x="43" y="31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5"/>
                    <a:pt x="43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3"/>
                    <a:pt x="41" y="24"/>
                    <a:pt x="39" y="26"/>
                  </a:cubicBezTo>
                  <a:cubicBezTo>
                    <a:pt x="36" y="27"/>
                    <a:pt x="34" y="29"/>
                    <a:pt x="33" y="30"/>
                  </a:cubicBezTo>
                  <a:cubicBezTo>
                    <a:pt x="30" y="30"/>
                    <a:pt x="23" y="27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6"/>
                    <a:pt x="27" y="28"/>
                    <a:pt x="30" y="29"/>
                  </a:cubicBezTo>
                  <a:cubicBezTo>
                    <a:pt x="32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8"/>
                    <a:pt x="35" y="28"/>
                    <a:pt x="36" y="27"/>
                  </a:cubicBezTo>
                  <a:cubicBezTo>
                    <a:pt x="39" y="25"/>
                    <a:pt x="42" y="23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2"/>
                    <a:pt x="38" y="24"/>
                    <a:pt x="36" y="26"/>
                  </a:cubicBezTo>
                  <a:cubicBezTo>
                    <a:pt x="35" y="27"/>
                    <a:pt x="34" y="28"/>
                    <a:pt x="33" y="28"/>
                  </a:cubicBezTo>
                  <a:cubicBezTo>
                    <a:pt x="32" y="28"/>
                    <a:pt x="32" y="28"/>
                    <a:pt x="30" y="28"/>
                  </a:cubicBezTo>
                  <a:cubicBezTo>
                    <a:pt x="28" y="27"/>
                    <a:pt x="23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5"/>
                    <a:pt x="24" y="25"/>
                    <a:pt x="26" y="26"/>
                  </a:cubicBezTo>
                  <a:cubicBezTo>
                    <a:pt x="30" y="27"/>
                    <a:pt x="32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0" y="26"/>
                    <a:pt x="27" y="25"/>
                  </a:cubicBezTo>
                  <a:cubicBezTo>
                    <a:pt x="24" y="25"/>
                    <a:pt x="22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7" y="25"/>
                    <a:pt x="31" y="26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5" y="26"/>
                    <a:pt x="36" y="25"/>
                  </a:cubicBezTo>
                  <a:cubicBezTo>
                    <a:pt x="38" y="24"/>
                    <a:pt x="41" y="22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0" y="21"/>
                    <a:pt x="38" y="23"/>
                    <a:pt x="35" y="25"/>
                  </a:cubicBezTo>
                  <a:cubicBezTo>
                    <a:pt x="35" y="25"/>
                    <a:pt x="34" y="26"/>
                    <a:pt x="33" y="26"/>
                  </a:cubicBezTo>
                  <a:cubicBezTo>
                    <a:pt x="31" y="26"/>
                    <a:pt x="28" y="25"/>
                    <a:pt x="24" y="23"/>
                  </a:cubicBezTo>
                  <a:cubicBezTo>
                    <a:pt x="23" y="23"/>
                    <a:pt x="21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2"/>
                    <a:pt x="23" y="23"/>
                    <a:pt x="25" y="23"/>
                  </a:cubicBezTo>
                  <a:cubicBezTo>
                    <a:pt x="28" y="24"/>
                    <a:pt x="30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6" y="23"/>
                    <a:pt x="39" y="22"/>
                  </a:cubicBezTo>
                  <a:cubicBezTo>
                    <a:pt x="42" y="19"/>
                    <a:pt x="44" y="18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2" y="13"/>
                    <a:pt x="45" y="9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9"/>
                    <a:pt x="38" y="16"/>
                    <a:pt x="36" y="18"/>
                  </a:cubicBezTo>
                  <a:cubicBezTo>
                    <a:pt x="34" y="18"/>
                    <a:pt x="27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6"/>
                    <a:pt x="31" y="17"/>
                    <a:pt x="34" y="17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3" y="10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2" y="9"/>
                    <a:pt x="38" y="14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1" y="16"/>
                    <a:pt x="26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7" y="15"/>
                    <a:pt x="30" y="16"/>
                  </a:cubicBezTo>
                  <a:cubicBezTo>
                    <a:pt x="34" y="16"/>
                    <a:pt x="36" y="17"/>
                    <a:pt x="36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3" y="15"/>
                    <a:pt x="30" y="15"/>
                  </a:cubicBezTo>
                  <a:cubicBezTo>
                    <a:pt x="28" y="14"/>
                    <a:pt x="25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5" y="14"/>
                    <a:pt x="27" y="14"/>
                  </a:cubicBezTo>
                  <a:cubicBezTo>
                    <a:pt x="31" y="15"/>
                    <a:pt x="34" y="15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9"/>
                    <a:pt x="45" y="4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8"/>
                    <a:pt x="39" y="11"/>
                    <a:pt x="37" y="14"/>
                  </a:cubicBezTo>
                  <a:cubicBezTo>
                    <a:pt x="40" y="10"/>
                    <a:pt x="43" y="6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9" y="1"/>
                    <a:pt x="35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85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186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189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190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191"/>
            <p:cNvSpPr>
              <a:spLocks noEditPoints="1"/>
            </p:cNvSpPr>
            <p:nvPr/>
          </p:nvSpPr>
          <p:spPr bwMode="auto">
            <a:xfrm>
              <a:off x="3579" y="2310"/>
              <a:ext cx="89" cy="114"/>
            </a:xfrm>
            <a:custGeom>
              <a:avLst/>
              <a:gdLst>
                <a:gd name="T0" fmla="*/ 30 w 37"/>
                <a:gd name="T1" fmla="*/ 41 h 48"/>
                <a:gd name="T2" fmla="*/ 26 w 37"/>
                <a:gd name="T3" fmla="*/ 46 h 48"/>
                <a:gd name="T4" fmla="*/ 28 w 37"/>
                <a:gd name="T5" fmla="*/ 41 h 48"/>
                <a:gd name="T6" fmla="*/ 14 w 37"/>
                <a:gd name="T7" fmla="*/ 41 h 48"/>
                <a:gd name="T8" fmla="*/ 15 w 37"/>
                <a:gd name="T9" fmla="*/ 41 h 48"/>
                <a:gd name="T10" fmla="*/ 17 w 37"/>
                <a:gd name="T11" fmla="*/ 40 h 48"/>
                <a:gd name="T12" fmla="*/ 19 w 37"/>
                <a:gd name="T13" fmla="*/ 39 h 48"/>
                <a:gd name="T14" fmla="*/ 22 w 37"/>
                <a:gd name="T15" fmla="*/ 39 h 48"/>
                <a:gd name="T16" fmla="*/ 29 w 37"/>
                <a:gd name="T17" fmla="*/ 36 h 48"/>
                <a:gd name="T18" fmla="*/ 30 w 37"/>
                <a:gd name="T19" fmla="*/ 35 h 48"/>
                <a:gd name="T20" fmla="*/ 32 w 37"/>
                <a:gd name="T21" fmla="*/ 35 h 48"/>
                <a:gd name="T22" fmla="*/ 8 w 37"/>
                <a:gd name="T23" fmla="*/ 29 h 48"/>
                <a:gd name="T24" fmla="*/ 9 w 37"/>
                <a:gd name="T25" fmla="*/ 30 h 48"/>
                <a:gd name="T26" fmla="*/ 11 w 37"/>
                <a:gd name="T27" fmla="*/ 30 h 48"/>
                <a:gd name="T28" fmla="*/ 18 w 37"/>
                <a:gd name="T29" fmla="*/ 29 h 48"/>
                <a:gd name="T30" fmla="*/ 14 w 37"/>
                <a:gd name="T31" fmla="*/ 29 h 48"/>
                <a:gd name="T32" fmla="*/ 16 w 37"/>
                <a:gd name="T33" fmla="*/ 27 h 48"/>
                <a:gd name="T34" fmla="*/ 25 w 37"/>
                <a:gd name="T35" fmla="*/ 23 h 48"/>
                <a:gd name="T36" fmla="*/ 26 w 37"/>
                <a:gd name="T37" fmla="*/ 24 h 48"/>
                <a:gd name="T38" fmla="*/ 11 w 37"/>
                <a:gd name="T39" fmla="*/ 22 h 48"/>
                <a:gd name="T40" fmla="*/ 28 w 37"/>
                <a:gd name="T41" fmla="*/ 24 h 48"/>
                <a:gd name="T42" fmla="*/ 31 w 37"/>
                <a:gd name="T43" fmla="*/ 23 h 48"/>
                <a:gd name="T44" fmla="*/ 10 w 37"/>
                <a:gd name="T45" fmla="*/ 20 h 48"/>
                <a:gd name="T46" fmla="*/ 8 w 37"/>
                <a:gd name="T47" fmla="*/ 18 h 48"/>
                <a:gd name="T48" fmla="*/ 6 w 37"/>
                <a:gd name="T49" fmla="*/ 17 h 48"/>
                <a:gd name="T50" fmla="*/ 5 w 37"/>
                <a:gd name="T51" fmla="*/ 16 h 48"/>
                <a:gd name="T52" fmla="*/ 3 w 37"/>
                <a:gd name="T53" fmla="*/ 16 h 48"/>
                <a:gd name="T54" fmla="*/ 27 w 37"/>
                <a:gd name="T55" fmla="*/ 13 h 48"/>
                <a:gd name="T56" fmla="*/ 29 w 37"/>
                <a:gd name="T57" fmla="*/ 6 h 48"/>
                <a:gd name="T58" fmla="*/ 29 w 37"/>
                <a:gd name="T59" fmla="*/ 7 h 48"/>
                <a:gd name="T60" fmla="*/ 25 w 37"/>
                <a:gd name="T61" fmla="*/ 17 h 48"/>
                <a:gd name="T62" fmla="*/ 26 w 37"/>
                <a:gd name="T63" fmla="*/ 17 h 48"/>
                <a:gd name="T64" fmla="*/ 24 w 37"/>
                <a:gd name="T65" fmla="*/ 22 h 48"/>
                <a:gd name="T66" fmla="*/ 25 w 37"/>
                <a:gd name="T67" fmla="*/ 27 h 48"/>
                <a:gd name="T68" fmla="*/ 25 w 37"/>
                <a:gd name="T69" fmla="*/ 27 h 48"/>
                <a:gd name="T70" fmla="*/ 27 w 37"/>
                <a:gd name="T71" fmla="*/ 33 h 48"/>
                <a:gd name="T72" fmla="*/ 21 w 37"/>
                <a:gd name="T73" fmla="*/ 35 h 48"/>
                <a:gd name="T74" fmla="*/ 19 w 37"/>
                <a:gd name="T75" fmla="*/ 30 h 48"/>
                <a:gd name="T76" fmla="*/ 17 w 37"/>
                <a:gd name="T77" fmla="*/ 26 h 48"/>
                <a:gd name="T78" fmla="*/ 7 w 37"/>
                <a:gd name="T79" fmla="*/ 24 h 48"/>
                <a:gd name="T80" fmla="*/ 13 w 37"/>
                <a:gd name="T81" fmla="*/ 23 h 48"/>
                <a:gd name="T82" fmla="*/ 19 w 37"/>
                <a:gd name="T83" fmla="*/ 20 h 48"/>
                <a:gd name="T84" fmla="*/ 1 w 37"/>
                <a:gd name="T85" fmla="*/ 11 h 48"/>
                <a:gd name="T86" fmla="*/ 7 w 37"/>
                <a:gd name="T87" fmla="*/ 21 h 48"/>
                <a:gd name="T88" fmla="*/ 7 w 37"/>
                <a:gd name="T89" fmla="*/ 29 h 48"/>
                <a:gd name="T90" fmla="*/ 14 w 37"/>
                <a:gd name="T91" fmla="*/ 30 h 48"/>
                <a:gd name="T92" fmla="*/ 11 w 37"/>
                <a:gd name="T93" fmla="*/ 38 h 48"/>
                <a:gd name="T94" fmla="*/ 24 w 37"/>
                <a:gd name="T95" fmla="*/ 45 h 48"/>
                <a:gd name="T96" fmla="*/ 26 w 37"/>
                <a:gd name="T97" fmla="*/ 48 h 48"/>
                <a:gd name="T98" fmla="*/ 30 w 37"/>
                <a:gd name="T99" fmla="*/ 46 h 48"/>
                <a:gd name="T100" fmla="*/ 31 w 37"/>
                <a:gd name="T101" fmla="*/ 40 h 48"/>
                <a:gd name="T102" fmla="*/ 36 w 37"/>
                <a:gd name="T103" fmla="*/ 30 h 48"/>
                <a:gd name="T104" fmla="*/ 26 w 37"/>
                <a:gd name="T105" fmla="*/ 25 h 48"/>
                <a:gd name="T106" fmla="*/ 31 w 37"/>
                <a:gd name="T107" fmla="*/ 24 h 48"/>
                <a:gd name="T108" fmla="*/ 31 w 37"/>
                <a:gd name="T109" fmla="*/ 14 h 48"/>
                <a:gd name="T110" fmla="*/ 30 w 37"/>
                <a:gd name="T1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48">
                  <a:moveTo>
                    <a:pt x="26" y="47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3"/>
                    <a:pt x="26" y="45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moveTo>
                    <a:pt x="30" y="45"/>
                  </a:moveTo>
                  <a:cubicBezTo>
                    <a:pt x="30" y="44"/>
                    <a:pt x="30" y="42"/>
                    <a:pt x="30" y="41"/>
                  </a:cubicBezTo>
                  <a:cubicBezTo>
                    <a:pt x="30" y="42"/>
                    <a:pt x="30" y="43"/>
                    <a:pt x="31" y="44"/>
                  </a:cubicBezTo>
                  <a:cubicBezTo>
                    <a:pt x="31" y="44"/>
                    <a:pt x="30" y="45"/>
                    <a:pt x="30" y="45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26" y="46"/>
                  </a:moveTo>
                  <a:cubicBezTo>
                    <a:pt x="26" y="45"/>
                    <a:pt x="26" y="43"/>
                    <a:pt x="26" y="41"/>
                  </a:cubicBezTo>
                  <a:cubicBezTo>
                    <a:pt x="27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3"/>
                    <a:pt x="29" y="45"/>
                  </a:cubicBezTo>
                  <a:cubicBezTo>
                    <a:pt x="29" y="45"/>
                    <a:pt x="28" y="45"/>
                    <a:pt x="28" y="46"/>
                  </a:cubicBezTo>
                  <a:cubicBezTo>
                    <a:pt x="28" y="44"/>
                    <a:pt x="28" y="43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3"/>
                    <a:pt x="27" y="44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moveTo>
                    <a:pt x="14" y="41"/>
                  </a:moveTo>
                  <a:cubicBezTo>
                    <a:pt x="14" y="40"/>
                    <a:pt x="13" y="39"/>
                    <a:pt x="12" y="39"/>
                  </a:cubicBezTo>
                  <a:cubicBezTo>
                    <a:pt x="13" y="39"/>
                    <a:pt x="13" y="38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39"/>
                    <a:pt x="14" y="38"/>
                  </a:cubicBezTo>
                  <a:cubicBezTo>
                    <a:pt x="14" y="38"/>
                    <a:pt x="15" y="38"/>
                    <a:pt x="15" y="3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16" y="4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6" y="40"/>
                    <a:pt x="16" y="40"/>
                  </a:cubicBezTo>
                  <a:moveTo>
                    <a:pt x="18" y="39"/>
                  </a:moveTo>
                  <a:cubicBezTo>
                    <a:pt x="18" y="39"/>
                    <a:pt x="18" y="38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8" y="39"/>
                    <a:pt x="18" y="39"/>
                  </a:cubicBezTo>
                  <a:moveTo>
                    <a:pt x="20" y="39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9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0" y="39"/>
                    <a:pt x="20" y="39"/>
                  </a:cubicBezTo>
                  <a:moveTo>
                    <a:pt x="29" y="36"/>
                  </a:moveTo>
                  <a:cubicBezTo>
                    <a:pt x="29" y="35"/>
                    <a:pt x="28" y="34"/>
                    <a:pt x="28" y="33"/>
                  </a:cubicBezTo>
                  <a:cubicBezTo>
                    <a:pt x="28" y="33"/>
                    <a:pt x="29" y="33"/>
                    <a:pt x="29" y="33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moveTo>
                    <a:pt x="30" y="35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0" y="35"/>
                    <a:pt x="30" y="35"/>
                  </a:cubicBezTo>
                  <a:moveTo>
                    <a:pt x="32" y="35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3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moveTo>
                    <a:pt x="34" y="34"/>
                  </a:moveTo>
                  <a:cubicBezTo>
                    <a:pt x="34" y="33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5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4"/>
                    <a:pt x="34" y="34"/>
                  </a:cubicBezTo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9" y="30"/>
                  </a:moveTo>
                  <a:cubicBezTo>
                    <a:pt x="9" y="30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1" y="30"/>
                  </a:move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1" y="30"/>
                    <a:pt x="11" y="30"/>
                  </a:cubicBezTo>
                  <a:moveTo>
                    <a:pt x="17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moveTo>
                    <a:pt x="13" y="29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7"/>
                    <a:pt x="15" y="28"/>
                    <a:pt x="15" y="28"/>
                  </a:cubicBezTo>
                  <a:cubicBezTo>
                    <a:pt x="15" y="28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7" y="29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29"/>
                    <a:pt x="17" y="29"/>
                  </a:cubicBezTo>
                  <a:moveTo>
                    <a:pt x="25" y="26"/>
                  </a:moveTo>
                  <a:cubicBezTo>
                    <a:pt x="25" y="26"/>
                    <a:pt x="25" y="25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moveTo>
                    <a:pt x="26" y="24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8" y="24"/>
                  </a:moveTo>
                  <a:cubicBezTo>
                    <a:pt x="28" y="23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8" y="24"/>
                    <a:pt x="28" y="24"/>
                  </a:cubicBezTo>
                  <a:moveTo>
                    <a:pt x="30" y="23"/>
                  </a:moveTo>
                  <a:cubicBezTo>
                    <a:pt x="30" y="22"/>
                    <a:pt x="30" y="22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31" y="23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2"/>
                  </a:move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7" y="20"/>
                  </a:moveTo>
                  <a:cubicBezTo>
                    <a:pt x="7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20"/>
                  </a:cubicBezTo>
                  <a:moveTo>
                    <a:pt x="5" y="18"/>
                  </a:moveTo>
                  <a:cubicBezTo>
                    <a:pt x="5" y="18"/>
                    <a:pt x="5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26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4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4"/>
                    <a:pt x="2" y="14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4" y="17"/>
                  </a:cubicBezTo>
                  <a:moveTo>
                    <a:pt x="28" y="15"/>
                  </a:moveTo>
                  <a:cubicBezTo>
                    <a:pt x="27" y="14"/>
                    <a:pt x="27" y="13"/>
                    <a:pt x="2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4"/>
                    <a:pt x="28" y="15"/>
                  </a:cubicBezTo>
                  <a:moveTo>
                    <a:pt x="28" y="11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0"/>
                    <a:pt x="29" y="11"/>
                    <a:pt x="28" y="11"/>
                  </a:cubicBezTo>
                  <a:moveTo>
                    <a:pt x="29" y="7"/>
                  </a:moveTo>
                  <a:cubicBezTo>
                    <a:pt x="29" y="7"/>
                    <a:pt x="29" y="6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29" y="7"/>
                    <a:pt x="29" y="7"/>
                  </a:cubicBezTo>
                  <a:moveTo>
                    <a:pt x="19" y="2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0"/>
                    <a:pt x="20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16"/>
                    <a:pt x="30" y="16"/>
                    <a:pt x="31" y="15"/>
                  </a:cubicBezTo>
                  <a:cubicBezTo>
                    <a:pt x="31" y="16"/>
                    <a:pt x="32" y="18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6"/>
                    <a:pt x="30" y="26"/>
                    <a:pt x="31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4" y="26"/>
                    <a:pt x="35" y="29"/>
                    <a:pt x="35" y="30"/>
                  </a:cubicBezTo>
                  <a:cubicBezTo>
                    <a:pt x="34" y="30"/>
                    <a:pt x="32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5"/>
                    <a:pt x="28" y="36"/>
                    <a:pt x="28" y="37"/>
                  </a:cubicBezTo>
                  <a:cubicBezTo>
                    <a:pt x="29" y="38"/>
                    <a:pt x="29" y="38"/>
                    <a:pt x="30" y="40"/>
                  </a:cubicBezTo>
                  <a:cubicBezTo>
                    <a:pt x="28" y="40"/>
                    <a:pt x="26" y="40"/>
                    <a:pt x="24" y="42"/>
                  </a:cubicBezTo>
                  <a:cubicBezTo>
                    <a:pt x="23" y="39"/>
                    <a:pt x="23" y="38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6"/>
                    <a:pt x="13" y="37"/>
                    <a:pt x="12" y="38"/>
                  </a:cubicBezTo>
                  <a:cubicBezTo>
                    <a:pt x="12" y="36"/>
                    <a:pt x="11" y="34"/>
                    <a:pt x="11" y="33"/>
                  </a:cubicBezTo>
                  <a:cubicBezTo>
                    <a:pt x="12" y="32"/>
                    <a:pt x="16" y="31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7"/>
                    <a:pt x="10" y="27"/>
                    <a:pt x="8" y="28"/>
                  </a:cubicBezTo>
                  <a:cubicBezTo>
                    <a:pt x="7" y="27"/>
                    <a:pt x="7" y="26"/>
                    <a:pt x="7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9"/>
                    <a:pt x="5" y="15"/>
                    <a:pt x="2" y="11"/>
                  </a:cubicBezTo>
                  <a:cubicBezTo>
                    <a:pt x="3" y="10"/>
                    <a:pt x="7" y="9"/>
                    <a:pt x="8" y="9"/>
                  </a:cubicBezTo>
                  <a:cubicBezTo>
                    <a:pt x="9" y="10"/>
                    <a:pt x="16" y="17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9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9"/>
                    <a:pt x="18" y="14"/>
                    <a:pt x="18" y="18"/>
                  </a:cubicBezTo>
                  <a:cubicBezTo>
                    <a:pt x="15" y="15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6" y="20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6"/>
                    <a:pt x="6" y="27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2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2" y="31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6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9" y="40"/>
                    <a:pt x="21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1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2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39"/>
                    <a:pt x="30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5" y="34"/>
                    <a:pt x="36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5" y="25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5"/>
                    <a:pt x="28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5"/>
                    <a:pt x="28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29" y="11"/>
                    <a:pt x="30" y="10"/>
                    <a:pt x="30" y="8"/>
                  </a:cubicBezTo>
                  <a:cubicBezTo>
                    <a:pt x="30" y="8"/>
                    <a:pt x="31" y="7"/>
                    <a:pt x="30" y="6"/>
                  </a:cubicBezTo>
                  <a:cubicBezTo>
                    <a:pt x="30" y="4"/>
                    <a:pt x="30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2"/>
            <p:cNvSpPr>
              <a:spLocks noEditPoints="1"/>
            </p:cNvSpPr>
            <p:nvPr/>
          </p:nvSpPr>
          <p:spPr bwMode="auto">
            <a:xfrm>
              <a:off x="4210" y="2070"/>
              <a:ext cx="76" cy="121"/>
            </a:xfrm>
            <a:custGeom>
              <a:avLst/>
              <a:gdLst>
                <a:gd name="T0" fmla="*/ 24 w 32"/>
                <a:gd name="T1" fmla="*/ 50 h 51"/>
                <a:gd name="T2" fmla="*/ 22 w 32"/>
                <a:gd name="T3" fmla="*/ 49 h 51"/>
                <a:gd name="T4" fmla="*/ 20 w 32"/>
                <a:gd name="T5" fmla="*/ 49 h 51"/>
                <a:gd name="T6" fmla="*/ 28 w 32"/>
                <a:gd name="T7" fmla="*/ 46 h 51"/>
                <a:gd name="T8" fmla="*/ 16 w 32"/>
                <a:gd name="T9" fmla="*/ 48 h 51"/>
                <a:gd name="T10" fmla="*/ 27 w 32"/>
                <a:gd name="T11" fmla="*/ 49 h 51"/>
                <a:gd name="T12" fmla="*/ 29 w 32"/>
                <a:gd name="T13" fmla="*/ 49 h 51"/>
                <a:gd name="T14" fmla="*/ 16 w 32"/>
                <a:gd name="T15" fmla="*/ 48 h 51"/>
                <a:gd name="T16" fmla="*/ 3 w 32"/>
                <a:gd name="T17" fmla="*/ 46 h 51"/>
                <a:gd name="T18" fmla="*/ 12 w 32"/>
                <a:gd name="T19" fmla="*/ 47 h 51"/>
                <a:gd name="T20" fmla="*/ 5 w 32"/>
                <a:gd name="T21" fmla="*/ 45 h 51"/>
                <a:gd name="T22" fmla="*/ 11 w 32"/>
                <a:gd name="T23" fmla="*/ 44 h 51"/>
                <a:gd name="T24" fmla="*/ 9 w 32"/>
                <a:gd name="T25" fmla="*/ 43 h 51"/>
                <a:gd name="T26" fmla="*/ 9 w 32"/>
                <a:gd name="T27" fmla="*/ 47 h 51"/>
                <a:gd name="T28" fmla="*/ 4 w 32"/>
                <a:gd name="T29" fmla="*/ 43 h 51"/>
                <a:gd name="T30" fmla="*/ 2 w 32"/>
                <a:gd name="T31" fmla="*/ 41 h 51"/>
                <a:gd name="T32" fmla="*/ 1 w 32"/>
                <a:gd name="T33" fmla="*/ 39 h 51"/>
                <a:gd name="T34" fmla="*/ 23 w 32"/>
                <a:gd name="T35" fmla="*/ 29 h 51"/>
                <a:gd name="T36" fmla="*/ 22 w 32"/>
                <a:gd name="T37" fmla="*/ 31 h 51"/>
                <a:gd name="T38" fmla="*/ 20 w 32"/>
                <a:gd name="T39" fmla="*/ 31 h 51"/>
                <a:gd name="T40" fmla="*/ 18 w 32"/>
                <a:gd name="T41" fmla="*/ 31 h 51"/>
                <a:gd name="T42" fmla="*/ 16 w 32"/>
                <a:gd name="T43" fmla="*/ 30 h 51"/>
                <a:gd name="T44" fmla="*/ 4 w 32"/>
                <a:gd name="T45" fmla="*/ 28 h 51"/>
                <a:gd name="T46" fmla="*/ 5 w 32"/>
                <a:gd name="T47" fmla="*/ 31 h 51"/>
                <a:gd name="T48" fmla="*/ 7 w 32"/>
                <a:gd name="T49" fmla="*/ 31 h 51"/>
                <a:gd name="T50" fmla="*/ 28 w 32"/>
                <a:gd name="T51" fmla="*/ 15 h 51"/>
                <a:gd name="T52" fmla="*/ 22 w 32"/>
                <a:gd name="T53" fmla="*/ 18 h 51"/>
                <a:gd name="T54" fmla="*/ 20 w 32"/>
                <a:gd name="T55" fmla="*/ 14 h 51"/>
                <a:gd name="T56" fmla="*/ 28 w 32"/>
                <a:gd name="T57" fmla="*/ 14 h 51"/>
                <a:gd name="T58" fmla="*/ 24 w 32"/>
                <a:gd name="T59" fmla="*/ 17 h 51"/>
                <a:gd name="T60" fmla="*/ 26 w 32"/>
                <a:gd name="T61" fmla="*/ 14 h 51"/>
                <a:gd name="T62" fmla="*/ 21 w 32"/>
                <a:gd name="T63" fmla="*/ 11 h 51"/>
                <a:gd name="T64" fmla="*/ 14 w 32"/>
                <a:gd name="T65" fmla="*/ 14 h 51"/>
                <a:gd name="T66" fmla="*/ 21 w 32"/>
                <a:gd name="T67" fmla="*/ 11 h 51"/>
                <a:gd name="T68" fmla="*/ 16 w 32"/>
                <a:gd name="T69" fmla="*/ 11 h 51"/>
                <a:gd name="T70" fmla="*/ 18 w 32"/>
                <a:gd name="T71" fmla="*/ 10 h 51"/>
                <a:gd name="T72" fmla="*/ 7 w 32"/>
                <a:gd name="T73" fmla="*/ 8 h 51"/>
                <a:gd name="T74" fmla="*/ 19 w 32"/>
                <a:gd name="T75" fmla="*/ 9 h 51"/>
                <a:gd name="T76" fmla="*/ 14 w 32"/>
                <a:gd name="T77" fmla="*/ 17 h 51"/>
                <a:gd name="T78" fmla="*/ 16 w 32"/>
                <a:gd name="T79" fmla="*/ 27 h 51"/>
                <a:gd name="T80" fmla="*/ 29 w 32"/>
                <a:gd name="T81" fmla="*/ 38 h 51"/>
                <a:gd name="T82" fmla="*/ 3 w 32"/>
                <a:gd name="T83" fmla="*/ 40 h 51"/>
                <a:gd name="T84" fmla="*/ 9 w 32"/>
                <a:gd name="T85" fmla="*/ 27 h 51"/>
                <a:gd name="T86" fmla="*/ 8 w 32"/>
                <a:gd name="T87" fmla="*/ 27 h 51"/>
                <a:gd name="T88" fmla="*/ 12 w 32"/>
                <a:gd name="T89" fmla="*/ 1 h 51"/>
                <a:gd name="T90" fmla="*/ 1 w 32"/>
                <a:gd name="T91" fmla="*/ 27 h 51"/>
                <a:gd name="T92" fmla="*/ 5 w 32"/>
                <a:gd name="T93" fmla="*/ 32 h 51"/>
                <a:gd name="T94" fmla="*/ 0 w 32"/>
                <a:gd name="T95" fmla="*/ 41 h 51"/>
                <a:gd name="T96" fmla="*/ 4 w 32"/>
                <a:gd name="T97" fmla="*/ 50 h 51"/>
                <a:gd name="T98" fmla="*/ 30 w 32"/>
                <a:gd name="T99" fmla="*/ 50 h 51"/>
                <a:gd name="T100" fmla="*/ 32 w 32"/>
                <a:gd name="T101" fmla="*/ 44 h 51"/>
                <a:gd name="T102" fmla="*/ 30 w 32"/>
                <a:gd name="T103" fmla="*/ 37 h 51"/>
                <a:gd name="T104" fmla="*/ 24 w 32"/>
                <a:gd name="T105" fmla="*/ 32 h 51"/>
                <a:gd name="T106" fmla="*/ 16 w 32"/>
                <a:gd name="T107" fmla="*/ 21 h 51"/>
                <a:gd name="T108" fmla="*/ 20 w 32"/>
                <a:gd name="T109" fmla="*/ 17 h 51"/>
                <a:gd name="T110" fmla="*/ 29 w 32"/>
                <a:gd name="T111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51">
                  <a:moveTo>
                    <a:pt x="21" y="49"/>
                  </a:moveTo>
                  <a:cubicBezTo>
                    <a:pt x="21" y="49"/>
                    <a:pt x="21" y="49"/>
                    <a:pt x="20" y="49"/>
                  </a:cubicBezTo>
                  <a:cubicBezTo>
                    <a:pt x="20" y="49"/>
                    <a:pt x="21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2" y="47"/>
                    <a:pt x="22" y="48"/>
                    <a:pt x="21" y="49"/>
                  </a:cubicBezTo>
                  <a:moveTo>
                    <a:pt x="24" y="50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7" y="46"/>
                    <a:pt x="27" y="46"/>
                  </a:cubicBezTo>
                  <a:cubicBezTo>
                    <a:pt x="26" y="47"/>
                    <a:pt x="26" y="48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22" y="48"/>
                    <a:pt x="23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moveTo>
                    <a:pt x="20" y="49"/>
                  </a:moveTo>
                  <a:cubicBezTo>
                    <a:pt x="19" y="49"/>
                    <a:pt x="18" y="49"/>
                    <a:pt x="18" y="48"/>
                  </a:cubicBezTo>
                  <a:cubicBezTo>
                    <a:pt x="18" y="47"/>
                    <a:pt x="19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1" y="46"/>
                    <a:pt x="21" y="46"/>
                  </a:cubicBezTo>
                  <a:cubicBezTo>
                    <a:pt x="20" y="49"/>
                    <a:pt x="20" y="49"/>
                    <a:pt x="20" y="49"/>
                  </a:cubicBezTo>
                  <a:moveTo>
                    <a:pt x="26" y="50"/>
                  </a:moveTo>
                  <a:cubicBezTo>
                    <a:pt x="26" y="48"/>
                    <a:pt x="27" y="47"/>
                    <a:pt x="28" y="46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8" y="47"/>
                    <a:pt x="28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6" y="50"/>
                    <a:pt x="26" y="50"/>
                  </a:cubicBezTo>
                  <a:moveTo>
                    <a:pt x="17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7" y="46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8" y="47"/>
                    <a:pt x="17" y="48"/>
                  </a:cubicBezTo>
                  <a:moveTo>
                    <a:pt x="27" y="49"/>
                  </a:moveTo>
                  <a:cubicBezTo>
                    <a:pt x="27" y="49"/>
                    <a:pt x="27" y="49"/>
                    <a:pt x="27" y="49"/>
                  </a:cubicBezTo>
                  <a:cubicBezTo>
                    <a:pt x="28" y="48"/>
                    <a:pt x="29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9"/>
                    <a:pt x="30" y="49"/>
                  </a:cubicBezTo>
                  <a:cubicBezTo>
                    <a:pt x="29" y="49"/>
                    <a:pt x="28" y="49"/>
                    <a:pt x="27" y="49"/>
                  </a:cubicBezTo>
                  <a:moveTo>
                    <a:pt x="16" y="48"/>
                  </a:moveTo>
                  <a:cubicBezTo>
                    <a:pt x="15" y="47"/>
                    <a:pt x="14" y="47"/>
                    <a:pt x="13" y="47"/>
                  </a:cubicBezTo>
                  <a:cubicBezTo>
                    <a:pt x="14" y="46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5"/>
                    <a:pt x="17" y="45"/>
                  </a:cubicBezTo>
                  <a:cubicBezTo>
                    <a:pt x="17" y="46"/>
                    <a:pt x="16" y="47"/>
                    <a:pt x="16" y="48"/>
                  </a:cubicBezTo>
                  <a:moveTo>
                    <a:pt x="3" y="48"/>
                  </a:moveTo>
                  <a:cubicBezTo>
                    <a:pt x="3" y="47"/>
                    <a:pt x="3" y="47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4"/>
                    <a:pt x="4" y="44"/>
                  </a:cubicBezTo>
                  <a:cubicBezTo>
                    <a:pt x="4" y="45"/>
                    <a:pt x="4" y="46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3" y="45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moveTo>
                    <a:pt x="4" y="48"/>
                  </a:moveTo>
                  <a:cubicBezTo>
                    <a:pt x="4" y="48"/>
                    <a:pt x="4" y="47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6" y="45"/>
                    <a:pt x="5" y="47"/>
                    <a:pt x="4" y="48"/>
                  </a:cubicBezTo>
                  <a:moveTo>
                    <a:pt x="9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2" y="45"/>
                    <a:pt x="12" y="46"/>
                    <a:pt x="11" y="47"/>
                  </a:cubicBezTo>
                  <a:cubicBezTo>
                    <a:pt x="11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5" y="48"/>
                  </a:moveTo>
                  <a:cubicBezTo>
                    <a:pt x="6" y="47"/>
                    <a:pt x="7" y="45"/>
                    <a:pt x="7" y="44"/>
                  </a:cubicBezTo>
                  <a:cubicBezTo>
                    <a:pt x="8" y="44"/>
                    <a:pt x="8" y="44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6" y="48"/>
                    <a:pt x="5" y="48"/>
                  </a:cubicBezTo>
                  <a:moveTo>
                    <a:pt x="7" y="47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8" y="47"/>
                    <a:pt x="7" y="47"/>
                  </a:cubicBezTo>
                  <a:moveTo>
                    <a:pt x="2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3"/>
                    <a:pt x="3" y="42"/>
                  </a:cubicBezTo>
                  <a:cubicBezTo>
                    <a:pt x="3" y="42"/>
                    <a:pt x="3" y="43"/>
                    <a:pt x="4" y="43"/>
                  </a:cubicBezTo>
                  <a:cubicBezTo>
                    <a:pt x="3" y="44"/>
                    <a:pt x="3" y="45"/>
                    <a:pt x="2" y="46"/>
                  </a:cubicBezTo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2" y="42"/>
                    <a:pt x="2" y="43"/>
                    <a:pt x="1" y="44"/>
                  </a:cubicBezTo>
                  <a:moveTo>
                    <a:pt x="1" y="42"/>
                  </a:moveTo>
                  <a:cubicBezTo>
                    <a:pt x="1" y="42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0"/>
                    <a:pt x="1" y="40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1" y="41"/>
                    <a:pt x="1" y="42"/>
                    <a:pt x="1" y="42"/>
                  </a:cubicBezTo>
                  <a:moveTo>
                    <a:pt x="23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0"/>
                    <a:pt x="23" y="30"/>
                    <a:pt x="23" y="31"/>
                  </a:cubicBezTo>
                  <a:moveTo>
                    <a:pt x="22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8"/>
                    <a:pt x="21" y="28"/>
                    <a:pt x="22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18" y="31"/>
                  </a:moveTo>
                  <a:cubicBezTo>
                    <a:pt x="17" y="31"/>
                    <a:pt x="17" y="31"/>
                    <a:pt x="16" y="31"/>
                  </a:cubicBezTo>
                  <a:cubicBezTo>
                    <a:pt x="17" y="30"/>
                    <a:pt x="17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19" y="29"/>
                    <a:pt x="19" y="29"/>
                    <a:pt x="18" y="30"/>
                  </a:cubicBezTo>
                  <a:cubicBezTo>
                    <a:pt x="18" y="30"/>
                    <a:pt x="18" y="31"/>
                    <a:pt x="18" y="31"/>
                  </a:cubicBezTo>
                  <a:moveTo>
                    <a:pt x="2" y="30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16" y="30"/>
                  </a:moveTo>
                  <a:cubicBezTo>
                    <a:pt x="16" y="30"/>
                    <a:pt x="16" y="29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6" y="30"/>
                    <a:pt x="16" y="30"/>
                  </a:cubicBezTo>
                  <a:moveTo>
                    <a:pt x="3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4" y="31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9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5" y="31"/>
                  </a:move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6" y="31"/>
                    <a:pt x="6" y="31"/>
                    <a:pt x="5" y="31"/>
                  </a:cubicBezTo>
                  <a:moveTo>
                    <a:pt x="7" y="21"/>
                  </a:moveTo>
                  <a:cubicBezTo>
                    <a:pt x="7" y="20"/>
                    <a:pt x="7" y="19"/>
                    <a:pt x="7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2" y="17"/>
                  </a:move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6"/>
                    <a:pt x="22" y="17"/>
                  </a:cubicBezTo>
                  <a:moveTo>
                    <a:pt x="22" y="18"/>
                  </a:moveTo>
                  <a:cubicBezTo>
                    <a:pt x="22" y="17"/>
                    <a:pt x="23" y="15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8"/>
                  </a:cubicBezTo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7" y="16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moveTo>
                    <a:pt x="24" y="17"/>
                  </a:move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20" y="14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6" y="11"/>
                    <a:pt x="16" y="13"/>
                    <a:pt x="15" y="14"/>
                  </a:cubicBezTo>
                  <a:cubicBezTo>
                    <a:pt x="15" y="14"/>
                    <a:pt x="15" y="15"/>
                    <a:pt x="14" y="15"/>
                  </a:cubicBezTo>
                  <a:moveTo>
                    <a:pt x="16" y="13"/>
                  </a:moveTo>
                  <a:cubicBezTo>
                    <a:pt x="17" y="12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6" y="12"/>
                    <a:pt x="7" y="8"/>
                  </a:cubicBezTo>
                  <a:cubicBezTo>
                    <a:pt x="7" y="6"/>
                    <a:pt x="10" y="3"/>
                    <a:pt x="12" y="2"/>
                  </a:cubicBezTo>
                  <a:cubicBezTo>
                    <a:pt x="13" y="2"/>
                    <a:pt x="15" y="1"/>
                    <a:pt x="17" y="1"/>
                  </a:cubicBezTo>
                  <a:cubicBezTo>
                    <a:pt x="19" y="1"/>
                    <a:pt x="22" y="2"/>
                    <a:pt x="24" y="3"/>
                  </a:cubicBezTo>
                  <a:cubicBezTo>
                    <a:pt x="27" y="5"/>
                    <a:pt x="28" y="8"/>
                    <a:pt x="29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0"/>
                    <a:pt x="21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3" y="13"/>
                    <a:pt x="13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7"/>
                  </a:cubicBezTo>
                  <a:cubicBezTo>
                    <a:pt x="14" y="19"/>
                    <a:pt x="14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7" y="27"/>
                    <a:pt x="16" y="27"/>
                    <a:pt x="16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1"/>
                    <a:pt x="14" y="34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7" y="39"/>
                    <a:pt x="23" y="39"/>
                  </a:cubicBezTo>
                  <a:cubicBezTo>
                    <a:pt x="25" y="39"/>
                    <a:pt x="27" y="39"/>
                    <a:pt x="29" y="38"/>
                  </a:cubicBezTo>
                  <a:cubicBezTo>
                    <a:pt x="30" y="40"/>
                    <a:pt x="30" y="41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4"/>
                    <a:pt x="27" y="45"/>
                    <a:pt x="24" y="45"/>
                  </a:cubicBezTo>
                  <a:cubicBezTo>
                    <a:pt x="22" y="45"/>
                    <a:pt x="20" y="45"/>
                    <a:pt x="18" y="44"/>
                  </a:cubicBezTo>
                  <a:cubicBezTo>
                    <a:pt x="14" y="43"/>
                    <a:pt x="11" y="42"/>
                    <a:pt x="9" y="42"/>
                  </a:cubicBezTo>
                  <a:cubicBezTo>
                    <a:pt x="7" y="42"/>
                    <a:pt x="6" y="43"/>
                    <a:pt x="5" y="44"/>
                  </a:cubicBezTo>
                  <a:cubicBezTo>
                    <a:pt x="5" y="42"/>
                    <a:pt x="4" y="41"/>
                    <a:pt x="3" y="40"/>
                  </a:cubicBezTo>
                  <a:cubicBezTo>
                    <a:pt x="3" y="40"/>
                    <a:pt x="2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6"/>
                    <a:pt x="6" y="34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29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5" y="27"/>
                    <a:pt x="2" y="2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17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9" y="2"/>
                    <a:pt x="6" y="5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2"/>
                    <a:pt x="5" y="17"/>
                    <a:pt x="6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4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5" y="34"/>
                    <a:pt x="3" y="35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6"/>
                    <a:pt x="2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49"/>
                    <a:pt x="8" y="48"/>
                    <a:pt x="10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4" y="48"/>
                    <a:pt x="15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7" y="51"/>
                    <a:pt x="28" y="51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1"/>
                    <a:pt x="31" y="40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5" y="38"/>
                    <a:pt x="23" y="38"/>
                  </a:cubicBezTo>
                  <a:cubicBezTo>
                    <a:pt x="18" y="38"/>
                    <a:pt x="15" y="37"/>
                    <a:pt x="13" y="36"/>
                  </a:cubicBezTo>
                  <a:cubicBezTo>
                    <a:pt x="14" y="35"/>
                    <a:pt x="15" y="34"/>
                    <a:pt x="16" y="32"/>
                  </a:cubicBezTo>
                  <a:cubicBezTo>
                    <a:pt x="19" y="32"/>
                    <a:pt x="21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6"/>
                    <a:pt x="25" y="24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19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6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7"/>
                    <a:pt x="27" y="4"/>
                    <a:pt x="24" y="2"/>
                  </a:cubicBezTo>
                  <a:cubicBezTo>
                    <a:pt x="22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3"/>
            <p:cNvSpPr>
              <a:spLocks noEditPoints="1"/>
            </p:cNvSpPr>
            <p:nvPr/>
          </p:nvSpPr>
          <p:spPr bwMode="auto">
            <a:xfrm>
              <a:off x="3546" y="2115"/>
              <a:ext cx="105" cy="64"/>
            </a:xfrm>
            <a:custGeom>
              <a:avLst/>
              <a:gdLst>
                <a:gd name="T0" fmla="*/ 35 w 44"/>
                <a:gd name="T1" fmla="*/ 26 h 27"/>
                <a:gd name="T2" fmla="*/ 43 w 44"/>
                <a:gd name="T3" fmla="*/ 14 h 27"/>
                <a:gd name="T4" fmla="*/ 43 w 44"/>
                <a:gd name="T5" fmla="*/ 26 h 27"/>
                <a:gd name="T6" fmla="*/ 35 w 44"/>
                <a:gd name="T7" fmla="*/ 26 h 27"/>
                <a:gd name="T8" fmla="*/ 5 w 44"/>
                <a:gd name="T9" fmla="*/ 26 h 27"/>
                <a:gd name="T10" fmla="*/ 2 w 44"/>
                <a:gd name="T11" fmla="*/ 26 h 27"/>
                <a:gd name="T12" fmla="*/ 2 w 44"/>
                <a:gd name="T13" fmla="*/ 10 h 27"/>
                <a:gd name="T14" fmla="*/ 1 w 44"/>
                <a:gd name="T15" fmla="*/ 8 h 27"/>
                <a:gd name="T16" fmla="*/ 2 w 44"/>
                <a:gd name="T17" fmla="*/ 2 h 27"/>
                <a:gd name="T18" fmla="*/ 2 w 44"/>
                <a:gd name="T19" fmla="*/ 1 h 27"/>
                <a:gd name="T20" fmla="*/ 21 w 44"/>
                <a:gd name="T21" fmla="*/ 1 h 27"/>
                <a:gd name="T22" fmla="*/ 4 w 44"/>
                <a:gd name="T23" fmla="*/ 25 h 27"/>
                <a:gd name="T24" fmla="*/ 5 w 44"/>
                <a:gd name="T25" fmla="*/ 26 h 27"/>
                <a:gd name="T26" fmla="*/ 5 w 44"/>
                <a:gd name="T27" fmla="*/ 26 h 27"/>
                <a:gd name="T28" fmla="*/ 22 w 44"/>
                <a:gd name="T29" fmla="*/ 1 h 27"/>
                <a:gd name="T30" fmla="*/ 30 w 44"/>
                <a:gd name="T31" fmla="*/ 1 h 27"/>
                <a:gd name="T32" fmla="*/ 13 w 44"/>
                <a:gd name="T33" fmla="*/ 25 h 27"/>
                <a:gd name="T34" fmla="*/ 13 w 44"/>
                <a:gd name="T35" fmla="*/ 26 h 27"/>
                <a:gd name="T36" fmla="*/ 11 w 44"/>
                <a:gd name="T37" fmla="*/ 26 h 27"/>
                <a:gd name="T38" fmla="*/ 10 w 44"/>
                <a:gd name="T39" fmla="*/ 26 h 27"/>
                <a:gd name="T40" fmla="*/ 6 w 44"/>
                <a:gd name="T41" fmla="*/ 26 h 27"/>
                <a:gd name="T42" fmla="*/ 5 w 44"/>
                <a:gd name="T43" fmla="*/ 26 h 27"/>
                <a:gd name="T44" fmla="*/ 14 w 44"/>
                <a:gd name="T45" fmla="*/ 26 h 27"/>
                <a:gd name="T46" fmla="*/ 31 w 44"/>
                <a:gd name="T47" fmla="*/ 1 h 27"/>
                <a:gd name="T48" fmla="*/ 38 w 44"/>
                <a:gd name="T49" fmla="*/ 1 h 27"/>
                <a:gd name="T50" fmla="*/ 43 w 44"/>
                <a:gd name="T51" fmla="*/ 1 h 27"/>
                <a:gd name="T52" fmla="*/ 43 w 44"/>
                <a:gd name="T53" fmla="*/ 3 h 27"/>
                <a:gd name="T54" fmla="*/ 43 w 44"/>
                <a:gd name="T55" fmla="*/ 3 h 27"/>
                <a:gd name="T56" fmla="*/ 43 w 44"/>
                <a:gd name="T57" fmla="*/ 13 h 27"/>
                <a:gd name="T58" fmla="*/ 43 w 44"/>
                <a:gd name="T59" fmla="*/ 13 h 27"/>
                <a:gd name="T60" fmla="*/ 34 w 44"/>
                <a:gd name="T61" fmla="*/ 25 h 27"/>
                <a:gd name="T62" fmla="*/ 35 w 44"/>
                <a:gd name="T63" fmla="*/ 26 h 27"/>
                <a:gd name="T64" fmla="*/ 14 w 44"/>
                <a:gd name="T65" fmla="*/ 26 h 27"/>
                <a:gd name="T66" fmla="*/ 22 w 44"/>
                <a:gd name="T67" fmla="*/ 0 h 27"/>
                <a:gd name="T68" fmla="*/ 22 w 44"/>
                <a:gd name="T69" fmla="*/ 0 h 27"/>
                <a:gd name="T70" fmla="*/ 2 w 44"/>
                <a:gd name="T71" fmla="*/ 0 h 27"/>
                <a:gd name="T72" fmla="*/ 1 w 44"/>
                <a:gd name="T73" fmla="*/ 1 h 27"/>
                <a:gd name="T74" fmla="*/ 0 w 44"/>
                <a:gd name="T75" fmla="*/ 8 h 27"/>
                <a:gd name="T76" fmla="*/ 1 w 44"/>
                <a:gd name="T77" fmla="*/ 10 h 27"/>
                <a:gd name="T78" fmla="*/ 1 w 44"/>
                <a:gd name="T79" fmla="*/ 26 h 27"/>
                <a:gd name="T80" fmla="*/ 2 w 44"/>
                <a:gd name="T81" fmla="*/ 27 h 27"/>
                <a:gd name="T82" fmla="*/ 6 w 44"/>
                <a:gd name="T83" fmla="*/ 27 h 27"/>
                <a:gd name="T84" fmla="*/ 10 w 44"/>
                <a:gd name="T85" fmla="*/ 27 h 27"/>
                <a:gd name="T86" fmla="*/ 43 w 44"/>
                <a:gd name="T87" fmla="*/ 27 h 27"/>
                <a:gd name="T88" fmla="*/ 44 w 44"/>
                <a:gd name="T89" fmla="*/ 26 h 27"/>
                <a:gd name="T90" fmla="*/ 44 w 44"/>
                <a:gd name="T91" fmla="*/ 3 h 27"/>
                <a:gd name="T92" fmla="*/ 44 w 44"/>
                <a:gd name="T93" fmla="*/ 3 h 27"/>
                <a:gd name="T94" fmla="*/ 44 w 44"/>
                <a:gd name="T95" fmla="*/ 1 h 27"/>
                <a:gd name="T96" fmla="*/ 43 w 44"/>
                <a:gd name="T97" fmla="*/ 0 h 27"/>
                <a:gd name="T98" fmla="*/ 22 w 44"/>
                <a:gd name="T99" fmla="*/ 0 h 27"/>
                <a:gd name="T100" fmla="*/ 22 w 44"/>
                <a:gd name="T10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27">
                  <a:moveTo>
                    <a:pt x="35" y="26"/>
                  </a:moveTo>
                  <a:cubicBezTo>
                    <a:pt x="38" y="22"/>
                    <a:pt x="40" y="18"/>
                    <a:pt x="43" y="1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5" y="26"/>
                  </a:moveTo>
                  <a:cubicBezTo>
                    <a:pt x="3" y="26"/>
                    <a:pt x="2" y="26"/>
                    <a:pt x="2" y="2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9"/>
                    <a:pt x="9" y="17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5" y="26"/>
                  </a:moveTo>
                  <a:cubicBezTo>
                    <a:pt x="10" y="17"/>
                    <a:pt x="16" y="9"/>
                    <a:pt x="2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9"/>
                    <a:pt x="18" y="17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7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14" y="26"/>
                  </a:moveTo>
                  <a:cubicBezTo>
                    <a:pt x="20" y="17"/>
                    <a:pt x="25" y="9"/>
                    <a:pt x="3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0" y="17"/>
                    <a:pt x="37" y="21"/>
                    <a:pt x="34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7" y="27"/>
                    <a:pt x="9" y="27"/>
                    <a:pt x="1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4"/>
            <p:cNvSpPr>
              <a:spLocks noEditPoints="1"/>
            </p:cNvSpPr>
            <p:nvPr/>
          </p:nvSpPr>
          <p:spPr bwMode="auto">
            <a:xfrm>
              <a:off x="3499" y="2267"/>
              <a:ext cx="104" cy="95"/>
            </a:xfrm>
            <a:custGeom>
              <a:avLst/>
              <a:gdLst>
                <a:gd name="T0" fmla="*/ 4 w 44"/>
                <a:gd name="T1" fmla="*/ 36 h 40"/>
                <a:gd name="T2" fmla="*/ 16 w 44"/>
                <a:gd name="T3" fmla="*/ 39 h 40"/>
                <a:gd name="T4" fmla="*/ 16 w 44"/>
                <a:gd name="T5" fmla="*/ 39 h 40"/>
                <a:gd name="T6" fmla="*/ 28 w 44"/>
                <a:gd name="T7" fmla="*/ 34 h 40"/>
                <a:gd name="T8" fmla="*/ 30 w 44"/>
                <a:gd name="T9" fmla="*/ 15 h 40"/>
                <a:gd name="T10" fmla="*/ 35 w 44"/>
                <a:gd name="T11" fmla="*/ 12 h 40"/>
                <a:gd name="T12" fmla="*/ 37 w 44"/>
                <a:gd name="T13" fmla="*/ 20 h 40"/>
                <a:gd name="T14" fmla="*/ 30 w 44"/>
                <a:gd name="T15" fmla="*/ 20 h 40"/>
                <a:gd name="T16" fmla="*/ 35 w 44"/>
                <a:gd name="T17" fmla="*/ 8 h 40"/>
                <a:gd name="T18" fmla="*/ 33 w 44"/>
                <a:gd name="T19" fmla="*/ 26 h 40"/>
                <a:gd name="T20" fmla="*/ 30 w 44"/>
                <a:gd name="T21" fmla="*/ 22 h 40"/>
                <a:gd name="T22" fmla="*/ 39 w 44"/>
                <a:gd name="T23" fmla="*/ 13 h 40"/>
                <a:gd name="T24" fmla="*/ 31 w 44"/>
                <a:gd name="T25" fmla="*/ 12 h 40"/>
                <a:gd name="T26" fmla="*/ 30 w 44"/>
                <a:gd name="T27" fmla="*/ 11 h 40"/>
                <a:gd name="T28" fmla="*/ 29 w 44"/>
                <a:gd name="T29" fmla="*/ 8 h 40"/>
                <a:gd name="T30" fmla="*/ 24 w 44"/>
                <a:gd name="T31" fmla="*/ 15 h 40"/>
                <a:gd name="T32" fmla="*/ 24 w 44"/>
                <a:gd name="T33" fmla="*/ 15 h 40"/>
                <a:gd name="T34" fmla="*/ 29 w 44"/>
                <a:gd name="T35" fmla="*/ 10 h 40"/>
                <a:gd name="T36" fmla="*/ 25 w 44"/>
                <a:gd name="T37" fmla="*/ 22 h 40"/>
                <a:gd name="T38" fmla="*/ 25 w 44"/>
                <a:gd name="T39" fmla="*/ 22 h 40"/>
                <a:gd name="T40" fmla="*/ 28 w 44"/>
                <a:gd name="T41" fmla="*/ 20 h 40"/>
                <a:gd name="T42" fmla="*/ 25 w 44"/>
                <a:gd name="T43" fmla="*/ 26 h 40"/>
                <a:gd name="T44" fmla="*/ 28 w 44"/>
                <a:gd name="T45" fmla="*/ 31 h 40"/>
                <a:gd name="T46" fmla="*/ 24 w 44"/>
                <a:gd name="T47" fmla="*/ 36 h 40"/>
                <a:gd name="T48" fmla="*/ 3 w 44"/>
                <a:gd name="T49" fmla="*/ 32 h 40"/>
                <a:gd name="T50" fmla="*/ 5 w 44"/>
                <a:gd name="T51" fmla="*/ 9 h 40"/>
                <a:gd name="T52" fmla="*/ 27 w 44"/>
                <a:gd name="T53" fmla="*/ 9 h 40"/>
                <a:gd name="T54" fmla="*/ 24 w 44"/>
                <a:gd name="T55" fmla="*/ 12 h 40"/>
                <a:gd name="T56" fmla="*/ 8 w 44"/>
                <a:gd name="T57" fmla="*/ 8 h 40"/>
                <a:gd name="T58" fmla="*/ 16 w 44"/>
                <a:gd name="T59" fmla="*/ 5 h 40"/>
                <a:gd name="T60" fmla="*/ 24 w 44"/>
                <a:gd name="T61" fmla="*/ 7 h 40"/>
                <a:gd name="T62" fmla="*/ 23 w 44"/>
                <a:gd name="T63" fmla="*/ 7 h 40"/>
                <a:gd name="T64" fmla="*/ 9 w 44"/>
                <a:gd name="T65" fmla="*/ 7 h 40"/>
                <a:gd name="T66" fmla="*/ 9 w 44"/>
                <a:gd name="T67" fmla="*/ 8 h 40"/>
                <a:gd name="T68" fmla="*/ 22 w 44"/>
                <a:gd name="T69" fmla="*/ 8 h 40"/>
                <a:gd name="T70" fmla="*/ 13 w 44"/>
                <a:gd name="T71" fmla="*/ 7 h 40"/>
                <a:gd name="T72" fmla="*/ 16 w 44"/>
                <a:gd name="T73" fmla="*/ 8 h 40"/>
                <a:gd name="T74" fmla="*/ 15 w 44"/>
                <a:gd name="T75" fmla="*/ 7 h 40"/>
                <a:gd name="T76" fmla="*/ 18 w 44"/>
                <a:gd name="T77" fmla="*/ 8 h 40"/>
                <a:gd name="T78" fmla="*/ 15 w 44"/>
                <a:gd name="T79" fmla="*/ 6 h 40"/>
                <a:gd name="T80" fmla="*/ 21 w 44"/>
                <a:gd name="T81" fmla="*/ 9 h 40"/>
                <a:gd name="T82" fmla="*/ 2 w 44"/>
                <a:gd name="T83" fmla="*/ 6 h 40"/>
                <a:gd name="T84" fmla="*/ 16 w 44"/>
                <a:gd name="T85" fmla="*/ 1 h 40"/>
                <a:gd name="T86" fmla="*/ 27 w 44"/>
                <a:gd name="T87" fmla="*/ 8 h 40"/>
                <a:gd name="T88" fmla="*/ 4 w 44"/>
                <a:gd name="T89" fmla="*/ 8 h 40"/>
                <a:gd name="T90" fmla="*/ 1 w 44"/>
                <a:gd name="T91" fmla="*/ 5 h 40"/>
                <a:gd name="T92" fmla="*/ 1 w 44"/>
                <a:gd name="T93" fmla="*/ 23 h 40"/>
                <a:gd name="T94" fmla="*/ 3 w 44"/>
                <a:gd name="T95" fmla="*/ 34 h 40"/>
                <a:gd name="T96" fmla="*/ 3 w 44"/>
                <a:gd name="T97" fmla="*/ 36 h 40"/>
                <a:gd name="T98" fmla="*/ 3 w 44"/>
                <a:gd name="T99" fmla="*/ 37 h 40"/>
                <a:gd name="T100" fmla="*/ 28 w 44"/>
                <a:gd name="T101" fmla="*/ 37 h 40"/>
                <a:gd name="T102" fmla="*/ 28 w 44"/>
                <a:gd name="T103" fmla="*/ 35 h 40"/>
                <a:gd name="T104" fmla="*/ 29 w 44"/>
                <a:gd name="T105" fmla="*/ 34 h 40"/>
                <a:gd name="T106" fmla="*/ 29 w 44"/>
                <a:gd name="T107" fmla="*/ 25 h 40"/>
                <a:gd name="T108" fmla="*/ 42 w 44"/>
                <a:gd name="T109" fmla="*/ 11 h 40"/>
                <a:gd name="T110" fmla="*/ 30 w 44"/>
                <a:gd name="T111" fmla="*/ 9 h 40"/>
                <a:gd name="T112" fmla="*/ 30 w 44"/>
                <a:gd name="T113" fmla="*/ 5 h 40"/>
                <a:gd name="T114" fmla="*/ 16 w 44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40">
                  <a:moveTo>
                    <a:pt x="16" y="39"/>
                  </a:moveTo>
                  <a:cubicBezTo>
                    <a:pt x="15" y="39"/>
                    <a:pt x="14" y="39"/>
                    <a:pt x="12" y="39"/>
                  </a:cubicBezTo>
                  <a:cubicBezTo>
                    <a:pt x="9" y="39"/>
                    <a:pt x="5" y="37"/>
                    <a:pt x="4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7"/>
                    <a:pt x="9" y="38"/>
                    <a:pt x="14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20" y="39"/>
                    <a:pt x="24" y="38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3" y="39"/>
                    <a:pt x="16" y="39"/>
                  </a:cubicBezTo>
                  <a:moveTo>
                    <a:pt x="24" y="36"/>
                  </a:moveTo>
                  <a:cubicBezTo>
                    <a:pt x="26" y="34"/>
                    <a:pt x="27" y="33"/>
                    <a:pt x="28" y="32"/>
                  </a:cubicBezTo>
                  <a:cubicBezTo>
                    <a:pt x="28" y="32"/>
                    <a:pt x="28" y="33"/>
                    <a:pt x="28" y="34"/>
                  </a:cubicBezTo>
                  <a:cubicBezTo>
                    <a:pt x="27" y="34"/>
                    <a:pt x="26" y="35"/>
                    <a:pt x="24" y="36"/>
                  </a:cubicBezTo>
                  <a:moveTo>
                    <a:pt x="30" y="20"/>
                  </a:moveTo>
                  <a:cubicBezTo>
                    <a:pt x="30" y="19"/>
                    <a:pt x="30" y="17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2" y="12"/>
                    <a:pt x="33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9" y="16"/>
                    <a:pt x="39" y="18"/>
                    <a:pt x="37" y="20"/>
                  </a:cubicBezTo>
                  <a:cubicBezTo>
                    <a:pt x="36" y="21"/>
                    <a:pt x="35" y="22"/>
                    <a:pt x="33" y="22"/>
                  </a:cubicBezTo>
                  <a:cubicBezTo>
                    <a:pt x="32" y="22"/>
                    <a:pt x="31" y="21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0" y="11"/>
                  </a:moveTo>
                  <a:cubicBezTo>
                    <a:pt x="31" y="9"/>
                    <a:pt x="33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8"/>
                    <a:pt x="40" y="9"/>
                    <a:pt x="41" y="11"/>
                  </a:cubicBezTo>
                  <a:cubicBezTo>
                    <a:pt x="43" y="16"/>
                    <a:pt x="41" y="21"/>
                    <a:pt x="39" y="23"/>
                  </a:cubicBezTo>
                  <a:cubicBezTo>
                    <a:pt x="37" y="25"/>
                    <a:pt x="35" y="26"/>
                    <a:pt x="33" y="26"/>
                  </a:cubicBezTo>
                  <a:cubicBezTo>
                    <a:pt x="32" y="26"/>
                    <a:pt x="31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3"/>
                    <a:pt x="30" y="22"/>
                  </a:cubicBezTo>
                  <a:cubicBezTo>
                    <a:pt x="31" y="22"/>
                    <a:pt x="32" y="23"/>
                    <a:pt x="33" y="23"/>
                  </a:cubicBezTo>
                  <a:cubicBezTo>
                    <a:pt x="35" y="23"/>
                    <a:pt x="36" y="22"/>
                    <a:pt x="37" y="21"/>
                  </a:cubicBezTo>
                  <a:cubicBezTo>
                    <a:pt x="40" y="19"/>
                    <a:pt x="40" y="16"/>
                    <a:pt x="39" y="13"/>
                  </a:cubicBezTo>
                  <a:cubicBezTo>
                    <a:pt x="38" y="11"/>
                    <a:pt x="37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1"/>
                    <a:pt x="31" y="12"/>
                    <a:pt x="31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1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2"/>
                    <a:pt x="29" y="14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4"/>
                    <a:pt x="28" y="2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3"/>
                    <a:pt x="25" y="34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37"/>
                    <a:pt x="19" y="38"/>
                    <a:pt x="16" y="38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6" y="37"/>
                    <a:pt x="3" y="33"/>
                    <a:pt x="3" y="32"/>
                  </a:cubicBezTo>
                  <a:cubicBezTo>
                    <a:pt x="2" y="29"/>
                    <a:pt x="2" y="26"/>
                    <a:pt x="2" y="23"/>
                  </a:cubicBezTo>
                  <a:cubicBezTo>
                    <a:pt x="2" y="18"/>
                    <a:pt x="2" y="12"/>
                    <a:pt x="1" y="8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8" y="10"/>
                    <a:pt x="12" y="10"/>
                    <a:pt x="16" y="10"/>
                  </a:cubicBezTo>
                  <a:cubicBezTo>
                    <a:pt x="18" y="10"/>
                    <a:pt x="20" y="10"/>
                    <a:pt x="23" y="10"/>
                  </a:cubicBezTo>
                  <a:cubicBezTo>
                    <a:pt x="24" y="10"/>
                    <a:pt x="26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15" y="9"/>
                  </a:moveTo>
                  <a:cubicBezTo>
                    <a:pt x="13" y="9"/>
                    <a:pt x="11" y="9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6"/>
                    <a:pt x="13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1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20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3" y="9"/>
                    <a:pt x="15" y="9"/>
                  </a:cubicBezTo>
                  <a:cubicBezTo>
                    <a:pt x="17" y="9"/>
                    <a:pt x="19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9" y="7"/>
                    <a:pt x="16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4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5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7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9" y="6"/>
                    <a:pt x="22" y="7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19" y="9"/>
                    <a:pt x="17" y="9"/>
                    <a:pt x="15" y="9"/>
                  </a:cubicBezTo>
                  <a:moveTo>
                    <a:pt x="4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7" y="2"/>
                    <a:pt x="9" y="1"/>
                  </a:cubicBezTo>
                  <a:cubicBezTo>
                    <a:pt x="11" y="1"/>
                    <a:pt x="13" y="1"/>
                    <a:pt x="16" y="1"/>
                  </a:cubicBezTo>
                  <a:cubicBezTo>
                    <a:pt x="20" y="1"/>
                    <a:pt x="25" y="1"/>
                    <a:pt x="26" y="2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6" y="5"/>
                    <a:pt x="22" y="4"/>
                    <a:pt x="16" y="4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8" y="5"/>
                    <a:pt x="4" y="7"/>
                    <a:pt x="4" y="8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9" y="0"/>
                  </a:cubicBezTo>
                  <a:cubicBezTo>
                    <a:pt x="7" y="1"/>
                    <a:pt x="2" y="3"/>
                    <a:pt x="1" y="5"/>
                  </a:cubicBezTo>
                  <a:cubicBezTo>
                    <a:pt x="1" y="5"/>
                    <a:pt x="0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1"/>
                    <a:pt x="1" y="17"/>
                    <a:pt x="1" y="23"/>
                  </a:cubicBezTo>
                  <a:cubicBezTo>
                    <a:pt x="1" y="27"/>
                    <a:pt x="1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8"/>
                    <a:pt x="9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3" y="40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35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28"/>
                    <a:pt x="29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5" y="27"/>
                    <a:pt x="38" y="26"/>
                    <a:pt x="39" y="24"/>
                  </a:cubicBezTo>
                  <a:cubicBezTo>
                    <a:pt x="42" y="22"/>
                    <a:pt x="44" y="17"/>
                    <a:pt x="42" y="11"/>
                  </a:cubicBezTo>
                  <a:cubicBezTo>
                    <a:pt x="40" y="8"/>
                    <a:pt x="38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7"/>
                    <a:pt x="31" y="7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4"/>
                    <a:pt x="30" y="2"/>
                    <a:pt x="26" y="1"/>
                  </a:cubicBezTo>
                  <a:cubicBezTo>
                    <a:pt x="25" y="0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95"/>
            <p:cNvSpPr>
              <a:spLocks noEditPoints="1"/>
            </p:cNvSpPr>
            <p:nvPr/>
          </p:nvSpPr>
          <p:spPr bwMode="auto">
            <a:xfrm>
              <a:off x="3396" y="2220"/>
              <a:ext cx="112" cy="78"/>
            </a:xfrm>
            <a:custGeom>
              <a:avLst/>
              <a:gdLst>
                <a:gd name="T0" fmla="*/ 18 w 47"/>
                <a:gd name="T1" fmla="*/ 22 h 33"/>
                <a:gd name="T2" fmla="*/ 17 w 47"/>
                <a:gd name="T3" fmla="*/ 22 h 33"/>
                <a:gd name="T4" fmla="*/ 3 w 47"/>
                <a:gd name="T5" fmla="*/ 19 h 33"/>
                <a:gd name="T6" fmla="*/ 1 w 47"/>
                <a:gd name="T7" fmla="*/ 11 h 33"/>
                <a:gd name="T8" fmla="*/ 16 w 47"/>
                <a:gd name="T9" fmla="*/ 2 h 33"/>
                <a:gd name="T10" fmla="*/ 19 w 47"/>
                <a:gd name="T11" fmla="*/ 2 h 33"/>
                <a:gd name="T12" fmla="*/ 24 w 47"/>
                <a:gd name="T13" fmla="*/ 1 h 33"/>
                <a:gd name="T14" fmla="*/ 32 w 47"/>
                <a:gd name="T15" fmla="*/ 1 h 33"/>
                <a:gd name="T16" fmla="*/ 44 w 47"/>
                <a:gd name="T17" fmla="*/ 7 h 33"/>
                <a:gd name="T18" fmla="*/ 44 w 47"/>
                <a:gd name="T19" fmla="*/ 7 h 33"/>
                <a:gd name="T20" fmla="*/ 41 w 47"/>
                <a:gd name="T21" fmla="*/ 20 h 33"/>
                <a:gd name="T22" fmla="*/ 35 w 47"/>
                <a:gd name="T23" fmla="*/ 27 h 33"/>
                <a:gd name="T24" fmla="*/ 33 w 47"/>
                <a:gd name="T25" fmla="*/ 31 h 33"/>
                <a:gd name="T26" fmla="*/ 34 w 47"/>
                <a:gd name="T27" fmla="*/ 27 h 33"/>
                <a:gd name="T28" fmla="*/ 35 w 47"/>
                <a:gd name="T29" fmla="*/ 22 h 33"/>
                <a:gd name="T30" fmla="*/ 33 w 47"/>
                <a:gd name="T31" fmla="*/ 21 h 33"/>
                <a:gd name="T32" fmla="*/ 31 w 47"/>
                <a:gd name="T33" fmla="*/ 21 h 33"/>
                <a:gd name="T34" fmla="*/ 25 w 47"/>
                <a:gd name="T35" fmla="*/ 22 h 33"/>
                <a:gd name="T36" fmla="*/ 18 w 47"/>
                <a:gd name="T37" fmla="*/ 22 h 33"/>
                <a:gd name="T38" fmla="*/ 32 w 47"/>
                <a:gd name="T39" fmla="*/ 0 h 33"/>
                <a:gd name="T40" fmla="*/ 24 w 47"/>
                <a:gd name="T41" fmla="*/ 0 h 33"/>
                <a:gd name="T42" fmla="*/ 19 w 47"/>
                <a:gd name="T43" fmla="*/ 1 h 33"/>
                <a:gd name="T44" fmla="*/ 16 w 47"/>
                <a:gd name="T45" fmla="*/ 1 h 33"/>
                <a:gd name="T46" fmla="*/ 0 w 47"/>
                <a:gd name="T47" fmla="*/ 11 h 33"/>
                <a:gd name="T48" fmla="*/ 3 w 47"/>
                <a:gd name="T49" fmla="*/ 19 h 33"/>
                <a:gd name="T50" fmla="*/ 17 w 47"/>
                <a:gd name="T51" fmla="*/ 23 h 33"/>
                <a:gd name="T52" fmla="*/ 18 w 47"/>
                <a:gd name="T53" fmla="*/ 23 h 33"/>
                <a:gd name="T54" fmla="*/ 25 w 47"/>
                <a:gd name="T55" fmla="*/ 22 h 33"/>
                <a:gd name="T56" fmla="*/ 31 w 47"/>
                <a:gd name="T57" fmla="*/ 22 h 33"/>
                <a:gd name="T58" fmla="*/ 33 w 47"/>
                <a:gd name="T59" fmla="*/ 22 h 33"/>
                <a:gd name="T60" fmla="*/ 34 w 47"/>
                <a:gd name="T61" fmla="*/ 22 h 33"/>
                <a:gd name="T62" fmla="*/ 33 w 47"/>
                <a:gd name="T63" fmla="*/ 27 h 33"/>
                <a:gd name="T64" fmla="*/ 31 w 47"/>
                <a:gd name="T65" fmla="*/ 32 h 33"/>
                <a:gd name="T66" fmla="*/ 31 w 47"/>
                <a:gd name="T67" fmla="*/ 33 h 33"/>
                <a:gd name="T68" fmla="*/ 32 w 47"/>
                <a:gd name="T69" fmla="*/ 33 h 33"/>
                <a:gd name="T70" fmla="*/ 32 w 47"/>
                <a:gd name="T71" fmla="*/ 33 h 33"/>
                <a:gd name="T72" fmla="*/ 36 w 47"/>
                <a:gd name="T73" fmla="*/ 28 h 33"/>
                <a:gd name="T74" fmla="*/ 41 w 47"/>
                <a:gd name="T75" fmla="*/ 21 h 33"/>
                <a:gd name="T76" fmla="*/ 45 w 47"/>
                <a:gd name="T77" fmla="*/ 7 h 33"/>
                <a:gd name="T78" fmla="*/ 45 w 47"/>
                <a:gd name="T79" fmla="*/ 6 h 33"/>
                <a:gd name="T80" fmla="*/ 45 w 47"/>
                <a:gd name="T81" fmla="*/ 6 h 33"/>
                <a:gd name="T82" fmla="*/ 44 w 47"/>
                <a:gd name="T83" fmla="*/ 5 h 33"/>
                <a:gd name="T84" fmla="*/ 44 w 47"/>
                <a:gd name="T85" fmla="*/ 5 h 33"/>
                <a:gd name="T86" fmla="*/ 32 w 47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33">
                  <a:moveTo>
                    <a:pt x="18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2" y="22"/>
                    <a:pt x="6" y="22"/>
                    <a:pt x="3" y="19"/>
                  </a:cubicBezTo>
                  <a:cubicBezTo>
                    <a:pt x="2" y="17"/>
                    <a:pt x="1" y="14"/>
                    <a:pt x="1" y="11"/>
                  </a:cubicBezTo>
                  <a:cubicBezTo>
                    <a:pt x="2" y="2"/>
                    <a:pt x="9" y="2"/>
                    <a:pt x="16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1"/>
                  </a:cubicBezTo>
                  <a:cubicBezTo>
                    <a:pt x="27" y="1"/>
                    <a:pt x="29" y="1"/>
                    <a:pt x="32" y="1"/>
                  </a:cubicBezTo>
                  <a:cubicBezTo>
                    <a:pt x="38" y="1"/>
                    <a:pt x="42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12"/>
                    <a:pt x="45" y="17"/>
                    <a:pt x="41" y="20"/>
                  </a:cubicBezTo>
                  <a:cubicBezTo>
                    <a:pt x="40" y="20"/>
                    <a:pt x="39" y="22"/>
                    <a:pt x="35" y="27"/>
                  </a:cubicBezTo>
                  <a:cubicBezTo>
                    <a:pt x="35" y="28"/>
                    <a:pt x="34" y="30"/>
                    <a:pt x="33" y="31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5" y="21"/>
                    <a:pt x="34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9" y="21"/>
                    <a:pt x="27" y="21"/>
                    <a:pt x="25" y="22"/>
                  </a:cubicBezTo>
                  <a:cubicBezTo>
                    <a:pt x="22" y="22"/>
                    <a:pt x="20" y="22"/>
                    <a:pt x="18" y="22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0"/>
                  </a:cubicBezTo>
                  <a:cubicBezTo>
                    <a:pt x="22" y="1"/>
                    <a:pt x="21" y="1"/>
                    <a:pt x="19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9" y="1"/>
                    <a:pt x="1" y="1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6" y="23"/>
                    <a:pt x="12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3"/>
                    <a:pt x="23" y="23"/>
                    <a:pt x="25" y="22"/>
                  </a:cubicBezTo>
                  <a:cubicBezTo>
                    <a:pt x="27" y="22"/>
                    <a:pt x="29" y="22"/>
                    <a:pt x="31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3"/>
                    <a:pt x="34" y="25"/>
                    <a:pt x="33" y="27"/>
                  </a:cubicBezTo>
                  <a:cubicBezTo>
                    <a:pt x="33" y="28"/>
                    <a:pt x="32" y="30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6" y="28"/>
                  </a:cubicBezTo>
                  <a:cubicBezTo>
                    <a:pt x="38" y="25"/>
                    <a:pt x="41" y="21"/>
                    <a:pt x="41" y="21"/>
                  </a:cubicBezTo>
                  <a:cubicBezTo>
                    <a:pt x="46" y="18"/>
                    <a:pt x="47" y="12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0"/>
                    <a:pt x="36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96"/>
            <p:cNvSpPr>
              <a:spLocks noEditPoints="1"/>
            </p:cNvSpPr>
            <p:nvPr/>
          </p:nvSpPr>
          <p:spPr bwMode="auto">
            <a:xfrm>
              <a:off x="3439" y="2239"/>
              <a:ext cx="12" cy="14"/>
            </a:xfrm>
            <a:custGeom>
              <a:avLst/>
              <a:gdLst>
                <a:gd name="T0" fmla="*/ 3 w 5"/>
                <a:gd name="T1" fmla="*/ 5 h 6"/>
                <a:gd name="T2" fmla="*/ 2 w 5"/>
                <a:gd name="T3" fmla="*/ 4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2 h 6"/>
                <a:gd name="T12" fmla="*/ 4 w 5"/>
                <a:gd name="T13" fmla="*/ 3 h 6"/>
                <a:gd name="T14" fmla="*/ 4 w 5"/>
                <a:gd name="T15" fmla="*/ 4 h 6"/>
                <a:gd name="T16" fmla="*/ 3 w 5"/>
                <a:gd name="T17" fmla="*/ 5 h 6"/>
                <a:gd name="T18" fmla="*/ 3 w 5"/>
                <a:gd name="T19" fmla="*/ 0 h 6"/>
                <a:gd name="T20" fmla="*/ 1 w 5"/>
                <a:gd name="T21" fmla="*/ 1 h 6"/>
                <a:gd name="T22" fmla="*/ 1 w 5"/>
                <a:gd name="T23" fmla="*/ 4 h 6"/>
                <a:gd name="T24" fmla="*/ 3 w 5"/>
                <a:gd name="T25" fmla="*/ 6 h 6"/>
                <a:gd name="T26" fmla="*/ 4 w 5"/>
                <a:gd name="T27" fmla="*/ 5 h 6"/>
                <a:gd name="T28" fmla="*/ 5 w 5"/>
                <a:gd name="T29" fmla="*/ 4 h 6"/>
                <a:gd name="T30" fmla="*/ 5 w 5"/>
                <a:gd name="T31" fmla="*/ 2 h 6"/>
                <a:gd name="T32" fmla="*/ 5 w 5"/>
                <a:gd name="T33" fmla="*/ 1 h 6"/>
                <a:gd name="T34" fmla="*/ 3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97"/>
            <p:cNvSpPr>
              <a:spLocks noEditPoints="1"/>
            </p:cNvSpPr>
            <p:nvPr/>
          </p:nvSpPr>
          <p:spPr bwMode="auto">
            <a:xfrm>
              <a:off x="3461" y="2239"/>
              <a:ext cx="16" cy="21"/>
            </a:xfrm>
            <a:custGeom>
              <a:avLst/>
              <a:gdLst>
                <a:gd name="T0" fmla="*/ 1 w 7"/>
                <a:gd name="T1" fmla="*/ 8 h 9"/>
                <a:gd name="T2" fmla="*/ 1 w 7"/>
                <a:gd name="T3" fmla="*/ 2 h 9"/>
                <a:gd name="T4" fmla="*/ 1 w 7"/>
                <a:gd name="T5" fmla="*/ 2 h 9"/>
                <a:gd name="T6" fmla="*/ 1 w 7"/>
                <a:gd name="T7" fmla="*/ 1 h 9"/>
                <a:gd name="T8" fmla="*/ 6 w 7"/>
                <a:gd name="T9" fmla="*/ 7 h 9"/>
                <a:gd name="T10" fmla="*/ 1 w 7"/>
                <a:gd name="T11" fmla="*/ 8 h 9"/>
                <a:gd name="T12" fmla="*/ 1 w 7"/>
                <a:gd name="T13" fmla="*/ 0 h 9"/>
                <a:gd name="T14" fmla="*/ 1 w 7"/>
                <a:gd name="T15" fmla="*/ 1 h 9"/>
                <a:gd name="T16" fmla="*/ 0 w 7"/>
                <a:gd name="T17" fmla="*/ 1 h 9"/>
                <a:gd name="T18" fmla="*/ 0 w 7"/>
                <a:gd name="T19" fmla="*/ 2 h 9"/>
                <a:gd name="T20" fmla="*/ 0 w 7"/>
                <a:gd name="T21" fmla="*/ 9 h 9"/>
                <a:gd name="T22" fmla="*/ 1 w 7"/>
                <a:gd name="T23" fmla="*/ 9 h 9"/>
                <a:gd name="T24" fmla="*/ 7 w 7"/>
                <a:gd name="T25" fmla="*/ 7 h 9"/>
                <a:gd name="T26" fmla="*/ 7 w 7"/>
                <a:gd name="T27" fmla="*/ 7 h 9"/>
                <a:gd name="T28" fmla="*/ 1 w 7"/>
                <a:gd name="T29" fmla="*/ 0 h 9"/>
                <a:gd name="T30" fmla="*/ 1 w 7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9">
                  <a:moveTo>
                    <a:pt x="1" y="8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5" y="5"/>
                    <a:pt x="6" y="7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4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98"/>
            <p:cNvSpPr>
              <a:spLocks noEditPoints="1"/>
            </p:cNvSpPr>
            <p:nvPr/>
          </p:nvSpPr>
          <p:spPr bwMode="auto">
            <a:xfrm>
              <a:off x="3670" y="2550"/>
              <a:ext cx="88" cy="79"/>
            </a:xfrm>
            <a:custGeom>
              <a:avLst/>
              <a:gdLst>
                <a:gd name="T0" fmla="*/ 29 w 37"/>
                <a:gd name="T1" fmla="*/ 29 h 33"/>
                <a:gd name="T2" fmla="*/ 27 w 37"/>
                <a:gd name="T3" fmla="*/ 30 h 33"/>
                <a:gd name="T4" fmla="*/ 27 w 37"/>
                <a:gd name="T5" fmla="*/ 29 h 33"/>
                <a:gd name="T6" fmla="*/ 9 w 37"/>
                <a:gd name="T7" fmla="*/ 27 h 33"/>
                <a:gd name="T8" fmla="*/ 11 w 37"/>
                <a:gd name="T9" fmla="*/ 26 h 33"/>
                <a:gd name="T10" fmla="*/ 7 w 37"/>
                <a:gd name="T11" fmla="*/ 26 h 33"/>
                <a:gd name="T12" fmla="*/ 33 w 37"/>
                <a:gd name="T13" fmla="*/ 19 h 33"/>
                <a:gd name="T14" fmla="*/ 11 w 37"/>
                <a:gd name="T15" fmla="*/ 19 h 33"/>
                <a:gd name="T16" fmla="*/ 8 w 37"/>
                <a:gd name="T17" fmla="*/ 20 h 33"/>
                <a:gd name="T18" fmla="*/ 13 w 37"/>
                <a:gd name="T19" fmla="*/ 24 h 33"/>
                <a:gd name="T20" fmla="*/ 16 w 37"/>
                <a:gd name="T21" fmla="*/ 31 h 33"/>
                <a:gd name="T22" fmla="*/ 15 w 37"/>
                <a:gd name="T23" fmla="*/ 22 h 33"/>
                <a:gd name="T24" fmla="*/ 14 w 37"/>
                <a:gd name="T25" fmla="*/ 19 h 33"/>
                <a:gd name="T26" fmla="*/ 22 w 37"/>
                <a:gd name="T27" fmla="*/ 28 h 33"/>
                <a:gd name="T28" fmla="*/ 13 w 37"/>
                <a:gd name="T29" fmla="*/ 28 h 33"/>
                <a:gd name="T30" fmla="*/ 12 w 37"/>
                <a:gd name="T31" fmla="*/ 18 h 33"/>
                <a:gd name="T32" fmla="*/ 11 w 37"/>
                <a:gd name="T33" fmla="*/ 17 h 33"/>
                <a:gd name="T34" fmla="*/ 7 w 37"/>
                <a:gd name="T35" fmla="*/ 17 h 33"/>
                <a:gd name="T36" fmla="*/ 9 w 37"/>
                <a:gd name="T37" fmla="*/ 19 h 33"/>
                <a:gd name="T38" fmla="*/ 12 w 37"/>
                <a:gd name="T39" fmla="*/ 17 h 33"/>
                <a:gd name="T40" fmla="*/ 6 w 37"/>
                <a:gd name="T41" fmla="*/ 17 h 33"/>
                <a:gd name="T42" fmla="*/ 33 w 37"/>
                <a:gd name="T43" fmla="*/ 19 h 33"/>
                <a:gd name="T44" fmla="*/ 29 w 37"/>
                <a:gd name="T45" fmla="*/ 15 h 33"/>
                <a:gd name="T46" fmla="*/ 30 w 37"/>
                <a:gd name="T47" fmla="*/ 17 h 33"/>
                <a:gd name="T48" fmla="*/ 31 w 37"/>
                <a:gd name="T49" fmla="*/ 15 h 33"/>
                <a:gd name="T50" fmla="*/ 33 w 37"/>
                <a:gd name="T51" fmla="*/ 15 h 33"/>
                <a:gd name="T52" fmla="*/ 33 w 37"/>
                <a:gd name="T53" fmla="*/ 19 h 33"/>
                <a:gd name="T54" fmla="*/ 18 w 37"/>
                <a:gd name="T55" fmla="*/ 12 h 33"/>
                <a:gd name="T56" fmla="*/ 17 w 37"/>
                <a:gd name="T57" fmla="*/ 11 h 33"/>
                <a:gd name="T58" fmla="*/ 15 w 37"/>
                <a:gd name="T59" fmla="*/ 12 h 33"/>
                <a:gd name="T60" fmla="*/ 22 w 37"/>
                <a:gd name="T61" fmla="*/ 9 h 33"/>
                <a:gd name="T62" fmla="*/ 10 w 37"/>
                <a:gd name="T63" fmla="*/ 9 h 33"/>
                <a:gd name="T64" fmla="*/ 11 w 37"/>
                <a:gd name="T65" fmla="*/ 4 h 33"/>
                <a:gd name="T66" fmla="*/ 19 w 37"/>
                <a:gd name="T67" fmla="*/ 7 h 33"/>
                <a:gd name="T68" fmla="*/ 18 w 37"/>
                <a:gd name="T69" fmla="*/ 7 h 33"/>
                <a:gd name="T70" fmla="*/ 18 w 37"/>
                <a:gd name="T71" fmla="*/ 10 h 33"/>
                <a:gd name="T72" fmla="*/ 13 w 37"/>
                <a:gd name="T73" fmla="*/ 7 h 33"/>
                <a:gd name="T74" fmla="*/ 26 w 37"/>
                <a:gd name="T75" fmla="*/ 12 h 33"/>
                <a:gd name="T76" fmla="*/ 32 w 37"/>
                <a:gd name="T77" fmla="*/ 8 h 33"/>
                <a:gd name="T78" fmla="*/ 22 w 37"/>
                <a:gd name="T79" fmla="*/ 24 h 33"/>
                <a:gd name="T80" fmla="*/ 19 w 37"/>
                <a:gd name="T81" fmla="*/ 16 h 33"/>
                <a:gd name="T82" fmla="*/ 22 w 37"/>
                <a:gd name="T83" fmla="*/ 2 h 33"/>
                <a:gd name="T84" fmla="*/ 27 w 37"/>
                <a:gd name="T85" fmla="*/ 16 h 33"/>
                <a:gd name="T86" fmla="*/ 33 w 37"/>
                <a:gd name="T87" fmla="*/ 21 h 33"/>
                <a:gd name="T88" fmla="*/ 23 w 37"/>
                <a:gd name="T89" fmla="*/ 28 h 33"/>
                <a:gd name="T90" fmla="*/ 13 w 37"/>
                <a:gd name="T91" fmla="*/ 16 h 33"/>
                <a:gd name="T92" fmla="*/ 6 w 37"/>
                <a:gd name="T93" fmla="*/ 12 h 33"/>
                <a:gd name="T94" fmla="*/ 14 w 37"/>
                <a:gd name="T95" fmla="*/ 13 h 33"/>
                <a:gd name="T96" fmla="*/ 19 w 37"/>
                <a:gd name="T97" fmla="*/ 18 h 33"/>
                <a:gd name="T98" fmla="*/ 22 w 37"/>
                <a:gd name="T99" fmla="*/ 1 h 33"/>
                <a:gd name="T100" fmla="*/ 7 w 37"/>
                <a:gd name="T101" fmla="*/ 8 h 33"/>
                <a:gd name="T102" fmla="*/ 6 w 37"/>
                <a:gd name="T103" fmla="*/ 25 h 33"/>
                <a:gd name="T104" fmla="*/ 15 w 37"/>
                <a:gd name="T105" fmla="*/ 33 h 33"/>
                <a:gd name="T106" fmla="*/ 26 w 37"/>
                <a:gd name="T107" fmla="*/ 31 h 33"/>
                <a:gd name="T108" fmla="*/ 29 w 37"/>
                <a:gd name="T109" fmla="*/ 30 h 33"/>
                <a:gd name="T110" fmla="*/ 36 w 37"/>
                <a:gd name="T111" fmla="*/ 22 h 33"/>
                <a:gd name="T112" fmla="*/ 33 w 37"/>
                <a:gd name="T1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" h="33">
                  <a:moveTo>
                    <a:pt x="25" y="30"/>
                  </a:moveTo>
                  <a:cubicBezTo>
                    <a:pt x="25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7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28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10" y="30"/>
                  </a:moveTo>
                  <a:cubicBezTo>
                    <a:pt x="9" y="29"/>
                    <a:pt x="8" y="28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0" y="30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moveTo>
                    <a:pt x="7" y="26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5" y="20"/>
                    <a:pt x="16" y="20"/>
                  </a:cubicBezTo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7" y="24"/>
                  </a:moveTo>
                  <a:cubicBezTo>
                    <a:pt x="5" y="23"/>
                    <a:pt x="3" y="21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1" y="28"/>
                    <a:pt x="22" y="28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2" y="31"/>
                    <a:pt x="20" y="32"/>
                    <a:pt x="19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7" y="2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6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11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9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2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3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9"/>
                  </a:cubicBezTo>
                  <a:moveTo>
                    <a:pt x="33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7"/>
                    <a:pt x="32" y="18"/>
                    <a:pt x="33" y="19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30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30" y="17"/>
                  </a:cubicBezTo>
                  <a:moveTo>
                    <a:pt x="34" y="16"/>
                  </a:moveTo>
                  <a:cubicBezTo>
                    <a:pt x="34" y="16"/>
                    <a:pt x="34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31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7"/>
                    <a:pt x="31" y="17"/>
                  </a:cubicBezTo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2" y="18"/>
                  </a:cubicBezTo>
                  <a:moveTo>
                    <a:pt x="33" y="19"/>
                  </a:moveTo>
                  <a:cubicBezTo>
                    <a:pt x="33" y="17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0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4"/>
                    <a:pt x="7" y="14"/>
                  </a:cubicBezTo>
                  <a:cubicBezTo>
                    <a:pt x="8" y="15"/>
                    <a:pt x="9" y="16"/>
                    <a:pt x="10" y="17"/>
                  </a:cubicBezTo>
                  <a:moveTo>
                    <a:pt x="18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2"/>
                    <a:pt x="15" y="12"/>
                  </a:cubicBezTo>
                  <a:moveTo>
                    <a:pt x="22" y="9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10" y="9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8" y="8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8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5" y="3"/>
                    <a:pt x="30" y="5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22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7"/>
                    <a:pt x="21" y="5"/>
                    <a:pt x="21" y="4"/>
                  </a:cubicBezTo>
                  <a:cubicBezTo>
                    <a:pt x="21" y="3"/>
                    <a:pt x="22" y="2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6" y="15"/>
                    <a:pt x="27" y="16"/>
                  </a:cubicBezTo>
                  <a:cubicBezTo>
                    <a:pt x="27" y="17"/>
                    <a:pt x="28" y="17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3" y="24"/>
                    <a:pt x="32" y="26"/>
                    <a:pt x="31" y="28"/>
                  </a:cubicBezTo>
                  <a:cubicBezTo>
                    <a:pt x="30" y="28"/>
                    <a:pt x="28" y="27"/>
                    <a:pt x="27" y="27"/>
                  </a:cubicBezTo>
                  <a:cubicBezTo>
                    <a:pt x="26" y="27"/>
                    <a:pt x="26" y="27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19"/>
                    <a:pt x="15" y="18"/>
                    <a:pt x="14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8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8" y="19"/>
                    <a:pt x="18" y="20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2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3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6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5" y="16"/>
                    <a:pt x="4" y="17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1"/>
                    <a:pt x="4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9" y="29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1" y="33"/>
                    <a:pt x="23" y="32"/>
                    <a:pt x="24" y="30"/>
                  </a:cubicBezTo>
                  <a:cubicBezTo>
                    <a:pt x="25" y="30"/>
                    <a:pt x="25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7"/>
                    <a:pt x="34" y="25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5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199"/>
            <p:cNvSpPr>
              <a:spLocks noEditPoints="1"/>
            </p:cNvSpPr>
            <p:nvPr/>
          </p:nvSpPr>
          <p:spPr bwMode="auto">
            <a:xfrm>
              <a:off x="3993" y="2512"/>
              <a:ext cx="96" cy="105"/>
            </a:xfrm>
            <a:custGeom>
              <a:avLst/>
              <a:gdLst>
                <a:gd name="T0" fmla="*/ 26 w 40"/>
                <a:gd name="T1" fmla="*/ 40 h 44"/>
                <a:gd name="T2" fmla="*/ 22 w 40"/>
                <a:gd name="T3" fmla="*/ 38 h 44"/>
                <a:gd name="T4" fmla="*/ 26 w 40"/>
                <a:gd name="T5" fmla="*/ 38 h 44"/>
                <a:gd name="T6" fmla="*/ 23 w 40"/>
                <a:gd name="T7" fmla="*/ 39 h 44"/>
                <a:gd name="T8" fmla="*/ 22 w 40"/>
                <a:gd name="T9" fmla="*/ 36 h 44"/>
                <a:gd name="T10" fmla="*/ 7 w 40"/>
                <a:gd name="T11" fmla="*/ 35 h 44"/>
                <a:gd name="T12" fmla="*/ 25 w 40"/>
                <a:gd name="T13" fmla="*/ 34 h 44"/>
                <a:gd name="T14" fmla="*/ 8 w 40"/>
                <a:gd name="T15" fmla="*/ 33 h 44"/>
                <a:gd name="T16" fmla="*/ 23 w 40"/>
                <a:gd name="T17" fmla="*/ 33 h 44"/>
                <a:gd name="T18" fmla="*/ 7 w 40"/>
                <a:gd name="T19" fmla="*/ 32 h 44"/>
                <a:gd name="T20" fmla="*/ 28 w 40"/>
                <a:gd name="T21" fmla="*/ 37 h 44"/>
                <a:gd name="T22" fmla="*/ 30 w 40"/>
                <a:gd name="T23" fmla="*/ 27 h 44"/>
                <a:gd name="T24" fmla="*/ 33 w 40"/>
                <a:gd name="T25" fmla="*/ 36 h 44"/>
                <a:gd name="T26" fmla="*/ 25 w 40"/>
                <a:gd name="T27" fmla="*/ 19 h 44"/>
                <a:gd name="T28" fmla="*/ 26 w 40"/>
                <a:gd name="T29" fmla="*/ 18 h 44"/>
                <a:gd name="T30" fmla="*/ 15 w 40"/>
                <a:gd name="T31" fmla="*/ 19 h 44"/>
                <a:gd name="T32" fmla="*/ 16 w 40"/>
                <a:gd name="T33" fmla="*/ 15 h 44"/>
                <a:gd name="T34" fmla="*/ 18 w 40"/>
                <a:gd name="T35" fmla="*/ 15 h 44"/>
                <a:gd name="T36" fmla="*/ 24 w 40"/>
                <a:gd name="T37" fmla="*/ 15 h 44"/>
                <a:gd name="T38" fmla="*/ 7 w 40"/>
                <a:gd name="T39" fmla="*/ 15 h 44"/>
                <a:gd name="T40" fmla="*/ 17 w 40"/>
                <a:gd name="T41" fmla="*/ 14 h 44"/>
                <a:gd name="T42" fmla="*/ 16 w 40"/>
                <a:gd name="T43" fmla="*/ 12 h 44"/>
                <a:gd name="T44" fmla="*/ 17 w 40"/>
                <a:gd name="T45" fmla="*/ 12 h 44"/>
                <a:gd name="T46" fmla="*/ 5 w 40"/>
                <a:gd name="T47" fmla="*/ 11 h 44"/>
                <a:gd name="T48" fmla="*/ 6 w 40"/>
                <a:gd name="T49" fmla="*/ 11 h 44"/>
                <a:gd name="T50" fmla="*/ 27 w 40"/>
                <a:gd name="T51" fmla="*/ 10 h 44"/>
                <a:gd name="T52" fmla="*/ 17 w 40"/>
                <a:gd name="T53" fmla="*/ 11 h 44"/>
                <a:gd name="T54" fmla="*/ 14 w 40"/>
                <a:gd name="T55" fmla="*/ 11 h 44"/>
                <a:gd name="T56" fmla="*/ 29 w 40"/>
                <a:gd name="T57" fmla="*/ 13 h 44"/>
                <a:gd name="T58" fmla="*/ 29 w 40"/>
                <a:gd name="T59" fmla="*/ 11 h 44"/>
                <a:gd name="T60" fmla="*/ 33 w 40"/>
                <a:gd name="T61" fmla="*/ 20 h 44"/>
                <a:gd name="T62" fmla="*/ 26 w 40"/>
                <a:gd name="T63" fmla="*/ 21 h 44"/>
                <a:gd name="T64" fmla="*/ 27 w 40"/>
                <a:gd name="T65" fmla="*/ 20 h 44"/>
                <a:gd name="T66" fmla="*/ 27 w 40"/>
                <a:gd name="T67" fmla="*/ 9 h 44"/>
                <a:gd name="T68" fmla="*/ 16 w 40"/>
                <a:gd name="T69" fmla="*/ 7 h 44"/>
                <a:gd name="T70" fmla="*/ 17 w 40"/>
                <a:gd name="T71" fmla="*/ 7 h 44"/>
                <a:gd name="T72" fmla="*/ 21 w 40"/>
                <a:gd name="T73" fmla="*/ 8 h 44"/>
                <a:gd name="T74" fmla="*/ 25 w 40"/>
                <a:gd name="T75" fmla="*/ 13 h 44"/>
                <a:gd name="T76" fmla="*/ 22 w 40"/>
                <a:gd name="T77" fmla="*/ 18 h 44"/>
                <a:gd name="T78" fmla="*/ 14 w 40"/>
                <a:gd name="T79" fmla="*/ 24 h 44"/>
                <a:gd name="T80" fmla="*/ 18 w 40"/>
                <a:gd name="T81" fmla="*/ 24 h 44"/>
                <a:gd name="T82" fmla="*/ 25 w 40"/>
                <a:gd name="T83" fmla="*/ 22 h 44"/>
                <a:gd name="T84" fmla="*/ 34 w 40"/>
                <a:gd name="T85" fmla="*/ 25 h 44"/>
                <a:gd name="T86" fmla="*/ 21 w 40"/>
                <a:gd name="T87" fmla="*/ 33 h 44"/>
                <a:gd name="T88" fmla="*/ 19 w 40"/>
                <a:gd name="T89" fmla="*/ 40 h 44"/>
                <a:gd name="T90" fmla="*/ 14 w 40"/>
                <a:gd name="T91" fmla="*/ 23 h 44"/>
                <a:gd name="T92" fmla="*/ 18 w 40"/>
                <a:gd name="T93" fmla="*/ 13 h 44"/>
                <a:gd name="T94" fmla="*/ 2 w 40"/>
                <a:gd name="T95" fmla="*/ 21 h 44"/>
                <a:gd name="T96" fmla="*/ 13 w 40"/>
                <a:gd name="T97" fmla="*/ 2 h 44"/>
                <a:gd name="T98" fmla="*/ 13 w 40"/>
                <a:gd name="T99" fmla="*/ 11 h 44"/>
                <a:gd name="T100" fmla="*/ 6 w 40"/>
                <a:gd name="T101" fmla="*/ 19 h 44"/>
                <a:gd name="T102" fmla="*/ 6 w 40"/>
                <a:gd name="T103" fmla="*/ 20 h 44"/>
                <a:gd name="T104" fmla="*/ 13 w 40"/>
                <a:gd name="T105" fmla="*/ 18 h 44"/>
                <a:gd name="T106" fmla="*/ 16 w 40"/>
                <a:gd name="T107" fmla="*/ 16 h 44"/>
                <a:gd name="T108" fmla="*/ 7 w 40"/>
                <a:gd name="T109" fmla="*/ 29 h 44"/>
                <a:gd name="T110" fmla="*/ 1 w 40"/>
                <a:gd name="T111" fmla="*/ 16 h 44"/>
                <a:gd name="T112" fmla="*/ 6 w 40"/>
                <a:gd name="T113" fmla="*/ 32 h 44"/>
                <a:gd name="T114" fmla="*/ 8 w 40"/>
                <a:gd name="T115" fmla="*/ 37 h 44"/>
                <a:gd name="T116" fmla="*/ 9 w 40"/>
                <a:gd name="T117" fmla="*/ 40 h 44"/>
                <a:gd name="T118" fmla="*/ 27 w 40"/>
                <a:gd name="T119" fmla="*/ 41 h 44"/>
                <a:gd name="T120" fmla="*/ 34 w 40"/>
                <a:gd name="T121" fmla="*/ 35 h 44"/>
                <a:gd name="T122" fmla="*/ 33 w 40"/>
                <a:gd name="T123" fmla="*/ 8 h 44"/>
                <a:gd name="T124" fmla="*/ 17 w 40"/>
                <a:gd name="T12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44"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moveTo>
                    <a:pt x="26" y="40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moveTo>
                    <a:pt x="9" y="38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moveTo>
                    <a:pt x="23" y="39"/>
                  </a:moveTo>
                  <a:cubicBezTo>
                    <a:pt x="23" y="39"/>
                    <a:pt x="22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8" y="37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moveTo>
                    <a:pt x="22" y="37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3" y="36"/>
                    <a:pt x="22" y="37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23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5"/>
                    <a:pt x="7" y="35"/>
                    <a:pt x="7" y="35"/>
                  </a:cubicBezTo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3" y="34"/>
                    <a:pt x="23" y="34"/>
                  </a:cubicBezTo>
                  <a:moveTo>
                    <a:pt x="23" y="33"/>
                  </a:moveTo>
                  <a:cubicBezTo>
                    <a:pt x="23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7" y="33"/>
                  </a:moveTo>
                  <a:cubicBezTo>
                    <a:pt x="6" y="33"/>
                    <a:pt x="6" y="32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28" y="40"/>
                  </a:moveTo>
                  <a:cubicBezTo>
                    <a:pt x="27" y="39"/>
                    <a:pt x="27" y="38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0"/>
                    <a:pt x="27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7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cubicBezTo>
                    <a:pt x="37" y="24"/>
                    <a:pt x="38" y="23"/>
                    <a:pt x="39" y="22"/>
                  </a:cubicBezTo>
                  <a:cubicBezTo>
                    <a:pt x="38" y="25"/>
                    <a:pt x="37" y="31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4"/>
                    <a:pt x="33" y="34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28" y="40"/>
                    <a:pt x="28" y="40"/>
                    <a:pt x="28" y="40"/>
                  </a:cubicBezTo>
                  <a:moveTo>
                    <a:pt x="39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6" y="19"/>
                    <a:pt x="15" y="20"/>
                  </a:cubicBezTo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moveTo>
                    <a:pt x="7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4"/>
                    <a:pt x="16" y="14"/>
                  </a:cubicBezTo>
                  <a:moveTo>
                    <a:pt x="4" y="17"/>
                  </a:moveTo>
                  <a:cubicBezTo>
                    <a:pt x="4" y="17"/>
                    <a:pt x="3" y="16"/>
                    <a:pt x="3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9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27" y="19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30" y="8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3" y="12"/>
                    <a:pt x="35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9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8"/>
                    <a:pt x="28" y="19"/>
                    <a:pt x="27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7" y="19"/>
                    <a:pt x="27" y="19"/>
                    <a:pt x="27" y="19"/>
                  </a:cubicBezTo>
                  <a:moveTo>
                    <a:pt x="27" y="9"/>
                  </a:moveTo>
                  <a:cubicBezTo>
                    <a:pt x="27" y="8"/>
                    <a:pt x="27" y="8"/>
                    <a:pt x="27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8" y="8"/>
                    <a:pt x="27" y="9"/>
                    <a:pt x="27" y="9"/>
                  </a:cubicBezTo>
                  <a:moveTo>
                    <a:pt x="14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9"/>
                    <a:pt x="14" y="9"/>
                  </a:cubicBezTo>
                  <a:moveTo>
                    <a:pt x="17" y="12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9"/>
                    <a:pt x="18" y="10"/>
                    <a:pt x="17" y="12"/>
                  </a:cubicBezTo>
                  <a:moveTo>
                    <a:pt x="14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4" y="6"/>
                    <a:pt x="26" y="7"/>
                  </a:cubicBezTo>
                  <a:cubicBezTo>
                    <a:pt x="26" y="8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6" y="22"/>
                  </a:cubicBezTo>
                  <a:cubicBezTo>
                    <a:pt x="15" y="23"/>
                    <a:pt x="15" y="23"/>
                    <a:pt x="14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20" y="23"/>
                    <a:pt x="20" y="23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20"/>
                    <a:pt x="38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8"/>
                    <a:pt x="24" y="29"/>
                    <a:pt x="23" y="31"/>
                  </a:cubicBezTo>
                  <a:cubicBezTo>
                    <a:pt x="22" y="31"/>
                    <a:pt x="22" y="32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1"/>
                    <a:pt x="13" y="40"/>
                    <a:pt x="10" y="39"/>
                  </a:cubicBezTo>
                  <a:cubicBezTo>
                    <a:pt x="11" y="37"/>
                    <a:pt x="10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7"/>
                    <a:pt x="11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19"/>
                    <a:pt x="17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6" y="30"/>
                  </a:moveTo>
                  <a:cubicBezTo>
                    <a:pt x="3" y="29"/>
                    <a:pt x="2" y="27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4" y="16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7"/>
                    <a:pt x="14" y="18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8" y="27"/>
                    <a:pt x="7" y="29"/>
                  </a:cubicBezTo>
                  <a:cubicBezTo>
                    <a:pt x="7" y="29"/>
                    <a:pt x="6" y="30"/>
                    <a:pt x="6" y="3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8" y="6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6" y="33"/>
                    <a:pt x="6" y="34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1"/>
                    <a:pt x="15" y="42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37" y="19"/>
                    <a:pt x="36" y="19"/>
                  </a:cubicBezTo>
                  <a:cubicBezTo>
                    <a:pt x="36" y="16"/>
                    <a:pt x="34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29" y="7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3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00"/>
            <p:cNvSpPr>
              <a:spLocks noEditPoints="1"/>
            </p:cNvSpPr>
            <p:nvPr/>
          </p:nvSpPr>
          <p:spPr bwMode="auto">
            <a:xfrm>
              <a:off x="4274" y="2091"/>
              <a:ext cx="53" cy="60"/>
            </a:xfrm>
            <a:custGeom>
              <a:avLst/>
              <a:gdLst>
                <a:gd name="T0" fmla="*/ 16 w 22"/>
                <a:gd name="T1" fmla="*/ 15 h 25"/>
                <a:gd name="T2" fmla="*/ 14 w 22"/>
                <a:gd name="T3" fmla="*/ 16 h 25"/>
                <a:gd name="T4" fmla="*/ 8 w 22"/>
                <a:gd name="T5" fmla="*/ 14 h 25"/>
                <a:gd name="T6" fmla="*/ 1 w 22"/>
                <a:gd name="T7" fmla="*/ 24 h 25"/>
                <a:gd name="T8" fmla="*/ 18 w 22"/>
                <a:gd name="T9" fmla="*/ 11 h 25"/>
                <a:gd name="T10" fmla="*/ 17 w 22"/>
                <a:gd name="T11" fmla="*/ 11 h 25"/>
                <a:gd name="T12" fmla="*/ 17 w 22"/>
                <a:gd name="T13" fmla="*/ 11 h 25"/>
                <a:gd name="T14" fmla="*/ 8 w 22"/>
                <a:gd name="T15" fmla="*/ 13 h 25"/>
                <a:gd name="T16" fmla="*/ 10 w 22"/>
                <a:gd name="T17" fmla="*/ 5 h 25"/>
                <a:gd name="T18" fmla="*/ 10 w 22"/>
                <a:gd name="T19" fmla="*/ 6 h 25"/>
                <a:gd name="T20" fmla="*/ 10 w 22"/>
                <a:gd name="T21" fmla="*/ 7 h 25"/>
                <a:gd name="T22" fmla="*/ 15 w 22"/>
                <a:gd name="T23" fmla="*/ 13 h 25"/>
                <a:gd name="T24" fmla="*/ 16 w 22"/>
                <a:gd name="T25" fmla="*/ 13 h 25"/>
                <a:gd name="T26" fmla="*/ 18 w 22"/>
                <a:gd name="T27" fmla="*/ 12 h 25"/>
                <a:gd name="T28" fmla="*/ 15 w 22"/>
                <a:gd name="T29" fmla="*/ 14 h 25"/>
                <a:gd name="T30" fmla="*/ 18 w 22"/>
                <a:gd name="T31" fmla="*/ 14 h 25"/>
                <a:gd name="T32" fmla="*/ 14 w 22"/>
                <a:gd name="T33" fmla="*/ 14 h 25"/>
                <a:gd name="T34" fmla="*/ 17 w 22"/>
                <a:gd name="T35" fmla="*/ 15 h 25"/>
                <a:gd name="T36" fmla="*/ 16 w 22"/>
                <a:gd name="T37" fmla="*/ 15 h 25"/>
                <a:gd name="T38" fmla="*/ 13 w 22"/>
                <a:gd name="T39" fmla="*/ 16 h 25"/>
                <a:gd name="T40" fmla="*/ 11 w 22"/>
                <a:gd name="T41" fmla="*/ 11 h 25"/>
                <a:gd name="T42" fmla="*/ 14 w 22"/>
                <a:gd name="T43" fmla="*/ 3 h 25"/>
                <a:gd name="T44" fmla="*/ 19 w 22"/>
                <a:gd name="T45" fmla="*/ 6 h 25"/>
                <a:gd name="T46" fmla="*/ 19 w 22"/>
                <a:gd name="T47" fmla="*/ 7 h 25"/>
                <a:gd name="T48" fmla="*/ 17 w 22"/>
                <a:gd name="T49" fmla="*/ 7 h 25"/>
                <a:gd name="T50" fmla="*/ 19 w 22"/>
                <a:gd name="T51" fmla="*/ 7 h 25"/>
                <a:gd name="T52" fmla="*/ 16 w 22"/>
                <a:gd name="T53" fmla="*/ 7 h 25"/>
                <a:gd name="T54" fmla="*/ 18 w 22"/>
                <a:gd name="T55" fmla="*/ 9 h 25"/>
                <a:gd name="T56" fmla="*/ 16 w 22"/>
                <a:gd name="T57" fmla="*/ 8 h 25"/>
                <a:gd name="T58" fmla="*/ 17 w 22"/>
                <a:gd name="T59" fmla="*/ 9 h 25"/>
                <a:gd name="T60" fmla="*/ 15 w 22"/>
                <a:gd name="T61" fmla="*/ 9 h 25"/>
                <a:gd name="T62" fmla="*/ 17 w 22"/>
                <a:gd name="T63" fmla="*/ 10 h 25"/>
                <a:gd name="T64" fmla="*/ 15 w 22"/>
                <a:gd name="T65" fmla="*/ 10 h 25"/>
                <a:gd name="T66" fmla="*/ 14 w 22"/>
                <a:gd name="T67" fmla="*/ 11 h 25"/>
                <a:gd name="T68" fmla="*/ 16 w 22"/>
                <a:gd name="T69" fmla="*/ 11 h 25"/>
                <a:gd name="T70" fmla="*/ 14 w 22"/>
                <a:gd name="T71" fmla="*/ 11 h 25"/>
                <a:gd name="T72" fmla="*/ 14 w 22"/>
                <a:gd name="T73" fmla="*/ 12 h 25"/>
                <a:gd name="T74" fmla="*/ 15 w 22"/>
                <a:gd name="T75" fmla="*/ 3 h 25"/>
                <a:gd name="T76" fmla="*/ 20 w 22"/>
                <a:gd name="T77" fmla="*/ 2 h 25"/>
                <a:gd name="T78" fmla="*/ 19 w 22"/>
                <a:gd name="T79" fmla="*/ 5 h 25"/>
                <a:gd name="T80" fmla="*/ 14 w 22"/>
                <a:gd name="T81" fmla="*/ 0 h 25"/>
                <a:gd name="T82" fmla="*/ 11 w 22"/>
                <a:gd name="T83" fmla="*/ 4 h 25"/>
                <a:gd name="T84" fmla="*/ 6 w 22"/>
                <a:gd name="T85" fmla="*/ 9 h 25"/>
                <a:gd name="T86" fmla="*/ 1 w 22"/>
                <a:gd name="T87" fmla="*/ 21 h 25"/>
                <a:gd name="T88" fmla="*/ 0 w 22"/>
                <a:gd name="T89" fmla="*/ 25 h 25"/>
                <a:gd name="T90" fmla="*/ 4 w 22"/>
                <a:gd name="T91" fmla="*/ 23 h 25"/>
                <a:gd name="T92" fmla="*/ 12 w 22"/>
                <a:gd name="T93" fmla="*/ 17 h 25"/>
                <a:gd name="T94" fmla="*/ 19 w 22"/>
                <a:gd name="T95" fmla="*/ 9 h 25"/>
                <a:gd name="T96" fmla="*/ 21 w 22"/>
                <a:gd name="T97" fmla="*/ 5 h 25"/>
                <a:gd name="T98" fmla="*/ 16 w 22"/>
                <a:gd name="T9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" h="25">
                  <a:moveTo>
                    <a:pt x="14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6" y="15"/>
                    <a:pt x="16" y="15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" y="24"/>
                  </a:moveTo>
                  <a:cubicBezTo>
                    <a:pt x="1" y="23"/>
                    <a:pt x="2" y="22"/>
                    <a:pt x="2" y="21"/>
                  </a:cubicBezTo>
                  <a:cubicBezTo>
                    <a:pt x="2" y="21"/>
                    <a:pt x="6" y="17"/>
                    <a:pt x="8" y="14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17" y="11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13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5"/>
                    <a:pt x="9" y="14"/>
                    <a:pt x="8" y="13"/>
                  </a:cubicBezTo>
                  <a:cubicBezTo>
                    <a:pt x="7" y="12"/>
                    <a:pt x="7" y="11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9" y="10"/>
                    <a:pt x="11" y="12"/>
                  </a:cubicBezTo>
                  <a:cubicBezTo>
                    <a:pt x="11" y="12"/>
                    <a:pt x="13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4" y="12"/>
                  </a:moveTo>
                  <a:cubicBezTo>
                    <a:pt x="13" y="12"/>
                    <a:pt x="12" y="12"/>
                    <a:pt x="11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2" y="6"/>
                    <a:pt x="12" y="5"/>
                  </a:cubicBezTo>
                  <a:cubicBezTo>
                    <a:pt x="13" y="4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9" y="5"/>
                  </a:move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1"/>
                    <a:pt x="19" y="1"/>
                    <a:pt x="20" y="2"/>
                  </a:cubicBezTo>
                  <a:cubicBezTo>
                    <a:pt x="20" y="3"/>
                    <a:pt x="21" y="4"/>
                    <a:pt x="21" y="4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1"/>
                    <a:pt x="6" y="12"/>
                    <a:pt x="7" y="14"/>
                  </a:cubicBezTo>
                  <a:cubicBezTo>
                    <a:pt x="5" y="17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5" y="17"/>
                    <a:pt x="17" y="16"/>
                    <a:pt x="18" y="15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201"/>
            <p:cNvSpPr>
              <a:spLocks noEditPoints="1"/>
            </p:cNvSpPr>
            <p:nvPr/>
          </p:nvSpPr>
          <p:spPr bwMode="auto">
            <a:xfrm>
              <a:off x="3432" y="2091"/>
              <a:ext cx="83" cy="117"/>
            </a:xfrm>
            <a:custGeom>
              <a:avLst/>
              <a:gdLst>
                <a:gd name="T0" fmla="*/ 27 w 35"/>
                <a:gd name="T1" fmla="*/ 48 h 49"/>
                <a:gd name="T2" fmla="*/ 24 w 35"/>
                <a:gd name="T3" fmla="*/ 44 h 49"/>
                <a:gd name="T4" fmla="*/ 29 w 35"/>
                <a:gd name="T5" fmla="*/ 48 h 49"/>
                <a:gd name="T6" fmla="*/ 22 w 35"/>
                <a:gd name="T7" fmla="*/ 47 h 49"/>
                <a:gd name="T8" fmla="*/ 30 w 35"/>
                <a:gd name="T9" fmla="*/ 48 h 49"/>
                <a:gd name="T10" fmla="*/ 17 w 35"/>
                <a:gd name="T11" fmla="*/ 46 h 49"/>
                <a:gd name="T12" fmla="*/ 14 w 35"/>
                <a:gd name="T13" fmla="*/ 44 h 49"/>
                <a:gd name="T14" fmla="*/ 13 w 35"/>
                <a:gd name="T15" fmla="*/ 40 h 49"/>
                <a:gd name="T16" fmla="*/ 15 w 35"/>
                <a:gd name="T17" fmla="*/ 41 h 49"/>
                <a:gd name="T18" fmla="*/ 12 w 35"/>
                <a:gd name="T19" fmla="*/ 39 h 49"/>
                <a:gd name="T20" fmla="*/ 11 w 35"/>
                <a:gd name="T21" fmla="*/ 38 h 49"/>
                <a:gd name="T22" fmla="*/ 8 w 35"/>
                <a:gd name="T23" fmla="*/ 36 h 49"/>
                <a:gd name="T24" fmla="*/ 7 w 35"/>
                <a:gd name="T25" fmla="*/ 33 h 49"/>
                <a:gd name="T26" fmla="*/ 3 w 35"/>
                <a:gd name="T27" fmla="*/ 29 h 49"/>
                <a:gd name="T28" fmla="*/ 4 w 35"/>
                <a:gd name="T29" fmla="*/ 29 h 49"/>
                <a:gd name="T30" fmla="*/ 5 w 35"/>
                <a:gd name="T31" fmla="*/ 29 h 49"/>
                <a:gd name="T32" fmla="*/ 20 w 35"/>
                <a:gd name="T33" fmla="*/ 29 h 49"/>
                <a:gd name="T34" fmla="*/ 18 w 35"/>
                <a:gd name="T35" fmla="*/ 29 h 49"/>
                <a:gd name="T36" fmla="*/ 24 w 35"/>
                <a:gd name="T37" fmla="*/ 29 h 49"/>
                <a:gd name="T38" fmla="*/ 23 w 35"/>
                <a:gd name="T39" fmla="*/ 32 h 49"/>
                <a:gd name="T40" fmla="*/ 27 w 35"/>
                <a:gd name="T41" fmla="*/ 29 h 49"/>
                <a:gd name="T42" fmla="*/ 29 w 35"/>
                <a:gd name="T43" fmla="*/ 29 h 49"/>
                <a:gd name="T44" fmla="*/ 1 w 35"/>
                <a:gd name="T45" fmla="*/ 29 h 49"/>
                <a:gd name="T46" fmla="*/ 1 w 35"/>
                <a:gd name="T47" fmla="*/ 23 h 49"/>
                <a:gd name="T48" fmla="*/ 3 w 35"/>
                <a:gd name="T49" fmla="*/ 23 h 49"/>
                <a:gd name="T50" fmla="*/ 22 w 35"/>
                <a:gd name="T51" fmla="*/ 21 h 49"/>
                <a:gd name="T52" fmla="*/ 20 w 35"/>
                <a:gd name="T53" fmla="*/ 23 h 49"/>
                <a:gd name="T54" fmla="*/ 23 w 35"/>
                <a:gd name="T55" fmla="*/ 23 h 49"/>
                <a:gd name="T56" fmla="*/ 16 w 35"/>
                <a:gd name="T57" fmla="*/ 23 h 49"/>
                <a:gd name="T58" fmla="*/ 18 w 35"/>
                <a:gd name="T59" fmla="*/ 23 h 49"/>
                <a:gd name="T60" fmla="*/ 26 w 35"/>
                <a:gd name="T61" fmla="*/ 21 h 49"/>
                <a:gd name="T62" fmla="*/ 28 w 35"/>
                <a:gd name="T63" fmla="*/ 21 h 49"/>
                <a:gd name="T64" fmla="*/ 5 w 35"/>
                <a:gd name="T65" fmla="*/ 21 h 49"/>
                <a:gd name="T66" fmla="*/ 1 w 35"/>
                <a:gd name="T67" fmla="*/ 21 h 49"/>
                <a:gd name="T68" fmla="*/ 18 w 35"/>
                <a:gd name="T69" fmla="*/ 15 h 49"/>
                <a:gd name="T70" fmla="*/ 18 w 35"/>
                <a:gd name="T71" fmla="*/ 14 h 49"/>
                <a:gd name="T72" fmla="*/ 30 w 35"/>
                <a:gd name="T73" fmla="*/ 12 h 49"/>
                <a:gd name="T74" fmla="*/ 22 w 35"/>
                <a:gd name="T75" fmla="*/ 10 h 49"/>
                <a:gd name="T76" fmla="*/ 30 w 35"/>
                <a:gd name="T77" fmla="*/ 10 h 49"/>
                <a:gd name="T78" fmla="*/ 23 w 35"/>
                <a:gd name="T79" fmla="*/ 11 h 49"/>
                <a:gd name="T80" fmla="*/ 28 w 35"/>
                <a:gd name="T81" fmla="*/ 9 h 49"/>
                <a:gd name="T82" fmla="*/ 24 w 35"/>
                <a:gd name="T83" fmla="*/ 11 h 49"/>
                <a:gd name="T84" fmla="*/ 33 w 35"/>
                <a:gd name="T85" fmla="*/ 10 h 49"/>
                <a:gd name="T86" fmla="*/ 16 w 35"/>
                <a:gd name="T87" fmla="*/ 15 h 49"/>
                <a:gd name="T88" fmla="*/ 18 w 35"/>
                <a:gd name="T89" fmla="*/ 20 h 49"/>
                <a:gd name="T90" fmla="*/ 14 w 35"/>
                <a:gd name="T91" fmla="*/ 24 h 49"/>
                <a:gd name="T92" fmla="*/ 19 w 35"/>
                <a:gd name="T93" fmla="*/ 28 h 49"/>
                <a:gd name="T94" fmla="*/ 17 w 35"/>
                <a:gd name="T95" fmla="*/ 32 h 49"/>
                <a:gd name="T96" fmla="*/ 8 w 35"/>
                <a:gd name="T97" fmla="*/ 28 h 49"/>
                <a:gd name="T98" fmla="*/ 3 w 35"/>
                <a:gd name="T99" fmla="*/ 25 h 49"/>
                <a:gd name="T100" fmla="*/ 4 w 35"/>
                <a:gd name="T101" fmla="*/ 20 h 49"/>
                <a:gd name="T102" fmla="*/ 26 w 35"/>
                <a:gd name="T103" fmla="*/ 0 h 49"/>
                <a:gd name="T104" fmla="*/ 2 w 35"/>
                <a:gd name="T105" fmla="*/ 15 h 49"/>
                <a:gd name="T106" fmla="*/ 0 w 35"/>
                <a:gd name="T107" fmla="*/ 24 h 49"/>
                <a:gd name="T108" fmla="*/ 2 w 35"/>
                <a:gd name="T109" fmla="*/ 24 h 49"/>
                <a:gd name="T110" fmla="*/ 1 w 35"/>
                <a:gd name="T111" fmla="*/ 34 h 49"/>
                <a:gd name="T112" fmla="*/ 28 w 35"/>
                <a:gd name="T113" fmla="*/ 49 h 49"/>
                <a:gd name="T114" fmla="*/ 35 w 35"/>
                <a:gd name="T115" fmla="*/ 43 h 49"/>
                <a:gd name="T116" fmla="*/ 28 w 35"/>
                <a:gd name="T117" fmla="*/ 33 h 49"/>
                <a:gd name="T118" fmla="*/ 29 w 35"/>
                <a:gd name="T119" fmla="*/ 23 h 49"/>
                <a:gd name="T120" fmla="*/ 21 w 35"/>
                <a:gd name="T121" fmla="*/ 15 h 49"/>
                <a:gd name="T122" fmla="*/ 34 w 35"/>
                <a:gd name="T123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9">
                  <a:moveTo>
                    <a:pt x="32" y="48"/>
                  </a:moveTo>
                  <a:cubicBezTo>
                    <a:pt x="32" y="47"/>
                    <a:pt x="33" y="46"/>
                    <a:pt x="33" y="45"/>
                  </a:cubicBezTo>
                  <a:cubicBezTo>
                    <a:pt x="33" y="46"/>
                    <a:pt x="33" y="47"/>
                    <a:pt x="33" y="47"/>
                  </a:cubicBezTo>
                  <a:cubicBezTo>
                    <a:pt x="33" y="48"/>
                    <a:pt x="32" y="48"/>
                    <a:pt x="32" y="48"/>
                  </a:cubicBezTo>
                  <a:moveTo>
                    <a:pt x="27" y="45"/>
                  </a:moveTo>
                  <a:cubicBezTo>
                    <a:pt x="27" y="45"/>
                    <a:pt x="28" y="45"/>
                    <a:pt x="28" y="44"/>
                  </a:cubicBezTo>
                  <a:cubicBezTo>
                    <a:pt x="28" y="46"/>
                    <a:pt x="27" y="47"/>
                    <a:pt x="27" y="48"/>
                  </a:cubicBezTo>
                  <a:cubicBezTo>
                    <a:pt x="26" y="48"/>
                    <a:pt x="25" y="48"/>
                    <a:pt x="25" y="48"/>
                  </a:cubicBezTo>
                  <a:cubicBezTo>
                    <a:pt x="25" y="47"/>
                    <a:pt x="26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moveTo>
                    <a:pt x="24" y="48"/>
                  </a:moveTo>
                  <a:cubicBezTo>
                    <a:pt x="24" y="48"/>
                    <a:pt x="23" y="47"/>
                    <a:pt x="23" y="47"/>
                  </a:cubicBezTo>
                  <a:cubicBezTo>
                    <a:pt x="23" y="46"/>
                    <a:pt x="23" y="45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5" y="44"/>
                    <a:pt x="26" y="44"/>
                  </a:cubicBezTo>
                  <a:cubicBezTo>
                    <a:pt x="25" y="45"/>
                    <a:pt x="25" y="46"/>
                    <a:pt x="24" y="48"/>
                  </a:cubicBezTo>
                  <a:moveTo>
                    <a:pt x="28" y="48"/>
                  </a:moveTo>
                  <a:cubicBezTo>
                    <a:pt x="28" y="48"/>
                    <a:pt x="27" y="48"/>
                    <a:pt x="27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0" y="45"/>
                    <a:pt x="30" y="46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moveTo>
                    <a:pt x="22" y="47"/>
                  </a:moveTo>
                  <a:cubicBezTo>
                    <a:pt x="21" y="47"/>
                    <a:pt x="21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3" y="45"/>
                    <a:pt x="22" y="46"/>
                    <a:pt x="22" y="47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8" y="46"/>
                  </a:cubicBezTo>
                  <a:cubicBezTo>
                    <a:pt x="18" y="45"/>
                    <a:pt x="19" y="44"/>
                    <a:pt x="19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30" y="48"/>
                  </a:moveTo>
                  <a:cubicBezTo>
                    <a:pt x="30" y="46"/>
                    <a:pt x="31" y="45"/>
                    <a:pt x="32" y="44"/>
                  </a:cubicBezTo>
                  <a:cubicBezTo>
                    <a:pt x="33" y="44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6"/>
                    <a:pt x="31" y="48"/>
                  </a:cubicBezTo>
                  <a:cubicBezTo>
                    <a:pt x="31" y="48"/>
                    <a:pt x="30" y="48"/>
                    <a:pt x="30" y="48"/>
                  </a:cubicBezTo>
                  <a:moveTo>
                    <a:pt x="17" y="46"/>
                  </a:moveTo>
                  <a:cubicBezTo>
                    <a:pt x="17" y="45"/>
                    <a:pt x="17" y="45"/>
                    <a:pt x="16" y="45"/>
                  </a:cubicBezTo>
                  <a:cubicBezTo>
                    <a:pt x="17" y="44"/>
                    <a:pt x="17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4"/>
                    <a:pt x="18" y="45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moveTo>
                    <a:pt x="16" y="45"/>
                  </a:moveTo>
                  <a:cubicBezTo>
                    <a:pt x="15" y="45"/>
                    <a:pt x="15" y="44"/>
                    <a:pt x="14" y="44"/>
                  </a:cubicBezTo>
                  <a:cubicBezTo>
                    <a:pt x="15" y="43"/>
                    <a:pt x="15" y="43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7" y="43"/>
                    <a:pt x="16" y="44"/>
                    <a:pt x="16" y="45"/>
                  </a:cubicBezTo>
                  <a:moveTo>
                    <a:pt x="14" y="44"/>
                  </a:moveTo>
                  <a:cubicBezTo>
                    <a:pt x="13" y="43"/>
                    <a:pt x="12" y="42"/>
                    <a:pt x="12" y="42"/>
                  </a:cubicBezTo>
                  <a:cubicBezTo>
                    <a:pt x="12" y="41"/>
                    <a:pt x="12" y="40"/>
                    <a:pt x="13" y="40"/>
                  </a:cubicBezTo>
                  <a:cubicBezTo>
                    <a:pt x="13" y="40"/>
                    <a:pt x="14" y="40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2"/>
                    <a:pt x="14" y="42"/>
                    <a:pt x="15" y="4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4" y="43"/>
                    <a:pt x="14" y="44"/>
                  </a:cubicBezTo>
                  <a:moveTo>
                    <a:pt x="11" y="41"/>
                  </a:moveTo>
                  <a:cubicBezTo>
                    <a:pt x="11" y="41"/>
                    <a:pt x="11" y="41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1" y="41"/>
                  </a:cubicBezTo>
                  <a:moveTo>
                    <a:pt x="10" y="40"/>
                  </a:moveTo>
                  <a:cubicBezTo>
                    <a:pt x="10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0" y="39"/>
                    <a:pt x="10" y="40"/>
                  </a:cubicBezTo>
                  <a:moveTo>
                    <a:pt x="9" y="38"/>
                  </a:moveTo>
                  <a:cubicBezTo>
                    <a:pt x="9" y="38"/>
                    <a:pt x="8" y="37"/>
                    <a:pt x="8" y="37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7" y="34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2" y="33"/>
                  </a:moveTo>
                  <a:cubicBezTo>
                    <a:pt x="3" y="32"/>
                    <a:pt x="3" y="3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2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moveTo>
                    <a:pt x="4" y="33"/>
                  </a:move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1" y="30"/>
                    <a:pt x="21" y="31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moveTo>
                    <a:pt x="18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moveTo>
                    <a:pt x="21" y="32"/>
                  </a:moveTo>
                  <a:cubicBezTo>
                    <a:pt x="21" y="31"/>
                    <a:pt x="22" y="30"/>
                    <a:pt x="22" y="29"/>
                  </a:cubicBezTo>
                  <a:cubicBezTo>
                    <a:pt x="23" y="29"/>
                    <a:pt x="24" y="29"/>
                    <a:pt x="24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17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moveTo>
                    <a:pt x="23" y="32"/>
                  </a:moveTo>
                  <a:cubicBezTo>
                    <a:pt x="23" y="31"/>
                    <a:pt x="24" y="30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5" y="30"/>
                    <a:pt x="25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5" y="32"/>
                  </a:moveTo>
                  <a:cubicBezTo>
                    <a:pt x="25" y="31"/>
                    <a:pt x="26" y="30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27" y="32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3" y="23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0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19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2" y="23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2" y="23"/>
                  </a:cubicBezTo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7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moveTo>
                    <a:pt x="15" y="22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24" y="23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3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4" y="23"/>
                  </a:cubicBezTo>
                  <a:moveTo>
                    <a:pt x="4" y="23"/>
                  </a:moveTo>
                  <a:cubicBezTo>
                    <a:pt x="5" y="22"/>
                    <a:pt x="5" y="22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1" y="21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3"/>
                    <a:pt x="31" y="13"/>
                    <a:pt x="31" y="13"/>
                  </a:cubicBezTo>
                  <a:moveTo>
                    <a:pt x="30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0" y="12"/>
                    <a:pt x="30" y="12"/>
                    <a:pt x="30" y="12"/>
                  </a:cubicBezTo>
                  <a:moveTo>
                    <a:pt x="19" y="13"/>
                  </a:moveTo>
                  <a:cubicBezTo>
                    <a:pt x="20" y="12"/>
                    <a:pt x="20" y="11"/>
                    <a:pt x="20" y="11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0" y="12"/>
                    <a:pt x="20" y="13"/>
                    <a:pt x="19" y="13"/>
                  </a:cubicBezTo>
                  <a:moveTo>
                    <a:pt x="29" y="12"/>
                  </a:moveTo>
                  <a:cubicBezTo>
                    <a:pt x="29" y="12"/>
                    <a:pt x="28" y="11"/>
                    <a:pt x="28" y="11"/>
                  </a:cubicBezTo>
                  <a:cubicBezTo>
                    <a:pt x="28" y="11"/>
                    <a:pt x="28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29" y="11"/>
                    <a:pt x="29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moveTo>
                    <a:pt x="24" y="11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13" y="5"/>
                    <a:pt x="19" y="3"/>
                  </a:cubicBezTo>
                  <a:cubicBezTo>
                    <a:pt x="21" y="2"/>
                    <a:pt x="23" y="1"/>
                    <a:pt x="26" y="1"/>
                  </a:cubicBezTo>
                  <a:cubicBezTo>
                    <a:pt x="28" y="1"/>
                    <a:pt x="31" y="2"/>
                    <a:pt x="33" y="3"/>
                  </a:cubicBezTo>
                  <a:cubicBezTo>
                    <a:pt x="33" y="5"/>
                    <a:pt x="33" y="8"/>
                    <a:pt x="33" y="10"/>
                  </a:cubicBezTo>
                  <a:cubicBezTo>
                    <a:pt x="31" y="9"/>
                    <a:pt x="29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0" y="9"/>
                    <a:pt x="17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3" y="16"/>
                    <a:pt x="25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9" y="19"/>
                    <a:pt x="29" y="20"/>
                  </a:cubicBezTo>
                  <a:cubicBezTo>
                    <a:pt x="26" y="20"/>
                    <a:pt x="24" y="20"/>
                    <a:pt x="22" y="20"/>
                  </a:cubicBezTo>
                  <a:cubicBezTo>
                    <a:pt x="21" y="20"/>
                    <a:pt x="20" y="20"/>
                    <a:pt x="18" y="20"/>
                  </a:cubicBezTo>
                  <a:cubicBezTo>
                    <a:pt x="17" y="20"/>
                    <a:pt x="16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7" y="24"/>
                    <a:pt x="19" y="24"/>
                  </a:cubicBezTo>
                  <a:cubicBezTo>
                    <a:pt x="20" y="24"/>
                    <a:pt x="20" y="24"/>
                    <a:pt x="21" y="24"/>
                  </a:cubicBezTo>
                  <a:cubicBezTo>
                    <a:pt x="24" y="24"/>
                    <a:pt x="27" y="24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6" y="28"/>
                    <a:pt x="24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6"/>
                    <a:pt x="22" y="38"/>
                    <a:pt x="26" y="38"/>
                  </a:cubicBezTo>
                  <a:cubicBezTo>
                    <a:pt x="29" y="38"/>
                    <a:pt x="32" y="37"/>
                    <a:pt x="34" y="36"/>
                  </a:cubicBezTo>
                  <a:cubicBezTo>
                    <a:pt x="34" y="38"/>
                    <a:pt x="34" y="40"/>
                    <a:pt x="34" y="42"/>
                  </a:cubicBezTo>
                  <a:cubicBezTo>
                    <a:pt x="32" y="43"/>
                    <a:pt x="29" y="43"/>
                    <a:pt x="27" y="43"/>
                  </a:cubicBezTo>
                  <a:cubicBezTo>
                    <a:pt x="22" y="43"/>
                    <a:pt x="17" y="42"/>
                    <a:pt x="15" y="40"/>
                  </a:cubicBezTo>
                  <a:cubicBezTo>
                    <a:pt x="11" y="37"/>
                    <a:pt x="9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4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7"/>
                    <a:pt x="2" y="26"/>
                    <a:pt x="3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2"/>
                  </a:cubicBezTo>
                  <a:cubicBezTo>
                    <a:pt x="11" y="5"/>
                    <a:pt x="8" y="11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4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5" y="34"/>
                    <a:pt x="6" y="34"/>
                  </a:cubicBezTo>
                  <a:cubicBezTo>
                    <a:pt x="7" y="37"/>
                    <a:pt x="11" y="49"/>
                    <a:pt x="28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6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9"/>
                    <a:pt x="35" y="37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6"/>
                    <a:pt x="30" y="37"/>
                    <a:pt x="26" y="37"/>
                  </a:cubicBezTo>
                  <a:cubicBezTo>
                    <a:pt x="23" y="37"/>
                    <a:pt x="20" y="35"/>
                    <a:pt x="1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30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5"/>
                    <a:pt x="23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1" y="13"/>
                    <a:pt x="22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9"/>
                    <a:pt x="34" y="5"/>
                    <a:pt x="35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202"/>
            <p:cNvSpPr>
              <a:spLocks noEditPoints="1"/>
            </p:cNvSpPr>
            <p:nvPr/>
          </p:nvSpPr>
          <p:spPr bwMode="auto">
            <a:xfrm>
              <a:off x="3344" y="2039"/>
              <a:ext cx="76" cy="169"/>
            </a:xfrm>
            <a:custGeom>
              <a:avLst/>
              <a:gdLst>
                <a:gd name="T0" fmla="*/ 24 w 32"/>
                <a:gd name="T1" fmla="*/ 69 h 71"/>
                <a:gd name="T2" fmla="*/ 26 w 32"/>
                <a:gd name="T3" fmla="*/ 70 h 71"/>
                <a:gd name="T4" fmla="*/ 27 w 32"/>
                <a:gd name="T5" fmla="*/ 69 h 71"/>
                <a:gd name="T6" fmla="*/ 29 w 32"/>
                <a:gd name="T7" fmla="*/ 67 h 71"/>
                <a:gd name="T8" fmla="*/ 29 w 32"/>
                <a:gd name="T9" fmla="*/ 67 h 71"/>
                <a:gd name="T10" fmla="*/ 27 w 32"/>
                <a:gd name="T11" fmla="*/ 66 h 71"/>
                <a:gd name="T12" fmla="*/ 28 w 32"/>
                <a:gd name="T13" fmla="*/ 68 h 71"/>
                <a:gd name="T14" fmla="*/ 27 w 32"/>
                <a:gd name="T15" fmla="*/ 65 h 71"/>
                <a:gd name="T16" fmla="*/ 25 w 32"/>
                <a:gd name="T17" fmla="*/ 61 h 71"/>
                <a:gd name="T18" fmla="*/ 19 w 32"/>
                <a:gd name="T19" fmla="*/ 52 h 71"/>
                <a:gd name="T20" fmla="*/ 20 w 32"/>
                <a:gd name="T21" fmla="*/ 52 h 71"/>
                <a:gd name="T22" fmla="*/ 20 w 32"/>
                <a:gd name="T23" fmla="*/ 50 h 71"/>
                <a:gd name="T24" fmla="*/ 16 w 32"/>
                <a:gd name="T25" fmla="*/ 40 h 71"/>
                <a:gd name="T26" fmla="*/ 19 w 32"/>
                <a:gd name="T27" fmla="*/ 47 h 71"/>
                <a:gd name="T28" fmla="*/ 18 w 32"/>
                <a:gd name="T29" fmla="*/ 45 h 71"/>
                <a:gd name="T30" fmla="*/ 18 w 32"/>
                <a:gd name="T31" fmla="*/ 40 h 71"/>
                <a:gd name="T32" fmla="*/ 17 w 32"/>
                <a:gd name="T33" fmla="*/ 34 h 71"/>
                <a:gd name="T34" fmla="*/ 18 w 32"/>
                <a:gd name="T35" fmla="*/ 39 h 71"/>
                <a:gd name="T36" fmla="*/ 19 w 32"/>
                <a:gd name="T37" fmla="*/ 26 h 71"/>
                <a:gd name="T38" fmla="*/ 19 w 32"/>
                <a:gd name="T39" fmla="*/ 28 h 71"/>
                <a:gd name="T40" fmla="*/ 20 w 32"/>
                <a:gd name="T41" fmla="*/ 32 h 71"/>
                <a:gd name="T42" fmla="*/ 21 w 32"/>
                <a:gd name="T43" fmla="*/ 28 h 71"/>
                <a:gd name="T44" fmla="*/ 21 w 32"/>
                <a:gd name="T45" fmla="*/ 28 h 71"/>
                <a:gd name="T46" fmla="*/ 20 w 32"/>
                <a:gd name="T47" fmla="*/ 28 h 71"/>
                <a:gd name="T48" fmla="*/ 19 w 32"/>
                <a:gd name="T49" fmla="*/ 25 h 71"/>
                <a:gd name="T50" fmla="*/ 21 w 32"/>
                <a:gd name="T51" fmla="*/ 29 h 71"/>
                <a:gd name="T52" fmla="*/ 21 w 32"/>
                <a:gd name="T53" fmla="*/ 21 h 71"/>
                <a:gd name="T54" fmla="*/ 24 w 32"/>
                <a:gd name="T55" fmla="*/ 25 h 71"/>
                <a:gd name="T56" fmla="*/ 25 w 32"/>
                <a:gd name="T57" fmla="*/ 25 h 71"/>
                <a:gd name="T58" fmla="*/ 25 w 32"/>
                <a:gd name="T59" fmla="*/ 21 h 71"/>
                <a:gd name="T60" fmla="*/ 26 w 32"/>
                <a:gd name="T61" fmla="*/ 25 h 71"/>
                <a:gd name="T62" fmla="*/ 27 w 32"/>
                <a:gd name="T63" fmla="*/ 21 h 71"/>
                <a:gd name="T64" fmla="*/ 29 w 32"/>
                <a:gd name="T65" fmla="*/ 24 h 71"/>
                <a:gd name="T66" fmla="*/ 29 w 32"/>
                <a:gd name="T67" fmla="*/ 21 h 71"/>
                <a:gd name="T68" fmla="*/ 31 w 32"/>
                <a:gd name="T69" fmla="*/ 24 h 71"/>
                <a:gd name="T70" fmla="*/ 8 w 32"/>
                <a:gd name="T71" fmla="*/ 23 h 71"/>
                <a:gd name="T72" fmla="*/ 9 w 32"/>
                <a:gd name="T73" fmla="*/ 23 h 71"/>
                <a:gd name="T74" fmla="*/ 7 w 32"/>
                <a:gd name="T75" fmla="*/ 21 h 71"/>
                <a:gd name="T76" fmla="*/ 7 w 32"/>
                <a:gd name="T77" fmla="*/ 23 h 71"/>
                <a:gd name="T78" fmla="*/ 6 w 32"/>
                <a:gd name="T79" fmla="*/ 20 h 71"/>
                <a:gd name="T80" fmla="*/ 25 w 32"/>
                <a:gd name="T81" fmla="*/ 4 h 71"/>
                <a:gd name="T82" fmla="*/ 23 w 32"/>
                <a:gd name="T83" fmla="*/ 69 h 71"/>
                <a:gd name="T84" fmla="*/ 11 w 32"/>
                <a:gd name="T85" fmla="*/ 20 h 71"/>
                <a:gd name="T86" fmla="*/ 16 w 32"/>
                <a:gd name="T87" fmla="*/ 8 h 71"/>
                <a:gd name="T88" fmla="*/ 25 w 32"/>
                <a:gd name="T89" fmla="*/ 20 h 71"/>
                <a:gd name="T90" fmla="*/ 23 w 32"/>
                <a:gd name="T91" fmla="*/ 69 h 71"/>
                <a:gd name="T92" fmla="*/ 15 w 32"/>
                <a:gd name="T93" fmla="*/ 7 h 71"/>
                <a:gd name="T94" fmla="*/ 3 w 32"/>
                <a:gd name="T95" fmla="*/ 20 h 71"/>
                <a:gd name="T96" fmla="*/ 8 w 32"/>
                <a:gd name="T97" fmla="*/ 24 h 71"/>
                <a:gd name="T98" fmla="*/ 23 w 32"/>
                <a:gd name="T99" fmla="*/ 70 h 71"/>
                <a:gd name="T100" fmla="*/ 26 w 32"/>
                <a:gd name="T101" fmla="*/ 71 h 71"/>
                <a:gd name="T102" fmla="*/ 30 w 32"/>
                <a:gd name="T103" fmla="*/ 66 h 71"/>
                <a:gd name="T104" fmla="*/ 23 w 32"/>
                <a:gd name="T105" fmla="*/ 26 h 71"/>
                <a:gd name="T106" fmla="*/ 32 w 32"/>
                <a:gd name="T107" fmla="*/ 25 h 71"/>
                <a:gd name="T108" fmla="*/ 32 w 32"/>
                <a:gd name="T109" fmla="*/ 25 h 71"/>
                <a:gd name="T110" fmla="*/ 32 w 32"/>
                <a:gd name="T111" fmla="*/ 25 h 71"/>
                <a:gd name="T112" fmla="*/ 27 w 32"/>
                <a:gd name="T113" fmla="*/ 6 h 71"/>
                <a:gd name="T114" fmla="*/ 24 w 32"/>
                <a:gd name="T1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71">
                  <a:moveTo>
                    <a:pt x="26" y="70"/>
                  </a:moveTo>
                  <a:cubicBezTo>
                    <a:pt x="25" y="70"/>
                    <a:pt x="25" y="70"/>
                    <a:pt x="25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6" y="7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8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9" y="67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moveTo>
                    <a:pt x="27" y="69"/>
                  </a:moveTo>
                  <a:cubicBezTo>
                    <a:pt x="27" y="68"/>
                    <a:pt x="27" y="67"/>
                    <a:pt x="27" y="67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7" y="69"/>
                    <a:pt x="27" y="69"/>
                    <a:pt x="27" y="69"/>
                  </a:cubicBezTo>
                  <a:moveTo>
                    <a:pt x="28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2"/>
                    <a:pt x="22" y="59"/>
                    <a:pt x="19" y="54"/>
                  </a:cubicBezTo>
                  <a:cubicBezTo>
                    <a:pt x="21" y="56"/>
                    <a:pt x="23" y="59"/>
                    <a:pt x="25" y="61"/>
                  </a:cubicBezTo>
                  <a:cubicBezTo>
                    <a:pt x="26" y="62"/>
                    <a:pt x="27" y="63"/>
                    <a:pt x="28" y="65"/>
                  </a:cubicBezTo>
                  <a:moveTo>
                    <a:pt x="23" y="58"/>
                  </a:moveTo>
                  <a:cubicBezTo>
                    <a:pt x="21" y="56"/>
                    <a:pt x="20" y="54"/>
                    <a:pt x="19" y="52"/>
                  </a:cubicBezTo>
                  <a:cubicBezTo>
                    <a:pt x="18" y="50"/>
                    <a:pt x="17" y="48"/>
                    <a:pt x="17" y="46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50"/>
                    <a:pt x="20" y="51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4"/>
                    <a:pt x="22" y="56"/>
                    <a:pt x="23" y="58"/>
                  </a:cubicBezTo>
                  <a:moveTo>
                    <a:pt x="20" y="50"/>
                  </a:moveTo>
                  <a:cubicBezTo>
                    <a:pt x="19" y="49"/>
                    <a:pt x="19" y="49"/>
                    <a:pt x="19" y="48"/>
                  </a:cubicBezTo>
                  <a:cubicBezTo>
                    <a:pt x="18" y="47"/>
                    <a:pt x="17" y="46"/>
                    <a:pt x="17" y="45"/>
                  </a:cubicBezTo>
                  <a:cubicBezTo>
                    <a:pt x="16" y="43"/>
                    <a:pt x="16" y="42"/>
                    <a:pt x="16" y="4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9"/>
                    <a:pt x="20" y="50"/>
                  </a:cubicBezTo>
                  <a:moveTo>
                    <a:pt x="18" y="4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7" y="37"/>
                    <a:pt x="18" y="39"/>
                    <a:pt x="18" y="40"/>
                  </a:cubicBezTo>
                  <a:cubicBezTo>
                    <a:pt x="18" y="42"/>
                    <a:pt x="18" y="43"/>
                    <a:pt x="18" y="45"/>
                  </a:cubicBezTo>
                  <a:moveTo>
                    <a:pt x="18" y="39"/>
                  </a:moveTo>
                  <a:cubicBezTo>
                    <a:pt x="18" y="37"/>
                    <a:pt x="17" y="36"/>
                    <a:pt x="17" y="34"/>
                  </a:cubicBezTo>
                  <a:cubicBezTo>
                    <a:pt x="17" y="33"/>
                    <a:pt x="17" y="31"/>
                    <a:pt x="17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8" y="38"/>
                    <a:pt x="18" y="39"/>
                  </a:cubicBezTo>
                  <a:moveTo>
                    <a:pt x="19" y="34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9"/>
                    <a:pt x="20" y="30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4"/>
                    <a:pt x="19" y="34"/>
                  </a:cubicBezTo>
                  <a:moveTo>
                    <a:pt x="21" y="28"/>
                  </a:moveTo>
                  <a:cubicBezTo>
                    <a:pt x="21" y="26"/>
                    <a:pt x="21" y="24"/>
                    <a:pt x="21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7"/>
                    <a:pt x="21" y="28"/>
                  </a:cubicBezTo>
                  <a:moveTo>
                    <a:pt x="20" y="31"/>
                  </a:move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19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4"/>
                    <a:pt x="20" y="23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23" y="24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4"/>
                    <a:pt x="23" y="24"/>
                    <a:pt x="23" y="24"/>
                  </a:cubicBezTo>
                  <a:moveTo>
                    <a:pt x="24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2"/>
                    <a:pt x="25" y="23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26" y="25"/>
                  </a:moveTo>
                  <a:cubicBezTo>
                    <a:pt x="25" y="23"/>
                    <a:pt x="25" y="22"/>
                    <a:pt x="25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7" y="25"/>
                  </a:moveTo>
                  <a:cubicBezTo>
                    <a:pt x="27" y="23"/>
                    <a:pt x="27" y="22"/>
                    <a:pt x="27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7" y="24"/>
                    <a:pt x="27" y="25"/>
                  </a:cubicBezTo>
                  <a:moveTo>
                    <a:pt x="29" y="24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0" y="24"/>
                    <a:pt x="29" y="24"/>
                  </a:cubicBezTo>
                  <a:moveTo>
                    <a:pt x="9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9" y="23"/>
                  </a:cubicBezTo>
                  <a:moveTo>
                    <a:pt x="7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7" y="23"/>
                  </a:cubicBezTo>
                  <a:moveTo>
                    <a:pt x="6" y="23"/>
                  </a:moveTo>
                  <a:cubicBezTo>
                    <a:pt x="5" y="22"/>
                    <a:pt x="5" y="21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1"/>
                    <a:pt x="6" y="22"/>
                    <a:pt x="6" y="23"/>
                  </a:cubicBezTo>
                  <a:moveTo>
                    <a:pt x="27" y="12"/>
                  </a:moveTo>
                  <a:cubicBezTo>
                    <a:pt x="26" y="9"/>
                    <a:pt x="25" y="7"/>
                    <a:pt x="25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7" y="10"/>
                    <a:pt x="27" y="12"/>
                  </a:cubicBezTo>
                  <a:moveTo>
                    <a:pt x="23" y="69"/>
                  </a:moveTo>
                  <a:cubicBezTo>
                    <a:pt x="16" y="63"/>
                    <a:pt x="0" y="42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19"/>
                    <a:pt x="6" y="19"/>
                    <a:pt x="5" y="19"/>
                  </a:cubicBezTo>
                  <a:cubicBezTo>
                    <a:pt x="8" y="15"/>
                    <a:pt x="12" y="11"/>
                    <a:pt x="16" y="8"/>
                  </a:cubicBezTo>
                  <a:cubicBezTo>
                    <a:pt x="19" y="5"/>
                    <a:pt x="21" y="3"/>
                    <a:pt x="23" y="1"/>
                  </a:cubicBezTo>
                  <a:cubicBezTo>
                    <a:pt x="24" y="7"/>
                    <a:pt x="26" y="14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1" y="20"/>
                    <a:pt x="20" y="20"/>
                    <a:pt x="20" y="21"/>
                  </a:cubicBezTo>
                  <a:cubicBezTo>
                    <a:pt x="9" y="42"/>
                    <a:pt x="19" y="60"/>
                    <a:pt x="27" y="65"/>
                  </a:cubicBezTo>
                  <a:cubicBezTo>
                    <a:pt x="26" y="66"/>
                    <a:pt x="24" y="68"/>
                    <a:pt x="23" y="69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2"/>
                    <a:pt x="18" y="4"/>
                    <a:pt x="15" y="7"/>
                  </a:cubicBezTo>
                  <a:cubicBezTo>
                    <a:pt x="11" y="11"/>
                    <a:pt x="7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5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7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44"/>
                    <a:pt x="14" y="64"/>
                    <a:pt x="23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9" y="68"/>
                    <a:pt x="30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3" y="56"/>
                    <a:pt x="14" y="44"/>
                    <a:pt x="23" y="26"/>
                  </a:cubicBezTo>
                  <a:cubicBezTo>
                    <a:pt x="24" y="26"/>
                    <a:pt x="27" y="26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18"/>
                    <a:pt x="28" y="12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203"/>
            <p:cNvSpPr>
              <a:spLocks noEditPoints="1"/>
            </p:cNvSpPr>
            <p:nvPr/>
          </p:nvSpPr>
          <p:spPr bwMode="auto">
            <a:xfrm>
              <a:off x="4046" y="2148"/>
              <a:ext cx="66" cy="67"/>
            </a:xfrm>
            <a:custGeom>
              <a:avLst/>
              <a:gdLst>
                <a:gd name="T0" fmla="*/ 14 w 28"/>
                <a:gd name="T1" fmla="*/ 27 h 28"/>
                <a:gd name="T2" fmla="*/ 12 w 28"/>
                <a:gd name="T3" fmla="*/ 27 h 28"/>
                <a:gd name="T4" fmla="*/ 11 w 28"/>
                <a:gd name="T5" fmla="*/ 27 h 28"/>
                <a:gd name="T6" fmla="*/ 3 w 28"/>
                <a:gd name="T7" fmla="*/ 24 h 28"/>
                <a:gd name="T8" fmla="*/ 2 w 28"/>
                <a:gd name="T9" fmla="*/ 19 h 28"/>
                <a:gd name="T10" fmla="*/ 2 w 28"/>
                <a:gd name="T11" fmla="*/ 16 h 28"/>
                <a:gd name="T12" fmla="*/ 3 w 28"/>
                <a:gd name="T13" fmla="*/ 7 h 28"/>
                <a:gd name="T14" fmla="*/ 13 w 28"/>
                <a:gd name="T15" fmla="*/ 4 h 28"/>
                <a:gd name="T16" fmla="*/ 16 w 28"/>
                <a:gd name="T17" fmla="*/ 4 h 28"/>
                <a:gd name="T18" fmla="*/ 16 w 28"/>
                <a:gd name="T19" fmla="*/ 4 h 28"/>
                <a:gd name="T20" fmla="*/ 21 w 28"/>
                <a:gd name="T21" fmla="*/ 5 h 28"/>
                <a:gd name="T22" fmla="*/ 16 w 28"/>
                <a:gd name="T23" fmla="*/ 13 h 28"/>
                <a:gd name="T24" fmla="*/ 13 w 28"/>
                <a:gd name="T25" fmla="*/ 17 h 28"/>
                <a:gd name="T26" fmla="*/ 12 w 28"/>
                <a:gd name="T27" fmla="*/ 13 h 28"/>
                <a:gd name="T28" fmla="*/ 10 w 28"/>
                <a:gd name="T29" fmla="*/ 9 h 28"/>
                <a:gd name="T30" fmla="*/ 9 w 28"/>
                <a:gd name="T31" fmla="*/ 9 h 28"/>
                <a:gd name="T32" fmla="*/ 9 w 28"/>
                <a:gd name="T33" fmla="*/ 9 h 28"/>
                <a:gd name="T34" fmla="*/ 6 w 28"/>
                <a:gd name="T35" fmla="*/ 12 h 28"/>
                <a:gd name="T36" fmla="*/ 6 w 28"/>
                <a:gd name="T37" fmla="*/ 12 h 28"/>
                <a:gd name="T38" fmla="*/ 6 w 28"/>
                <a:gd name="T39" fmla="*/ 13 h 28"/>
                <a:gd name="T40" fmla="*/ 13 w 28"/>
                <a:gd name="T41" fmla="*/ 22 h 28"/>
                <a:gd name="T42" fmla="*/ 13 w 28"/>
                <a:gd name="T43" fmla="*/ 23 h 28"/>
                <a:gd name="T44" fmla="*/ 14 w 28"/>
                <a:gd name="T45" fmla="*/ 22 h 28"/>
                <a:gd name="T46" fmla="*/ 25 w 28"/>
                <a:gd name="T47" fmla="*/ 8 h 28"/>
                <a:gd name="T48" fmla="*/ 25 w 28"/>
                <a:gd name="T49" fmla="*/ 9 h 28"/>
                <a:gd name="T50" fmla="*/ 25 w 28"/>
                <a:gd name="T51" fmla="*/ 10 h 28"/>
                <a:gd name="T52" fmla="*/ 25 w 28"/>
                <a:gd name="T53" fmla="*/ 21 h 28"/>
                <a:gd name="T54" fmla="*/ 22 w 28"/>
                <a:gd name="T55" fmla="*/ 25 h 28"/>
                <a:gd name="T56" fmla="*/ 14 w 28"/>
                <a:gd name="T57" fmla="*/ 27 h 28"/>
                <a:gd name="T58" fmla="*/ 13 w 28"/>
                <a:gd name="T59" fmla="*/ 18 h 28"/>
                <a:gd name="T60" fmla="*/ 14 w 28"/>
                <a:gd name="T61" fmla="*/ 18 h 28"/>
                <a:gd name="T62" fmla="*/ 17 w 28"/>
                <a:gd name="T63" fmla="*/ 13 h 28"/>
                <a:gd name="T64" fmla="*/ 25 w 28"/>
                <a:gd name="T65" fmla="*/ 2 h 28"/>
                <a:gd name="T66" fmla="*/ 27 w 28"/>
                <a:gd name="T67" fmla="*/ 4 h 28"/>
                <a:gd name="T68" fmla="*/ 13 w 28"/>
                <a:gd name="T69" fmla="*/ 21 h 28"/>
                <a:gd name="T70" fmla="*/ 7 w 28"/>
                <a:gd name="T71" fmla="*/ 13 h 28"/>
                <a:gd name="T72" fmla="*/ 9 w 28"/>
                <a:gd name="T73" fmla="*/ 10 h 28"/>
                <a:gd name="T74" fmla="*/ 11 w 28"/>
                <a:gd name="T75" fmla="*/ 14 h 28"/>
                <a:gd name="T76" fmla="*/ 13 w 28"/>
                <a:gd name="T77" fmla="*/ 18 h 28"/>
                <a:gd name="T78" fmla="*/ 13 w 28"/>
                <a:gd name="T79" fmla="*/ 18 h 28"/>
                <a:gd name="T80" fmla="*/ 25 w 28"/>
                <a:gd name="T81" fmla="*/ 0 h 28"/>
                <a:gd name="T82" fmla="*/ 25 w 28"/>
                <a:gd name="T83" fmla="*/ 1 h 28"/>
                <a:gd name="T84" fmla="*/ 22 w 28"/>
                <a:gd name="T85" fmla="*/ 4 h 28"/>
                <a:gd name="T86" fmla="*/ 16 w 28"/>
                <a:gd name="T87" fmla="*/ 3 h 28"/>
                <a:gd name="T88" fmla="*/ 16 w 28"/>
                <a:gd name="T89" fmla="*/ 3 h 28"/>
                <a:gd name="T90" fmla="*/ 13 w 28"/>
                <a:gd name="T91" fmla="*/ 3 h 28"/>
                <a:gd name="T92" fmla="*/ 2 w 28"/>
                <a:gd name="T93" fmla="*/ 7 h 28"/>
                <a:gd name="T94" fmla="*/ 1 w 28"/>
                <a:gd name="T95" fmla="*/ 16 h 28"/>
                <a:gd name="T96" fmla="*/ 1 w 28"/>
                <a:gd name="T97" fmla="*/ 19 h 28"/>
                <a:gd name="T98" fmla="*/ 2 w 28"/>
                <a:gd name="T99" fmla="*/ 25 h 28"/>
                <a:gd name="T100" fmla="*/ 11 w 28"/>
                <a:gd name="T101" fmla="*/ 28 h 28"/>
                <a:gd name="T102" fmla="*/ 12 w 28"/>
                <a:gd name="T103" fmla="*/ 28 h 28"/>
                <a:gd name="T104" fmla="*/ 14 w 28"/>
                <a:gd name="T105" fmla="*/ 28 h 28"/>
                <a:gd name="T106" fmla="*/ 23 w 28"/>
                <a:gd name="T107" fmla="*/ 26 h 28"/>
                <a:gd name="T108" fmla="*/ 26 w 28"/>
                <a:gd name="T109" fmla="*/ 21 h 28"/>
                <a:gd name="T110" fmla="*/ 26 w 28"/>
                <a:gd name="T111" fmla="*/ 10 h 28"/>
                <a:gd name="T112" fmla="*/ 26 w 28"/>
                <a:gd name="T113" fmla="*/ 9 h 28"/>
                <a:gd name="T114" fmla="*/ 25 w 28"/>
                <a:gd name="T115" fmla="*/ 7 h 28"/>
                <a:gd name="T116" fmla="*/ 28 w 28"/>
                <a:gd name="T117" fmla="*/ 4 h 28"/>
                <a:gd name="T118" fmla="*/ 28 w 28"/>
                <a:gd name="T119" fmla="*/ 4 h 28"/>
                <a:gd name="T120" fmla="*/ 27 w 28"/>
                <a:gd name="T121" fmla="*/ 3 h 28"/>
                <a:gd name="T122" fmla="*/ 26 w 28"/>
                <a:gd name="T123" fmla="*/ 1 h 28"/>
                <a:gd name="T124" fmla="*/ 25 w 28"/>
                <a:gd name="T1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" h="28">
                  <a:moveTo>
                    <a:pt x="14" y="27"/>
                  </a:moveTo>
                  <a:cubicBezTo>
                    <a:pt x="14" y="27"/>
                    <a:pt x="13" y="27"/>
                    <a:pt x="12" y="27"/>
                  </a:cubicBezTo>
                  <a:cubicBezTo>
                    <a:pt x="12" y="27"/>
                    <a:pt x="11" y="27"/>
                    <a:pt x="11" y="27"/>
                  </a:cubicBezTo>
                  <a:cubicBezTo>
                    <a:pt x="8" y="27"/>
                    <a:pt x="4" y="27"/>
                    <a:pt x="3" y="24"/>
                  </a:cubicBezTo>
                  <a:cubicBezTo>
                    <a:pt x="1" y="23"/>
                    <a:pt x="1" y="21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3"/>
                    <a:pt x="2" y="8"/>
                    <a:pt x="3" y="7"/>
                  </a:cubicBezTo>
                  <a:cubicBezTo>
                    <a:pt x="3" y="6"/>
                    <a:pt x="6" y="4"/>
                    <a:pt x="13" y="4"/>
                  </a:cubicBezTo>
                  <a:cubicBezTo>
                    <a:pt x="14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5"/>
                    <a:pt x="20" y="5"/>
                    <a:pt x="21" y="5"/>
                  </a:cubicBezTo>
                  <a:cubicBezTo>
                    <a:pt x="20" y="8"/>
                    <a:pt x="18" y="10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6"/>
                    <a:pt x="12" y="14"/>
                    <a:pt x="12" y="13"/>
                  </a:cubicBezTo>
                  <a:cubicBezTo>
                    <a:pt x="11" y="12"/>
                    <a:pt x="10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11" y="19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17"/>
                    <a:pt x="21" y="12"/>
                    <a:pt x="25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4"/>
                    <a:pt x="25" y="17"/>
                    <a:pt x="25" y="21"/>
                  </a:cubicBezTo>
                  <a:cubicBezTo>
                    <a:pt x="24" y="23"/>
                    <a:pt x="24" y="24"/>
                    <a:pt x="22" y="25"/>
                  </a:cubicBezTo>
                  <a:cubicBezTo>
                    <a:pt x="21" y="27"/>
                    <a:pt x="17" y="27"/>
                    <a:pt x="14" y="27"/>
                  </a:cubicBezTo>
                  <a:moveTo>
                    <a:pt x="13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5" y="16"/>
                    <a:pt x="16" y="15"/>
                    <a:pt x="17" y="13"/>
                  </a:cubicBezTo>
                  <a:cubicBezTo>
                    <a:pt x="20" y="9"/>
                    <a:pt x="22" y="6"/>
                    <a:pt x="25" y="2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2" y="9"/>
                    <a:pt x="17" y="15"/>
                    <a:pt x="13" y="21"/>
                  </a:cubicBezTo>
                  <a:cubicBezTo>
                    <a:pt x="12" y="18"/>
                    <a:pt x="9" y="14"/>
                    <a:pt x="7" y="13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0" y="11"/>
                    <a:pt x="10" y="13"/>
                    <a:pt x="11" y="14"/>
                  </a:cubicBezTo>
                  <a:cubicBezTo>
                    <a:pt x="12" y="15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21" y="4"/>
                    <a:pt x="19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7" y="3"/>
                    <a:pt x="3" y="4"/>
                    <a:pt x="2" y="7"/>
                  </a:cubicBezTo>
                  <a:cubicBezTo>
                    <a:pt x="1" y="8"/>
                    <a:pt x="1" y="12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4" y="28"/>
                    <a:pt x="8" y="28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8" y="28"/>
                    <a:pt x="21" y="28"/>
                    <a:pt x="23" y="26"/>
                  </a:cubicBezTo>
                  <a:cubicBezTo>
                    <a:pt x="25" y="24"/>
                    <a:pt x="25" y="23"/>
                    <a:pt x="26" y="21"/>
                  </a:cubicBezTo>
                  <a:cubicBezTo>
                    <a:pt x="26" y="17"/>
                    <a:pt x="26" y="14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6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5092773" y="1663594"/>
            <a:ext cx="2204075" cy="4583479"/>
            <a:chOff x="5276822" y="2263193"/>
            <a:chExt cx="2022845" cy="4206605"/>
          </a:xfr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9" name="任意多边形 218"/>
            <p:cNvSpPr/>
            <p:nvPr/>
          </p:nvSpPr>
          <p:spPr>
            <a:xfrm rot="5400000">
              <a:off x="6251085" y="6144437"/>
              <a:ext cx="273185" cy="377538"/>
            </a:xfrm>
            <a:custGeom>
              <a:avLst/>
              <a:gdLst>
                <a:gd name="connsiteX0" fmla="*/ 0 w 245327"/>
                <a:gd name="connsiteY0" fmla="*/ 0 h 374681"/>
                <a:gd name="connsiteX1" fmla="*/ 0 w 245327"/>
                <a:gd name="connsiteY1" fmla="*/ 374681 h 374681"/>
                <a:gd name="connsiteX2" fmla="*/ 245327 w 245327"/>
                <a:gd name="connsiteY2" fmla="*/ 218564 h 374681"/>
                <a:gd name="connsiteX3" fmla="*/ 245327 w 245327"/>
                <a:gd name="connsiteY3" fmla="*/ 169499 h 374681"/>
                <a:gd name="connsiteX4" fmla="*/ 0 w 245327"/>
                <a:gd name="connsiteY4" fmla="*/ 0 h 374681"/>
                <a:gd name="connsiteX0" fmla="*/ 0 w 253793"/>
                <a:gd name="connsiteY0" fmla="*/ 0 h 374681"/>
                <a:gd name="connsiteX1" fmla="*/ 0 w 253793"/>
                <a:gd name="connsiteY1" fmla="*/ 374681 h 374681"/>
                <a:gd name="connsiteX2" fmla="*/ 245327 w 253793"/>
                <a:gd name="connsiteY2" fmla="*/ 218564 h 374681"/>
                <a:gd name="connsiteX3" fmla="*/ 245327 w 253793"/>
                <a:gd name="connsiteY3" fmla="*/ 169499 h 374681"/>
                <a:gd name="connsiteX4" fmla="*/ 0 w 253793"/>
                <a:gd name="connsiteY4" fmla="*/ 0 h 374681"/>
                <a:gd name="connsiteX0" fmla="*/ 0 w 262397"/>
                <a:gd name="connsiteY0" fmla="*/ 0 h 374681"/>
                <a:gd name="connsiteX1" fmla="*/ 0 w 262397"/>
                <a:gd name="connsiteY1" fmla="*/ 374681 h 374681"/>
                <a:gd name="connsiteX2" fmla="*/ 245327 w 262397"/>
                <a:gd name="connsiteY2" fmla="*/ 218564 h 374681"/>
                <a:gd name="connsiteX3" fmla="*/ 245327 w 262397"/>
                <a:gd name="connsiteY3" fmla="*/ 169499 h 374681"/>
                <a:gd name="connsiteX4" fmla="*/ 0 w 262397"/>
                <a:gd name="connsiteY4" fmla="*/ 0 h 374681"/>
                <a:gd name="connsiteX0" fmla="*/ 7408 w 269805"/>
                <a:gd name="connsiteY0" fmla="*/ 0 h 374681"/>
                <a:gd name="connsiteX1" fmla="*/ 7408 w 269805"/>
                <a:gd name="connsiteY1" fmla="*/ 374681 h 374681"/>
                <a:gd name="connsiteX2" fmla="*/ 252735 w 269805"/>
                <a:gd name="connsiteY2" fmla="*/ 218564 h 374681"/>
                <a:gd name="connsiteX3" fmla="*/ 252735 w 269805"/>
                <a:gd name="connsiteY3" fmla="*/ 169499 h 374681"/>
                <a:gd name="connsiteX4" fmla="*/ 7408 w 269805"/>
                <a:gd name="connsiteY4" fmla="*/ 0 h 374681"/>
                <a:gd name="connsiteX0" fmla="*/ 10788 w 273185"/>
                <a:gd name="connsiteY0" fmla="*/ 0 h 374681"/>
                <a:gd name="connsiteX1" fmla="*/ 10788 w 273185"/>
                <a:gd name="connsiteY1" fmla="*/ 374681 h 374681"/>
                <a:gd name="connsiteX2" fmla="*/ 256115 w 273185"/>
                <a:gd name="connsiteY2" fmla="*/ 218564 h 374681"/>
                <a:gd name="connsiteX3" fmla="*/ 256115 w 273185"/>
                <a:gd name="connsiteY3" fmla="*/ 169499 h 374681"/>
                <a:gd name="connsiteX4" fmla="*/ 10788 w 273185"/>
                <a:gd name="connsiteY4" fmla="*/ 0 h 374681"/>
                <a:gd name="connsiteX0" fmla="*/ 10788 w 273185"/>
                <a:gd name="connsiteY0" fmla="*/ 0 h 377538"/>
                <a:gd name="connsiteX1" fmla="*/ 10788 w 273185"/>
                <a:gd name="connsiteY1" fmla="*/ 377538 h 377538"/>
                <a:gd name="connsiteX2" fmla="*/ 256115 w 273185"/>
                <a:gd name="connsiteY2" fmla="*/ 218564 h 377538"/>
                <a:gd name="connsiteX3" fmla="*/ 256115 w 273185"/>
                <a:gd name="connsiteY3" fmla="*/ 169499 h 377538"/>
                <a:gd name="connsiteX4" fmla="*/ 10788 w 273185"/>
                <a:gd name="connsiteY4" fmla="*/ 0 h 37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185" h="377538">
                  <a:moveTo>
                    <a:pt x="10788" y="0"/>
                  </a:moveTo>
                  <a:cubicBezTo>
                    <a:pt x="-5880" y="122512"/>
                    <a:pt x="-1118" y="250263"/>
                    <a:pt x="10788" y="377538"/>
                  </a:cubicBezTo>
                  <a:lnTo>
                    <a:pt x="256115" y="218564"/>
                  </a:lnTo>
                  <a:cubicBezTo>
                    <a:pt x="282309" y="202209"/>
                    <a:pt x="275165" y="188236"/>
                    <a:pt x="256115" y="169499"/>
                  </a:cubicBezTo>
                  <a:lnTo>
                    <a:pt x="10788" y="0"/>
                  </a:lnTo>
                  <a:close/>
                </a:path>
              </a:pathLst>
            </a:custGeom>
            <a:gradFill>
              <a:gsLst>
                <a:gs pos="2000">
                  <a:srgbClr val="2E2E2E"/>
                </a:gs>
                <a:gs pos="42000">
                  <a:srgbClr val="727272"/>
                </a:gs>
                <a:gs pos="12000">
                  <a:srgbClr val="555555"/>
                </a:gs>
                <a:gs pos="63000">
                  <a:srgbClr val="363636"/>
                </a:gs>
                <a:gs pos="100000">
                  <a:srgbClr val="41414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Freeform 212"/>
            <p:cNvSpPr>
              <a:spLocks/>
            </p:cNvSpPr>
            <p:nvPr/>
          </p:nvSpPr>
          <p:spPr bwMode="auto">
            <a:xfrm>
              <a:off x="5816447" y="4542587"/>
              <a:ext cx="492408" cy="1113726"/>
            </a:xfrm>
            <a:custGeom>
              <a:avLst/>
              <a:gdLst>
                <a:gd name="T0" fmla="*/ 0 w 277"/>
                <a:gd name="T1" fmla="*/ 0 h 628"/>
                <a:gd name="T2" fmla="*/ 0 w 277"/>
                <a:gd name="T3" fmla="*/ 580 h 628"/>
                <a:gd name="T4" fmla="*/ 57 w 277"/>
                <a:gd name="T5" fmla="*/ 628 h 628"/>
                <a:gd name="T6" fmla="*/ 277 w 277"/>
                <a:gd name="T7" fmla="*/ 628 h 628"/>
                <a:gd name="T8" fmla="*/ 277 w 277"/>
                <a:gd name="T9" fmla="*/ 73 h 628"/>
                <a:gd name="T10" fmla="*/ 0 w 277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628">
                  <a:moveTo>
                    <a:pt x="0" y="0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57" y="628"/>
                    <a:pt x="57" y="628"/>
                    <a:pt x="57" y="628"/>
                  </a:cubicBezTo>
                  <a:cubicBezTo>
                    <a:pt x="277" y="628"/>
                    <a:pt x="277" y="628"/>
                    <a:pt x="277" y="628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185" y="51"/>
                    <a:pt x="92" y="25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Freeform 213"/>
            <p:cNvSpPr>
              <a:spLocks/>
            </p:cNvSpPr>
            <p:nvPr/>
          </p:nvSpPr>
          <p:spPr bwMode="auto">
            <a:xfrm>
              <a:off x="6384249" y="4720690"/>
              <a:ext cx="541874" cy="963080"/>
            </a:xfrm>
            <a:custGeom>
              <a:avLst/>
              <a:gdLst>
                <a:gd name="T0" fmla="*/ 0 w 305"/>
                <a:gd name="T1" fmla="*/ 0 h 543"/>
                <a:gd name="T2" fmla="*/ 0 w 305"/>
                <a:gd name="T3" fmla="*/ 543 h 543"/>
                <a:gd name="T4" fmla="*/ 263 w 305"/>
                <a:gd name="T5" fmla="*/ 543 h 543"/>
                <a:gd name="T6" fmla="*/ 305 w 305"/>
                <a:gd name="T7" fmla="*/ 495 h 543"/>
                <a:gd name="T8" fmla="*/ 305 w 305"/>
                <a:gd name="T9" fmla="*/ 41 h 543"/>
                <a:gd name="T10" fmla="*/ 0 w 305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543">
                  <a:moveTo>
                    <a:pt x="0" y="0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263" y="543"/>
                    <a:pt x="263" y="543"/>
                    <a:pt x="263" y="543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201" y="38"/>
                    <a:pt x="100" y="22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Freeform 214"/>
            <p:cNvSpPr>
              <a:spLocks/>
            </p:cNvSpPr>
            <p:nvPr/>
          </p:nvSpPr>
          <p:spPr bwMode="auto">
            <a:xfrm>
              <a:off x="6093755" y="4617535"/>
              <a:ext cx="280305" cy="1066509"/>
            </a:xfrm>
            <a:custGeom>
              <a:avLst/>
              <a:gdLst>
                <a:gd name="T0" fmla="*/ 0 w 158"/>
                <a:gd name="T1" fmla="*/ 0 h 602"/>
                <a:gd name="T2" fmla="*/ 0 w 158"/>
                <a:gd name="T3" fmla="*/ 602 h 602"/>
                <a:gd name="T4" fmla="*/ 158 w 158"/>
                <a:gd name="T5" fmla="*/ 602 h 602"/>
                <a:gd name="T6" fmla="*/ 158 w 158"/>
                <a:gd name="T7" fmla="*/ 40 h 602"/>
                <a:gd name="T8" fmla="*/ 0 w 15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02">
                  <a:moveTo>
                    <a:pt x="0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158" y="602"/>
                    <a:pt x="158" y="602"/>
                    <a:pt x="158" y="602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05" y="28"/>
                    <a:pt x="52" y="14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Freeform 215"/>
            <p:cNvSpPr>
              <a:spLocks/>
            </p:cNvSpPr>
            <p:nvPr/>
          </p:nvSpPr>
          <p:spPr bwMode="auto">
            <a:xfrm>
              <a:off x="6368814" y="4686487"/>
              <a:ext cx="282554" cy="997557"/>
            </a:xfrm>
            <a:custGeom>
              <a:avLst/>
              <a:gdLst>
                <a:gd name="T0" fmla="*/ 0 w 159"/>
                <a:gd name="T1" fmla="*/ 0 h 563"/>
                <a:gd name="T2" fmla="*/ 0 w 159"/>
                <a:gd name="T3" fmla="*/ 563 h 563"/>
                <a:gd name="T4" fmla="*/ 159 w 159"/>
                <a:gd name="T5" fmla="*/ 563 h 563"/>
                <a:gd name="T6" fmla="*/ 159 w 159"/>
                <a:gd name="T7" fmla="*/ 30 h 563"/>
                <a:gd name="T8" fmla="*/ 0 w 159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63">
                  <a:moveTo>
                    <a:pt x="0" y="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159" y="563"/>
                    <a:pt x="159" y="563"/>
                    <a:pt x="159" y="56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06" y="22"/>
                    <a:pt x="53" y="12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6088508" y="4711220"/>
              <a:ext cx="10493" cy="9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19"/>
            <p:cNvSpPr>
              <a:spLocks/>
            </p:cNvSpPr>
            <p:nvPr/>
          </p:nvSpPr>
          <p:spPr bwMode="auto">
            <a:xfrm>
              <a:off x="5816447" y="5570872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20"/>
            <p:cNvSpPr>
              <a:spLocks/>
            </p:cNvSpPr>
            <p:nvPr/>
          </p:nvSpPr>
          <p:spPr bwMode="auto">
            <a:xfrm>
              <a:off x="5816447" y="5528152"/>
              <a:ext cx="2248" cy="42720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24 h 24"/>
                <a:gd name="T4" fmla="*/ 0 w 1"/>
                <a:gd name="T5" fmla="*/ 24 h 24"/>
                <a:gd name="T6" fmla="*/ 1 w 1"/>
                <a:gd name="T7" fmla="*/ 16 h 24"/>
                <a:gd name="T8" fmla="*/ 0 w 1"/>
                <a:gd name="T9" fmla="*/ 8 h 24"/>
                <a:gd name="T10" fmla="*/ 0 w 1"/>
                <a:gd name="T11" fmla="*/ 8 h 24"/>
                <a:gd name="T12" fmla="*/ 0 w 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1" y="1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21"/>
            <p:cNvSpPr>
              <a:spLocks/>
            </p:cNvSpPr>
            <p:nvPr/>
          </p:nvSpPr>
          <p:spPr bwMode="auto">
            <a:xfrm>
              <a:off x="6642374" y="4711220"/>
              <a:ext cx="10493" cy="28480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0 h 16"/>
                <a:gd name="T4" fmla="*/ 0 w 6"/>
                <a:gd name="T5" fmla="*/ 15 h 16"/>
                <a:gd name="T6" fmla="*/ 6 w 6"/>
                <a:gd name="T7" fmla="*/ 16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222"/>
            <p:cNvSpPr>
              <a:spLocks/>
            </p:cNvSpPr>
            <p:nvPr/>
          </p:nvSpPr>
          <p:spPr bwMode="auto">
            <a:xfrm>
              <a:off x="6642374" y="4738201"/>
              <a:ext cx="10493" cy="759972"/>
            </a:xfrm>
            <a:custGeom>
              <a:avLst/>
              <a:gdLst>
                <a:gd name="T0" fmla="*/ 0 w 6"/>
                <a:gd name="T1" fmla="*/ 0 h 429"/>
                <a:gd name="T2" fmla="*/ 0 w 6"/>
                <a:gd name="T3" fmla="*/ 0 h 429"/>
                <a:gd name="T4" fmla="*/ 5 w 6"/>
                <a:gd name="T5" fmla="*/ 1 h 429"/>
                <a:gd name="T6" fmla="*/ 5 w 6"/>
                <a:gd name="T7" fmla="*/ 428 h 429"/>
                <a:gd name="T8" fmla="*/ 6 w 6"/>
                <a:gd name="T9" fmla="*/ 429 h 429"/>
                <a:gd name="T10" fmla="*/ 6 w 6"/>
                <a:gd name="T11" fmla="*/ 1 h 429"/>
                <a:gd name="T12" fmla="*/ 0 w 6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428"/>
                    <a:pt x="5" y="428"/>
                    <a:pt x="5" y="428"/>
                  </a:cubicBezTo>
                  <a:cubicBezTo>
                    <a:pt x="5" y="428"/>
                    <a:pt x="6" y="429"/>
                    <a:pt x="6" y="42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224"/>
            <p:cNvSpPr>
              <a:spLocks/>
            </p:cNvSpPr>
            <p:nvPr/>
          </p:nvSpPr>
          <p:spPr bwMode="auto">
            <a:xfrm>
              <a:off x="6367315" y="4711220"/>
              <a:ext cx="1499" cy="783206"/>
            </a:xfrm>
            <a:custGeom>
              <a:avLst/>
              <a:gdLst>
                <a:gd name="T0" fmla="*/ 1 w 1"/>
                <a:gd name="T1" fmla="*/ 0 h 442"/>
                <a:gd name="T2" fmla="*/ 0 w 1"/>
                <a:gd name="T3" fmla="*/ 0 h 442"/>
                <a:gd name="T4" fmla="*/ 0 w 1"/>
                <a:gd name="T5" fmla="*/ 442 h 442"/>
                <a:gd name="T6" fmla="*/ 1 w 1"/>
                <a:gd name="T7" fmla="*/ 438 h 442"/>
                <a:gd name="T8" fmla="*/ 1 w 1"/>
                <a:gd name="T9" fmla="*/ 441 h 442"/>
                <a:gd name="T10" fmla="*/ 1 w 1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" y="440"/>
                    <a:pt x="1" y="438"/>
                    <a:pt x="1" y="438"/>
                  </a:cubicBezTo>
                  <a:cubicBezTo>
                    <a:pt x="1" y="438"/>
                    <a:pt x="1" y="439"/>
                    <a:pt x="1" y="44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226"/>
            <p:cNvSpPr>
              <a:spLocks/>
            </p:cNvSpPr>
            <p:nvPr/>
          </p:nvSpPr>
          <p:spPr bwMode="auto">
            <a:xfrm>
              <a:off x="5816447" y="5499672"/>
              <a:ext cx="1127967" cy="803441"/>
            </a:xfrm>
            <a:custGeom>
              <a:avLst/>
              <a:gdLst>
                <a:gd name="T0" fmla="*/ 76 w 635"/>
                <a:gd name="T1" fmla="*/ 55 h 453"/>
                <a:gd name="T2" fmla="*/ 156 w 635"/>
                <a:gd name="T3" fmla="*/ 1 h 453"/>
                <a:gd name="T4" fmla="*/ 230 w 635"/>
                <a:gd name="T5" fmla="*/ 60 h 453"/>
                <a:gd name="T6" fmla="*/ 311 w 635"/>
                <a:gd name="T7" fmla="*/ 0 h 453"/>
                <a:gd name="T8" fmla="*/ 390 w 635"/>
                <a:gd name="T9" fmla="*/ 59 h 453"/>
                <a:gd name="T10" fmla="*/ 469 w 635"/>
                <a:gd name="T11" fmla="*/ 1 h 453"/>
                <a:gd name="T12" fmla="*/ 557 w 635"/>
                <a:gd name="T13" fmla="*/ 53 h 453"/>
                <a:gd name="T14" fmla="*/ 635 w 635"/>
                <a:gd name="T15" fmla="*/ 19 h 453"/>
                <a:gd name="T16" fmla="*/ 635 w 635"/>
                <a:gd name="T17" fmla="*/ 44 h 453"/>
                <a:gd name="T18" fmla="*/ 432 w 635"/>
                <a:gd name="T19" fmla="*/ 394 h 453"/>
                <a:gd name="T20" fmla="*/ 317 w 635"/>
                <a:gd name="T21" fmla="*/ 453 h 453"/>
                <a:gd name="T22" fmla="*/ 208 w 635"/>
                <a:gd name="T23" fmla="*/ 408 h 453"/>
                <a:gd name="T24" fmla="*/ 0 w 635"/>
                <a:gd name="T25" fmla="*/ 47 h 453"/>
                <a:gd name="T26" fmla="*/ 0 w 635"/>
                <a:gd name="T27" fmla="*/ 16 h 453"/>
                <a:gd name="T28" fmla="*/ 76 w 635"/>
                <a:gd name="T29" fmla="*/ 5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53">
                  <a:moveTo>
                    <a:pt x="76" y="55"/>
                  </a:moveTo>
                  <a:cubicBezTo>
                    <a:pt x="146" y="51"/>
                    <a:pt x="156" y="1"/>
                    <a:pt x="156" y="1"/>
                  </a:cubicBezTo>
                  <a:cubicBezTo>
                    <a:pt x="156" y="1"/>
                    <a:pt x="167" y="60"/>
                    <a:pt x="230" y="60"/>
                  </a:cubicBezTo>
                  <a:cubicBezTo>
                    <a:pt x="296" y="60"/>
                    <a:pt x="311" y="0"/>
                    <a:pt x="311" y="0"/>
                  </a:cubicBezTo>
                  <a:cubicBezTo>
                    <a:pt x="311" y="0"/>
                    <a:pt x="320" y="59"/>
                    <a:pt x="390" y="59"/>
                  </a:cubicBezTo>
                  <a:cubicBezTo>
                    <a:pt x="453" y="59"/>
                    <a:pt x="469" y="1"/>
                    <a:pt x="469" y="1"/>
                  </a:cubicBezTo>
                  <a:cubicBezTo>
                    <a:pt x="469" y="1"/>
                    <a:pt x="489" y="53"/>
                    <a:pt x="557" y="53"/>
                  </a:cubicBezTo>
                  <a:cubicBezTo>
                    <a:pt x="588" y="53"/>
                    <a:pt x="622" y="47"/>
                    <a:pt x="635" y="19"/>
                  </a:cubicBezTo>
                  <a:cubicBezTo>
                    <a:pt x="634" y="36"/>
                    <a:pt x="635" y="44"/>
                    <a:pt x="635" y="44"/>
                  </a:cubicBezTo>
                  <a:cubicBezTo>
                    <a:pt x="432" y="394"/>
                    <a:pt x="432" y="394"/>
                    <a:pt x="432" y="39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208" y="408"/>
                    <a:pt x="208" y="408"/>
                    <a:pt x="208" y="4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34"/>
                    <a:pt x="0" y="16"/>
                  </a:cubicBezTo>
                  <a:cubicBezTo>
                    <a:pt x="4" y="47"/>
                    <a:pt x="40" y="57"/>
                    <a:pt x="76" y="55"/>
                  </a:cubicBezTo>
                </a:path>
              </a:pathLst>
            </a:custGeom>
            <a:gradFill>
              <a:gsLst>
                <a:gs pos="0">
                  <a:srgbClr val="ADA795"/>
                </a:gs>
                <a:gs pos="78000">
                  <a:srgbClr val="DCDAD3"/>
                </a:gs>
                <a:gs pos="50000">
                  <a:srgbClr val="F1F0EF"/>
                </a:gs>
                <a:gs pos="17000">
                  <a:srgbClr val="F2F2F2"/>
                </a:gs>
                <a:gs pos="31000">
                  <a:srgbClr val="C1BCAF"/>
                </a:gs>
                <a:gs pos="100000">
                  <a:srgbClr val="ADA79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1" name="Freeform 228"/>
            <p:cNvSpPr>
              <a:spLocks/>
            </p:cNvSpPr>
            <p:nvPr/>
          </p:nvSpPr>
          <p:spPr bwMode="auto">
            <a:xfrm>
              <a:off x="6272880" y="3931762"/>
              <a:ext cx="334268" cy="65205"/>
            </a:xfrm>
            <a:custGeom>
              <a:avLst/>
              <a:gdLst>
                <a:gd name="T0" fmla="*/ 0 w 188"/>
                <a:gd name="T1" fmla="*/ 0 h 37"/>
                <a:gd name="T2" fmla="*/ 188 w 188"/>
                <a:gd name="T3" fmla="*/ 4 h 37"/>
                <a:gd name="T4" fmla="*/ 50 w 188"/>
                <a:gd name="T5" fmla="*/ 37 h 37"/>
                <a:gd name="T6" fmla="*/ 0 w 188"/>
                <a:gd name="T7" fmla="*/ 36 h 37"/>
                <a:gd name="T8" fmla="*/ 0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0" y="0"/>
                  </a:moveTo>
                  <a:cubicBezTo>
                    <a:pt x="67" y="0"/>
                    <a:pt x="130" y="1"/>
                    <a:pt x="188" y="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4" y="36"/>
                    <a:pt x="18" y="36"/>
                    <a:pt x="0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29"/>
            <p:cNvSpPr>
              <a:spLocks/>
            </p:cNvSpPr>
            <p:nvPr/>
          </p:nvSpPr>
          <p:spPr bwMode="auto">
            <a:xfrm>
              <a:off x="6362068" y="3878549"/>
              <a:ext cx="534379" cy="63706"/>
            </a:xfrm>
            <a:custGeom>
              <a:avLst/>
              <a:gdLst>
                <a:gd name="T0" fmla="*/ 138 w 301"/>
                <a:gd name="T1" fmla="*/ 0 h 36"/>
                <a:gd name="T2" fmla="*/ 301 w 301"/>
                <a:gd name="T3" fmla="*/ 11 h 36"/>
                <a:gd name="T4" fmla="*/ 42 w 301"/>
                <a:gd name="T5" fmla="*/ 36 h 36"/>
                <a:gd name="T6" fmla="*/ 0 w 301"/>
                <a:gd name="T7" fmla="*/ 34 h 36"/>
                <a:gd name="T8" fmla="*/ 13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138" y="0"/>
                  </a:moveTo>
                  <a:cubicBezTo>
                    <a:pt x="199" y="3"/>
                    <a:pt x="254" y="6"/>
                    <a:pt x="301" y="1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0" y="35"/>
                    <a:pt x="16" y="34"/>
                    <a:pt x="0" y="3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30"/>
            <p:cNvSpPr>
              <a:spLocks/>
            </p:cNvSpPr>
            <p:nvPr/>
          </p:nvSpPr>
          <p:spPr bwMode="auto">
            <a:xfrm>
              <a:off x="6436267" y="3839576"/>
              <a:ext cx="646801" cy="50965"/>
            </a:xfrm>
            <a:custGeom>
              <a:avLst/>
              <a:gdLst>
                <a:gd name="T0" fmla="*/ 258 w 364"/>
                <a:gd name="T1" fmla="*/ 0 h 29"/>
                <a:gd name="T2" fmla="*/ 364 w 364"/>
                <a:gd name="T3" fmla="*/ 15 h 29"/>
                <a:gd name="T4" fmla="*/ 28 w 364"/>
                <a:gd name="T5" fmla="*/ 29 h 29"/>
                <a:gd name="T6" fmla="*/ 0 w 364"/>
                <a:gd name="T7" fmla="*/ 25 h 29"/>
                <a:gd name="T8" fmla="*/ 258 w 3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9">
                  <a:moveTo>
                    <a:pt x="258" y="0"/>
                  </a:moveTo>
                  <a:cubicBezTo>
                    <a:pt x="303" y="4"/>
                    <a:pt x="339" y="9"/>
                    <a:pt x="364" y="1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1" y="28"/>
                    <a:pt x="12" y="26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31"/>
            <p:cNvSpPr>
              <a:spLocks/>
            </p:cNvSpPr>
            <p:nvPr/>
          </p:nvSpPr>
          <p:spPr bwMode="auto">
            <a:xfrm>
              <a:off x="5934115" y="3990221"/>
              <a:ext cx="338765" cy="65205"/>
            </a:xfrm>
            <a:custGeom>
              <a:avLst/>
              <a:gdLst>
                <a:gd name="T0" fmla="*/ 0 w 191"/>
                <a:gd name="T1" fmla="*/ 4 h 37"/>
                <a:gd name="T2" fmla="*/ 141 w 191"/>
                <a:gd name="T3" fmla="*/ 37 h 37"/>
                <a:gd name="T4" fmla="*/ 191 w 191"/>
                <a:gd name="T5" fmla="*/ 36 h 37"/>
                <a:gd name="T6" fmla="*/ 191 w 191"/>
                <a:gd name="T7" fmla="*/ 0 h 37"/>
                <a:gd name="T8" fmla="*/ 0 w 191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7">
                  <a:moveTo>
                    <a:pt x="0" y="4"/>
                  </a:moveTo>
                  <a:cubicBezTo>
                    <a:pt x="141" y="37"/>
                    <a:pt x="141" y="37"/>
                    <a:pt x="141" y="37"/>
                  </a:cubicBezTo>
                  <a:cubicBezTo>
                    <a:pt x="157" y="37"/>
                    <a:pt x="173" y="36"/>
                    <a:pt x="191" y="36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23" y="0"/>
                    <a:pt x="59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32"/>
            <p:cNvSpPr>
              <a:spLocks/>
            </p:cNvSpPr>
            <p:nvPr/>
          </p:nvSpPr>
          <p:spPr bwMode="auto">
            <a:xfrm>
              <a:off x="5651562" y="4055426"/>
              <a:ext cx="532880" cy="63706"/>
            </a:xfrm>
            <a:custGeom>
              <a:avLst/>
              <a:gdLst>
                <a:gd name="T0" fmla="*/ 159 w 300"/>
                <a:gd name="T1" fmla="*/ 0 h 36"/>
                <a:gd name="T2" fmla="*/ 300 w 300"/>
                <a:gd name="T3" fmla="*/ 33 h 36"/>
                <a:gd name="T4" fmla="*/ 258 w 300"/>
                <a:gd name="T5" fmla="*/ 36 h 36"/>
                <a:gd name="T6" fmla="*/ 0 w 300"/>
                <a:gd name="T7" fmla="*/ 11 h 36"/>
                <a:gd name="T8" fmla="*/ 159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159" y="0"/>
                  </a:moveTo>
                  <a:cubicBezTo>
                    <a:pt x="300" y="33"/>
                    <a:pt x="300" y="33"/>
                    <a:pt x="300" y="33"/>
                  </a:cubicBezTo>
                  <a:cubicBezTo>
                    <a:pt x="284" y="34"/>
                    <a:pt x="270" y="35"/>
                    <a:pt x="258" y="3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6"/>
                    <a:pt x="99" y="3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233"/>
            <p:cNvSpPr>
              <a:spLocks/>
            </p:cNvSpPr>
            <p:nvPr/>
          </p:nvSpPr>
          <p:spPr bwMode="auto">
            <a:xfrm>
              <a:off x="5459695" y="4133371"/>
              <a:ext cx="649799" cy="51714"/>
            </a:xfrm>
            <a:custGeom>
              <a:avLst/>
              <a:gdLst>
                <a:gd name="T0" fmla="*/ 108 w 366"/>
                <a:gd name="T1" fmla="*/ 0 h 29"/>
                <a:gd name="T2" fmla="*/ 366 w 366"/>
                <a:gd name="T3" fmla="*/ 25 h 29"/>
                <a:gd name="T4" fmla="*/ 338 w 366"/>
                <a:gd name="T5" fmla="*/ 29 h 29"/>
                <a:gd name="T6" fmla="*/ 0 w 366"/>
                <a:gd name="T7" fmla="*/ 16 h 29"/>
                <a:gd name="T8" fmla="*/ 108 w 36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9">
                  <a:moveTo>
                    <a:pt x="108" y="0"/>
                  </a:moveTo>
                  <a:cubicBezTo>
                    <a:pt x="366" y="25"/>
                    <a:pt x="366" y="25"/>
                    <a:pt x="366" y="25"/>
                  </a:cubicBezTo>
                  <a:cubicBezTo>
                    <a:pt x="354" y="26"/>
                    <a:pt x="345" y="28"/>
                    <a:pt x="338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5" y="9"/>
                    <a:pt x="62" y="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34"/>
            <p:cNvSpPr>
              <a:spLocks/>
            </p:cNvSpPr>
            <p:nvPr/>
          </p:nvSpPr>
          <p:spPr bwMode="auto">
            <a:xfrm>
              <a:off x="5394490" y="4220311"/>
              <a:ext cx="665538" cy="33727"/>
            </a:xfrm>
            <a:custGeom>
              <a:avLst/>
              <a:gdLst>
                <a:gd name="T0" fmla="*/ 37 w 375"/>
                <a:gd name="T1" fmla="*/ 0 h 19"/>
                <a:gd name="T2" fmla="*/ 375 w 375"/>
                <a:gd name="T3" fmla="*/ 14 h 19"/>
                <a:gd name="T4" fmla="*/ 365 w 375"/>
                <a:gd name="T5" fmla="*/ 19 h 19"/>
                <a:gd name="T6" fmla="*/ 0 w 375"/>
                <a:gd name="T7" fmla="*/ 19 h 19"/>
                <a:gd name="T8" fmla="*/ 37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7" y="0"/>
                  </a:moveTo>
                  <a:cubicBezTo>
                    <a:pt x="375" y="14"/>
                    <a:pt x="375" y="14"/>
                    <a:pt x="375" y="14"/>
                  </a:cubicBezTo>
                  <a:cubicBezTo>
                    <a:pt x="369" y="15"/>
                    <a:pt x="365" y="17"/>
                    <a:pt x="36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1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Rectangle 235"/>
            <p:cNvSpPr>
              <a:spLocks noChangeArrowheads="1"/>
            </p:cNvSpPr>
            <p:nvPr/>
          </p:nvSpPr>
          <p:spPr bwMode="auto">
            <a:xfrm>
              <a:off x="5394490" y="4254037"/>
              <a:ext cx="647550" cy="58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236"/>
            <p:cNvSpPr>
              <a:spLocks/>
            </p:cNvSpPr>
            <p:nvPr/>
          </p:nvSpPr>
          <p:spPr bwMode="auto">
            <a:xfrm>
              <a:off x="5459695" y="4161852"/>
              <a:ext cx="600333" cy="81693"/>
            </a:xfrm>
            <a:custGeom>
              <a:avLst/>
              <a:gdLst>
                <a:gd name="T0" fmla="*/ 801 w 801"/>
                <a:gd name="T1" fmla="*/ 109 h 109"/>
                <a:gd name="T2" fmla="*/ 0 w 801"/>
                <a:gd name="T3" fmla="*/ 78 h 109"/>
                <a:gd name="T4" fmla="*/ 0 w 801"/>
                <a:gd name="T5" fmla="*/ 0 h 109"/>
                <a:gd name="T6" fmla="*/ 801 w 801"/>
                <a:gd name="T7" fmla="*/ 31 h 109"/>
                <a:gd name="T8" fmla="*/ 801 w 80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09">
                  <a:moveTo>
                    <a:pt x="801" y="109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801" y="31"/>
                  </a:lnTo>
                  <a:lnTo>
                    <a:pt x="801" y="1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237"/>
            <p:cNvSpPr>
              <a:spLocks/>
            </p:cNvSpPr>
            <p:nvPr/>
          </p:nvSpPr>
          <p:spPr bwMode="auto">
            <a:xfrm>
              <a:off x="5651562" y="4074912"/>
              <a:ext cx="457932" cy="104927"/>
            </a:xfrm>
            <a:custGeom>
              <a:avLst/>
              <a:gdLst>
                <a:gd name="T0" fmla="*/ 611 w 611"/>
                <a:gd name="T1" fmla="*/ 140 h 140"/>
                <a:gd name="T2" fmla="*/ 0 w 611"/>
                <a:gd name="T3" fmla="*/ 78 h 140"/>
                <a:gd name="T4" fmla="*/ 0 w 611"/>
                <a:gd name="T5" fmla="*/ 0 h 140"/>
                <a:gd name="T6" fmla="*/ 611 w 611"/>
                <a:gd name="T7" fmla="*/ 59 h 140"/>
                <a:gd name="T8" fmla="*/ 611 w 611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140">
                  <a:moveTo>
                    <a:pt x="611" y="140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611" y="59"/>
                  </a:lnTo>
                  <a:lnTo>
                    <a:pt x="611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238"/>
            <p:cNvSpPr>
              <a:spLocks/>
            </p:cNvSpPr>
            <p:nvPr/>
          </p:nvSpPr>
          <p:spPr bwMode="auto">
            <a:xfrm>
              <a:off x="5934115" y="3996966"/>
              <a:ext cx="250326" cy="118418"/>
            </a:xfrm>
            <a:custGeom>
              <a:avLst/>
              <a:gdLst>
                <a:gd name="T0" fmla="*/ 334 w 334"/>
                <a:gd name="T1" fmla="*/ 158 h 158"/>
                <a:gd name="T2" fmla="*/ 0 w 334"/>
                <a:gd name="T3" fmla="*/ 78 h 158"/>
                <a:gd name="T4" fmla="*/ 0 w 334"/>
                <a:gd name="T5" fmla="*/ 0 h 158"/>
                <a:gd name="T6" fmla="*/ 334 w 334"/>
                <a:gd name="T7" fmla="*/ 78 h 158"/>
                <a:gd name="T8" fmla="*/ 334 w 33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158">
                  <a:moveTo>
                    <a:pt x="334" y="15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334" y="78"/>
                  </a:lnTo>
                  <a:lnTo>
                    <a:pt x="334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239"/>
            <p:cNvSpPr>
              <a:spLocks/>
            </p:cNvSpPr>
            <p:nvPr/>
          </p:nvSpPr>
          <p:spPr bwMode="auto">
            <a:xfrm>
              <a:off x="5650063" y="4386695"/>
              <a:ext cx="459431" cy="101180"/>
            </a:xfrm>
            <a:custGeom>
              <a:avLst/>
              <a:gdLst>
                <a:gd name="T0" fmla="*/ 613 w 613"/>
                <a:gd name="T1" fmla="*/ 76 h 135"/>
                <a:gd name="T2" fmla="*/ 0 w 613"/>
                <a:gd name="T3" fmla="*/ 135 h 135"/>
                <a:gd name="T4" fmla="*/ 0 w 613"/>
                <a:gd name="T5" fmla="*/ 57 h 135"/>
                <a:gd name="T6" fmla="*/ 613 w 613"/>
                <a:gd name="T7" fmla="*/ 0 h 135"/>
                <a:gd name="T8" fmla="*/ 613 w 613"/>
                <a:gd name="T9" fmla="*/ 7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35">
                  <a:moveTo>
                    <a:pt x="613" y="76"/>
                  </a:moveTo>
                  <a:lnTo>
                    <a:pt x="0" y="135"/>
                  </a:lnTo>
                  <a:lnTo>
                    <a:pt x="0" y="57"/>
                  </a:lnTo>
                  <a:lnTo>
                    <a:pt x="613" y="0"/>
                  </a:lnTo>
                  <a:lnTo>
                    <a:pt x="613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240"/>
            <p:cNvSpPr>
              <a:spLocks/>
            </p:cNvSpPr>
            <p:nvPr/>
          </p:nvSpPr>
          <p:spPr bwMode="auto">
            <a:xfrm>
              <a:off x="5939362" y="4448902"/>
              <a:ext cx="245080" cy="116919"/>
            </a:xfrm>
            <a:custGeom>
              <a:avLst/>
              <a:gdLst>
                <a:gd name="T0" fmla="*/ 327 w 327"/>
                <a:gd name="T1" fmla="*/ 80 h 156"/>
                <a:gd name="T2" fmla="*/ 0 w 327"/>
                <a:gd name="T3" fmla="*/ 156 h 156"/>
                <a:gd name="T4" fmla="*/ 0 w 327"/>
                <a:gd name="T5" fmla="*/ 78 h 156"/>
                <a:gd name="T6" fmla="*/ 327 w 327"/>
                <a:gd name="T7" fmla="*/ 0 h 156"/>
                <a:gd name="T8" fmla="*/ 327 w 327"/>
                <a:gd name="T9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56">
                  <a:moveTo>
                    <a:pt x="327" y="80"/>
                  </a:moveTo>
                  <a:lnTo>
                    <a:pt x="0" y="156"/>
                  </a:lnTo>
                  <a:lnTo>
                    <a:pt x="0" y="78"/>
                  </a:lnTo>
                  <a:lnTo>
                    <a:pt x="327" y="0"/>
                  </a:lnTo>
                  <a:lnTo>
                    <a:pt x="32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41"/>
            <p:cNvSpPr>
              <a:spLocks/>
            </p:cNvSpPr>
            <p:nvPr/>
          </p:nvSpPr>
          <p:spPr bwMode="auto">
            <a:xfrm>
              <a:off x="5463442" y="4379950"/>
              <a:ext cx="646051" cy="49466"/>
            </a:xfrm>
            <a:custGeom>
              <a:avLst/>
              <a:gdLst>
                <a:gd name="T0" fmla="*/ 336 w 364"/>
                <a:gd name="T1" fmla="*/ 0 h 28"/>
                <a:gd name="T2" fmla="*/ 364 w 364"/>
                <a:gd name="T3" fmla="*/ 4 h 28"/>
                <a:gd name="T4" fmla="*/ 105 w 364"/>
                <a:gd name="T5" fmla="*/ 28 h 28"/>
                <a:gd name="T6" fmla="*/ 0 w 364"/>
                <a:gd name="T7" fmla="*/ 14 h 28"/>
                <a:gd name="T8" fmla="*/ 336 w 36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8">
                  <a:moveTo>
                    <a:pt x="336" y="0"/>
                  </a:moveTo>
                  <a:cubicBezTo>
                    <a:pt x="343" y="2"/>
                    <a:pt x="353" y="3"/>
                    <a:pt x="364" y="4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60" y="24"/>
                    <a:pt x="25" y="20"/>
                    <a:pt x="0" y="14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42"/>
            <p:cNvSpPr>
              <a:spLocks/>
            </p:cNvSpPr>
            <p:nvPr/>
          </p:nvSpPr>
          <p:spPr bwMode="auto">
            <a:xfrm>
              <a:off x="5650063" y="4443656"/>
              <a:ext cx="534379" cy="63706"/>
            </a:xfrm>
            <a:custGeom>
              <a:avLst/>
              <a:gdLst>
                <a:gd name="T0" fmla="*/ 258 w 301"/>
                <a:gd name="T1" fmla="*/ 0 h 36"/>
                <a:gd name="T2" fmla="*/ 301 w 301"/>
                <a:gd name="T3" fmla="*/ 3 h 36"/>
                <a:gd name="T4" fmla="*/ 163 w 301"/>
                <a:gd name="T5" fmla="*/ 36 h 36"/>
                <a:gd name="T6" fmla="*/ 0 w 301"/>
                <a:gd name="T7" fmla="*/ 25 h 36"/>
                <a:gd name="T8" fmla="*/ 25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258" y="0"/>
                  </a:moveTo>
                  <a:cubicBezTo>
                    <a:pt x="270" y="1"/>
                    <a:pt x="285" y="2"/>
                    <a:pt x="301" y="3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01" y="34"/>
                    <a:pt x="46" y="30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243"/>
            <p:cNvSpPr>
              <a:spLocks/>
            </p:cNvSpPr>
            <p:nvPr/>
          </p:nvSpPr>
          <p:spPr bwMode="auto">
            <a:xfrm>
              <a:off x="5937863" y="4508860"/>
              <a:ext cx="333518" cy="65954"/>
            </a:xfrm>
            <a:custGeom>
              <a:avLst/>
              <a:gdLst>
                <a:gd name="T0" fmla="*/ 139 w 188"/>
                <a:gd name="T1" fmla="*/ 0 h 37"/>
                <a:gd name="T2" fmla="*/ 188 w 188"/>
                <a:gd name="T3" fmla="*/ 1 h 37"/>
                <a:gd name="T4" fmla="*/ 188 w 188"/>
                <a:gd name="T5" fmla="*/ 37 h 37"/>
                <a:gd name="T6" fmla="*/ 0 w 188"/>
                <a:gd name="T7" fmla="*/ 32 h 37"/>
                <a:gd name="T8" fmla="*/ 139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139" y="0"/>
                  </a:moveTo>
                  <a:cubicBezTo>
                    <a:pt x="154" y="1"/>
                    <a:pt x="171" y="1"/>
                    <a:pt x="18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22" y="37"/>
                    <a:pt x="58" y="35"/>
                    <a:pt x="0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244"/>
            <p:cNvSpPr>
              <a:spLocks/>
            </p:cNvSpPr>
            <p:nvPr/>
          </p:nvSpPr>
          <p:spPr bwMode="auto">
            <a:xfrm>
              <a:off x="6484233" y="4725460"/>
              <a:ext cx="667786" cy="32228"/>
            </a:xfrm>
            <a:custGeom>
              <a:avLst/>
              <a:gdLst>
                <a:gd name="T0" fmla="*/ 10 w 376"/>
                <a:gd name="T1" fmla="*/ 0 h 18"/>
                <a:gd name="T2" fmla="*/ 376 w 376"/>
                <a:gd name="T3" fmla="*/ 0 h 18"/>
                <a:gd name="T4" fmla="*/ 338 w 376"/>
                <a:gd name="T5" fmla="*/ 18 h 18"/>
                <a:gd name="T6" fmla="*/ 0 w 376"/>
                <a:gd name="T7" fmla="*/ 5 h 18"/>
                <a:gd name="T8" fmla="*/ 10 w 37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">
                  <a:moveTo>
                    <a:pt x="10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6" y="6"/>
                    <a:pt x="362" y="13"/>
                    <a:pt x="33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3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245"/>
            <p:cNvSpPr>
              <a:spLocks/>
            </p:cNvSpPr>
            <p:nvPr/>
          </p:nvSpPr>
          <p:spPr bwMode="auto">
            <a:xfrm>
              <a:off x="6434768" y="4673746"/>
              <a:ext cx="649799" cy="53213"/>
            </a:xfrm>
            <a:custGeom>
              <a:avLst/>
              <a:gdLst>
                <a:gd name="T0" fmla="*/ 28 w 366"/>
                <a:gd name="T1" fmla="*/ 0 h 30"/>
                <a:gd name="T2" fmla="*/ 366 w 366"/>
                <a:gd name="T3" fmla="*/ 14 h 30"/>
                <a:gd name="T4" fmla="*/ 258 w 366"/>
                <a:gd name="T5" fmla="*/ 30 h 30"/>
                <a:gd name="T6" fmla="*/ 0 w 366"/>
                <a:gd name="T7" fmla="*/ 5 h 30"/>
                <a:gd name="T8" fmla="*/ 28 w 36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0">
                  <a:moveTo>
                    <a:pt x="28" y="0"/>
                  </a:moveTo>
                  <a:cubicBezTo>
                    <a:pt x="366" y="14"/>
                    <a:pt x="366" y="14"/>
                    <a:pt x="366" y="14"/>
                  </a:cubicBezTo>
                  <a:cubicBezTo>
                    <a:pt x="341" y="20"/>
                    <a:pt x="304" y="25"/>
                    <a:pt x="258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3"/>
                    <a:pt x="22" y="2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246"/>
            <p:cNvSpPr>
              <a:spLocks/>
            </p:cNvSpPr>
            <p:nvPr/>
          </p:nvSpPr>
          <p:spPr bwMode="auto">
            <a:xfrm>
              <a:off x="6359820" y="4622781"/>
              <a:ext cx="532880" cy="63706"/>
            </a:xfrm>
            <a:custGeom>
              <a:avLst/>
              <a:gdLst>
                <a:gd name="T0" fmla="*/ 42 w 300"/>
                <a:gd name="T1" fmla="*/ 0 h 36"/>
                <a:gd name="T2" fmla="*/ 300 w 300"/>
                <a:gd name="T3" fmla="*/ 26 h 36"/>
                <a:gd name="T4" fmla="*/ 142 w 300"/>
                <a:gd name="T5" fmla="*/ 36 h 36"/>
                <a:gd name="T6" fmla="*/ 0 w 300"/>
                <a:gd name="T7" fmla="*/ 3 h 36"/>
                <a:gd name="T8" fmla="*/ 42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42" y="0"/>
                  </a:moveTo>
                  <a:cubicBezTo>
                    <a:pt x="300" y="26"/>
                    <a:pt x="300" y="26"/>
                    <a:pt x="300" y="26"/>
                  </a:cubicBezTo>
                  <a:cubicBezTo>
                    <a:pt x="255" y="30"/>
                    <a:pt x="201" y="34"/>
                    <a:pt x="142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30" y="2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247"/>
            <p:cNvSpPr>
              <a:spLocks/>
            </p:cNvSpPr>
            <p:nvPr/>
          </p:nvSpPr>
          <p:spPr bwMode="auto">
            <a:xfrm>
              <a:off x="6271381" y="4569568"/>
              <a:ext cx="341013" cy="63706"/>
            </a:xfrm>
            <a:custGeom>
              <a:avLst/>
              <a:gdLst>
                <a:gd name="T0" fmla="*/ 50 w 192"/>
                <a:gd name="T1" fmla="*/ 0 h 36"/>
                <a:gd name="T2" fmla="*/ 192 w 192"/>
                <a:gd name="T3" fmla="*/ 33 h 36"/>
                <a:gd name="T4" fmla="*/ 0 w 192"/>
                <a:gd name="T5" fmla="*/ 36 h 36"/>
                <a:gd name="T6" fmla="*/ 0 w 192"/>
                <a:gd name="T7" fmla="*/ 1 h 36"/>
                <a:gd name="T8" fmla="*/ 50 w 19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">
                  <a:moveTo>
                    <a:pt x="50" y="0"/>
                  </a:moveTo>
                  <a:cubicBezTo>
                    <a:pt x="192" y="33"/>
                    <a:pt x="192" y="33"/>
                    <a:pt x="192" y="33"/>
                  </a:cubicBezTo>
                  <a:cubicBezTo>
                    <a:pt x="133" y="35"/>
                    <a:pt x="68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3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248"/>
            <p:cNvSpPr>
              <a:spLocks/>
            </p:cNvSpPr>
            <p:nvPr/>
          </p:nvSpPr>
          <p:spPr bwMode="auto">
            <a:xfrm>
              <a:off x="6039043" y="3883795"/>
              <a:ext cx="463178" cy="478168"/>
            </a:xfrm>
            <a:custGeom>
              <a:avLst/>
              <a:gdLst>
                <a:gd name="T0" fmla="*/ 251 w 261"/>
                <a:gd name="T1" fmla="*/ 4 h 270"/>
                <a:gd name="T2" fmla="*/ 224 w 261"/>
                <a:gd name="T3" fmla="*/ 0 h 270"/>
                <a:gd name="T4" fmla="*/ 224 w 261"/>
                <a:gd name="T5" fmla="*/ 33 h 270"/>
                <a:gd name="T6" fmla="*/ 214 w 261"/>
                <a:gd name="T7" fmla="*/ 32 h 270"/>
                <a:gd name="T8" fmla="*/ 205 w 261"/>
                <a:gd name="T9" fmla="*/ 32 h 270"/>
                <a:gd name="T10" fmla="*/ 196 w 261"/>
                <a:gd name="T11" fmla="*/ 31 h 270"/>
                <a:gd name="T12" fmla="*/ 188 w 261"/>
                <a:gd name="T13" fmla="*/ 31 h 270"/>
                <a:gd name="T14" fmla="*/ 182 w 261"/>
                <a:gd name="T15" fmla="*/ 31 h 270"/>
                <a:gd name="T16" fmla="*/ 182 w 261"/>
                <a:gd name="T17" fmla="*/ 64 h 270"/>
                <a:gd name="T18" fmla="*/ 180 w 261"/>
                <a:gd name="T19" fmla="*/ 64 h 270"/>
                <a:gd name="T20" fmla="*/ 172 w 261"/>
                <a:gd name="T21" fmla="*/ 63 h 270"/>
                <a:gd name="T22" fmla="*/ 164 w 261"/>
                <a:gd name="T23" fmla="*/ 63 h 270"/>
                <a:gd name="T24" fmla="*/ 156 w 261"/>
                <a:gd name="T25" fmla="*/ 63 h 270"/>
                <a:gd name="T26" fmla="*/ 147 w 261"/>
                <a:gd name="T27" fmla="*/ 63 h 270"/>
                <a:gd name="T28" fmla="*/ 139 w 261"/>
                <a:gd name="T29" fmla="*/ 63 h 270"/>
                <a:gd name="T30" fmla="*/ 132 w 261"/>
                <a:gd name="T31" fmla="*/ 63 h 270"/>
                <a:gd name="T32" fmla="*/ 132 w 261"/>
                <a:gd name="T33" fmla="*/ 96 h 270"/>
                <a:gd name="T34" fmla="*/ 129 w 261"/>
                <a:gd name="T35" fmla="*/ 96 h 270"/>
                <a:gd name="T36" fmla="*/ 120 w 261"/>
                <a:gd name="T37" fmla="*/ 96 h 270"/>
                <a:gd name="T38" fmla="*/ 109 w 261"/>
                <a:gd name="T39" fmla="*/ 96 h 270"/>
                <a:gd name="T40" fmla="*/ 94 w 261"/>
                <a:gd name="T41" fmla="*/ 97 h 270"/>
                <a:gd name="T42" fmla="*/ 82 w 261"/>
                <a:gd name="T43" fmla="*/ 97 h 270"/>
                <a:gd name="T44" fmla="*/ 82 w 261"/>
                <a:gd name="T45" fmla="*/ 130 h 270"/>
                <a:gd name="T46" fmla="*/ 49 w 261"/>
                <a:gd name="T47" fmla="*/ 132 h 270"/>
                <a:gd name="T48" fmla="*/ 40 w 261"/>
                <a:gd name="T49" fmla="*/ 133 h 270"/>
                <a:gd name="T50" fmla="*/ 40 w 261"/>
                <a:gd name="T51" fmla="*/ 166 h 270"/>
                <a:gd name="T52" fmla="*/ 36 w 261"/>
                <a:gd name="T53" fmla="*/ 166 h 270"/>
                <a:gd name="T54" fmla="*/ 28 w 261"/>
                <a:gd name="T55" fmla="*/ 167 h 270"/>
                <a:gd name="T56" fmla="*/ 22 w 261"/>
                <a:gd name="T57" fmla="*/ 168 h 270"/>
                <a:gd name="T58" fmla="*/ 17 w 261"/>
                <a:gd name="T59" fmla="*/ 169 h 270"/>
                <a:gd name="T60" fmla="*/ 13 w 261"/>
                <a:gd name="T61" fmla="*/ 170 h 270"/>
                <a:gd name="T62" fmla="*/ 12 w 261"/>
                <a:gd name="T63" fmla="*/ 170 h 270"/>
                <a:gd name="T64" fmla="*/ 12 w 261"/>
                <a:gd name="T65" fmla="*/ 203 h 270"/>
                <a:gd name="T66" fmla="*/ 12 w 261"/>
                <a:gd name="T67" fmla="*/ 204 h 270"/>
                <a:gd name="T68" fmla="*/ 10 w 261"/>
                <a:gd name="T69" fmla="*/ 204 h 270"/>
                <a:gd name="T70" fmla="*/ 7 w 261"/>
                <a:gd name="T71" fmla="*/ 205 h 270"/>
                <a:gd name="T72" fmla="*/ 5 w 261"/>
                <a:gd name="T73" fmla="*/ 206 h 270"/>
                <a:gd name="T74" fmla="*/ 4 w 261"/>
                <a:gd name="T75" fmla="*/ 207 h 270"/>
                <a:gd name="T76" fmla="*/ 3 w 261"/>
                <a:gd name="T77" fmla="*/ 208 h 270"/>
                <a:gd name="T78" fmla="*/ 2 w 261"/>
                <a:gd name="T79" fmla="*/ 208 h 270"/>
                <a:gd name="T80" fmla="*/ 2 w 261"/>
                <a:gd name="T81" fmla="*/ 242 h 270"/>
                <a:gd name="T82" fmla="*/ 12 w 261"/>
                <a:gd name="T83" fmla="*/ 270 h 270"/>
                <a:gd name="T84" fmla="*/ 112 w 261"/>
                <a:gd name="T85" fmla="*/ 155 h 270"/>
                <a:gd name="T86" fmla="*/ 112 w 261"/>
                <a:gd name="T87" fmla="*/ 155 h 270"/>
                <a:gd name="T88" fmla="*/ 251 w 261"/>
                <a:gd name="T8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70">
                  <a:moveTo>
                    <a:pt x="251" y="4"/>
                  </a:moveTo>
                  <a:cubicBezTo>
                    <a:pt x="244" y="2"/>
                    <a:pt x="235" y="1"/>
                    <a:pt x="224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21" y="33"/>
                    <a:pt x="218" y="33"/>
                    <a:pt x="214" y="32"/>
                  </a:cubicBezTo>
                  <a:cubicBezTo>
                    <a:pt x="211" y="32"/>
                    <a:pt x="208" y="32"/>
                    <a:pt x="205" y="32"/>
                  </a:cubicBezTo>
                  <a:cubicBezTo>
                    <a:pt x="202" y="32"/>
                    <a:pt x="199" y="31"/>
                    <a:pt x="196" y="31"/>
                  </a:cubicBezTo>
                  <a:cubicBezTo>
                    <a:pt x="194" y="31"/>
                    <a:pt x="191" y="31"/>
                    <a:pt x="188" y="31"/>
                  </a:cubicBezTo>
                  <a:cubicBezTo>
                    <a:pt x="186" y="31"/>
                    <a:pt x="184" y="31"/>
                    <a:pt x="182" y="31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1" y="64"/>
                    <a:pt x="180" y="64"/>
                    <a:pt x="180" y="64"/>
                  </a:cubicBezTo>
                  <a:cubicBezTo>
                    <a:pt x="177" y="64"/>
                    <a:pt x="174" y="64"/>
                    <a:pt x="172" y="63"/>
                  </a:cubicBezTo>
                  <a:cubicBezTo>
                    <a:pt x="169" y="63"/>
                    <a:pt x="166" y="63"/>
                    <a:pt x="164" y="63"/>
                  </a:cubicBezTo>
                  <a:cubicBezTo>
                    <a:pt x="161" y="63"/>
                    <a:pt x="158" y="63"/>
                    <a:pt x="156" y="63"/>
                  </a:cubicBezTo>
                  <a:cubicBezTo>
                    <a:pt x="153" y="63"/>
                    <a:pt x="150" y="63"/>
                    <a:pt x="147" y="63"/>
                  </a:cubicBezTo>
                  <a:cubicBezTo>
                    <a:pt x="144" y="63"/>
                    <a:pt x="142" y="63"/>
                    <a:pt x="139" y="63"/>
                  </a:cubicBezTo>
                  <a:cubicBezTo>
                    <a:pt x="137" y="63"/>
                    <a:pt x="134" y="63"/>
                    <a:pt x="132" y="6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6" y="96"/>
                    <a:pt x="123" y="96"/>
                    <a:pt x="120" y="96"/>
                  </a:cubicBezTo>
                  <a:cubicBezTo>
                    <a:pt x="116" y="96"/>
                    <a:pt x="112" y="96"/>
                    <a:pt x="109" y="96"/>
                  </a:cubicBezTo>
                  <a:cubicBezTo>
                    <a:pt x="104" y="96"/>
                    <a:pt x="99" y="97"/>
                    <a:pt x="94" y="97"/>
                  </a:cubicBezTo>
                  <a:cubicBezTo>
                    <a:pt x="90" y="97"/>
                    <a:pt x="86" y="97"/>
                    <a:pt x="82" y="97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70" y="131"/>
                    <a:pt x="58" y="132"/>
                    <a:pt x="49" y="132"/>
                  </a:cubicBezTo>
                  <a:cubicBezTo>
                    <a:pt x="46" y="133"/>
                    <a:pt x="43" y="133"/>
                    <a:pt x="40" y="133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6"/>
                    <a:pt x="37" y="166"/>
                    <a:pt x="36" y="166"/>
                  </a:cubicBezTo>
                  <a:cubicBezTo>
                    <a:pt x="33" y="167"/>
                    <a:pt x="30" y="167"/>
                    <a:pt x="28" y="167"/>
                  </a:cubicBezTo>
                  <a:cubicBezTo>
                    <a:pt x="26" y="168"/>
                    <a:pt x="24" y="168"/>
                    <a:pt x="22" y="168"/>
                  </a:cubicBezTo>
                  <a:cubicBezTo>
                    <a:pt x="20" y="168"/>
                    <a:pt x="19" y="169"/>
                    <a:pt x="17" y="169"/>
                  </a:cubicBezTo>
                  <a:cubicBezTo>
                    <a:pt x="16" y="169"/>
                    <a:pt x="14" y="170"/>
                    <a:pt x="13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1" y="204"/>
                    <a:pt x="11" y="204"/>
                    <a:pt x="10" y="204"/>
                  </a:cubicBezTo>
                  <a:cubicBezTo>
                    <a:pt x="9" y="205"/>
                    <a:pt x="8" y="205"/>
                    <a:pt x="7" y="205"/>
                  </a:cubicBezTo>
                  <a:cubicBezTo>
                    <a:pt x="7" y="205"/>
                    <a:pt x="6" y="206"/>
                    <a:pt x="5" y="206"/>
                  </a:cubicBezTo>
                  <a:cubicBezTo>
                    <a:pt x="5" y="206"/>
                    <a:pt x="4" y="206"/>
                    <a:pt x="4" y="207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242"/>
                    <a:pt x="2" y="242"/>
                    <a:pt x="2" y="242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0"/>
                    <a:pt x="0" y="206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233" y="82"/>
                    <a:pt x="261" y="34"/>
                    <a:pt x="25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249"/>
            <p:cNvSpPr>
              <a:spLocks/>
            </p:cNvSpPr>
            <p:nvPr/>
          </p:nvSpPr>
          <p:spPr bwMode="auto">
            <a:xfrm>
              <a:off x="6237655" y="3773621"/>
              <a:ext cx="1026037" cy="384483"/>
            </a:xfrm>
            <a:custGeom>
              <a:avLst/>
              <a:gdLst>
                <a:gd name="T0" fmla="*/ 272 w 578"/>
                <a:gd name="T1" fmla="*/ 38 h 217"/>
                <a:gd name="T2" fmla="*/ 274 w 578"/>
                <a:gd name="T3" fmla="*/ 32 h 217"/>
                <a:gd name="T4" fmla="*/ 145 w 578"/>
                <a:gd name="T5" fmla="*/ 0 h 217"/>
                <a:gd name="T6" fmla="*/ 14 w 578"/>
                <a:gd name="T7" fmla="*/ 13 h 217"/>
                <a:gd name="T8" fmla="*/ 139 w 578"/>
                <a:gd name="T9" fmla="*/ 66 h 217"/>
                <a:gd name="T10" fmla="*/ 140 w 578"/>
                <a:gd name="T11" fmla="*/ 69 h 217"/>
                <a:gd name="T12" fmla="*/ 140 w 578"/>
                <a:gd name="T13" fmla="*/ 70 h 217"/>
                <a:gd name="T14" fmla="*/ 140 w 578"/>
                <a:gd name="T15" fmla="*/ 73 h 217"/>
                <a:gd name="T16" fmla="*/ 141 w 578"/>
                <a:gd name="T17" fmla="*/ 74 h 217"/>
                <a:gd name="T18" fmla="*/ 141 w 578"/>
                <a:gd name="T19" fmla="*/ 77 h 217"/>
                <a:gd name="T20" fmla="*/ 141 w 578"/>
                <a:gd name="T21" fmla="*/ 78 h 217"/>
                <a:gd name="T22" fmla="*/ 141 w 578"/>
                <a:gd name="T23" fmla="*/ 81 h 217"/>
                <a:gd name="T24" fmla="*/ 140 w 578"/>
                <a:gd name="T25" fmla="*/ 82 h 217"/>
                <a:gd name="T26" fmla="*/ 140 w 578"/>
                <a:gd name="T27" fmla="*/ 85 h 217"/>
                <a:gd name="T28" fmla="*/ 140 w 578"/>
                <a:gd name="T29" fmla="*/ 87 h 217"/>
                <a:gd name="T30" fmla="*/ 139 w 578"/>
                <a:gd name="T31" fmla="*/ 90 h 217"/>
                <a:gd name="T32" fmla="*/ 139 w 578"/>
                <a:gd name="T33" fmla="*/ 91 h 217"/>
                <a:gd name="T34" fmla="*/ 137 w 578"/>
                <a:gd name="T35" fmla="*/ 95 h 217"/>
                <a:gd name="T36" fmla="*/ 137 w 578"/>
                <a:gd name="T37" fmla="*/ 96 h 217"/>
                <a:gd name="T38" fmla="*/ 135 w 578"/>
                <a:gd name="T39" fmla="*/ 100 h 217"/>
                <a:gd name="T40" fmla="*/ 134 w 578"/>
                <a:gd name="T41" fmla="*/ 101 h 217"/>
                <a:gd name="T42" fmla="*/ 133 w 578"/>
                <a:gd name="T43" fmla="*/ 105 h 217"/>
                <a:gd name="T44" fmla="*/ 132 w 578"/>
                <a:gd name="T45" fmla="*/ 106 h 217"/>
                <a:gd name="T46" fmla="*/ 130 w 578"/>
                <a:gd name="T47" fmla="*/ 110 h 217"/>
                <a:gd name="T48" fmla="*/ 129 w 578"/>
                <a:gd name="T49" fmla="*/ 111 h 217"/>
                <a:gd name="T50" fmla="*/ 125 w 578"/>
                <a:gd name="T51" fmla="*/ 116 h 217"/>
                <a:gd name="T52" fmla="*/ 125 w 578"/>
                <a:gd name="T53" fmla="*/ 117 h 217"/>
                <a:gd name="T54" fmla="*/ 121 w 578"/>
                <a:gd name="T55" fmla="*/ 122 h 217"/>
                <a:gd name="T56" fmla="*/ 120 w 578"/>
                <a:gd name="T57" fmla="*/ 123 h 217"/>
                <a:gd name="T58" fmla="*/ 117 w 578"/>
                <a:gd name="T59" fmla="*/ 127 h 217"/>
                <a:gd name="T60" fmla="*/ 115 w 578"/>
                <a:gd name="T61" fmla="*/ 129 h 217"/>
                <a:gd name="T62" fmla="*/ 111 w 578"/>
                <a:gd name="T63" fmla="*/ 133 h 217"/>
                <a:gd name="T64" fmla="*/ 110 w 578"/>
                <a:gd name="T65" fmla="*/ 135 h 217"/>
                <a:gd name="T66" fmla="*/ 104 w 578"/>
                <a:gd name="T67" fmla="*/ 140 h 217"/>
                <a:gd name="T68" fmla="*/ 103 w 578"/>
                <a:gd name="T69" fmla="*/ 142 h 217"/>
                <a:gd name="T70" fmla="*/ 98 w 578"/>
                <a:gd name="T71" fmla="*/ 146 h 217"/>
                <a:gd name="T72" fmla="*/ 96 w 578"/>
                <a:gd name="T73" fmla="*/ 149 h 217"/>
                <a:gd name="T74" fmla="*/ 91 w 578"/>
                <a:gd name="T75" fmla="*/ 153 h 217"/>
                <a:gd name="T76" fmla="*/ 89 w 578"/>
                <a:gd name="T77" fmla="*/ 155 h 217"/>
                <a:gd name="T78" fmla="*/ 81 w 578"/>
                <a:gd name="T79" fmla="*/ 161 h 217"/>
                <a:gd name="T80" fmla="*/ 80 w 578"/>
                <a:gd name="T81" fmla="*/ 162 h 217"/>
                <a:gd name="T82" fmla="*/ 73 w 578"/>
                <a:gd name="T83" fmla="*/ 168 h 217"/>
                <a:gd name="T84" fmla="*/ 70 w 578"/>
                <a:gd name="T85" fmla="*/ 170 h 217"/>
                <a:gd name="T86" fmla="*/ 64 w 578"/>
                <a:gd name="T87" fmla="*/ 175 h 217"/>
                <a:gd name="T88" fmla="*/ 61 w 578"/>
                <a:gd name="T89" fmla="*/ 177 h 217"/>
                <a:gd name="T90" fmla="*/ 53 w 578"/>
                <a:gd name="T91" fmla="*/ 183 h 217"/>
                <a:gd name="T92" fmla="*/ 51 w 578"/>
                <a:gd name="T93" fmla="*/ 184 h 217"/>
                <a:gd name="T94" fmla="*/ 40 w 578"/>
                <a:gd name="T95" fmla="*/ 191 h 217"/>
                <a:gd name="T96" fmla="*/ 38 w 578"/>
                <a:gd name="T97" fmla="*/ 193 h 217"/>
                <a:gd name="T98" fmla="*/ 29 w 578"/>
                <a:gd name="T99" fmla="*/ 199 h 217"/>
                <a:gd name="T100" fmla="*/ 25 w 578"/>
                <a:gd name="T101" fmla="*/ 202 h 217"/>
                <a:gd name="T102" fmla="*/ 17 w 578"/>
                <a:gd name="T103" fmla="*/ 207 h 217"/>
                <a:gd name="T104" fmla="*/ 13 w 578"/>
                <a:gd name="T105" fmla="*/ 209 h 217"/>
                <a:gd name="T106" fmla="*/ 0 w 578"/>
                <a:gd name="T107" fmla="*/ 217 h 217"/>
                <a:gd name="T108" fmla="*/ 578 w 578"/>
                <a:gd name="T109" fmla="*/ 151 h 217"/>
                <a:gd name="T110" fmla="*/ 514 w 578"/>
                <a:gd name="T111" fmla="*/ 38 h 217"/>
                <a:gd name="T112" fmla="*/ 272 w 578"/>
                <a:gd name="T113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217">
                  <a:moveTo>
                    <a:pt x="272" y="38"/>
                  </a:moveTo>
                  <a:cubicBezTo>
                    <a:pt x="274" y="32"/>
                    <a:pt x="274" y="32"/>
                    <a:pt x="274" y="3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23" y="19"/>
                    <a:pt x="139" y="66"/>
                  </a:cubicBezTo>
                  <a:cubicBezTo>
                    <a:pt x="139" y="67"/>
                    <a:pt x="140" y="68"/>
                    <a:pt x="140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71"/>
                    <a:pt x="140" y="72"/>
                    <a:pt x="140" y="73"/>
                  </a:cubicBezTo>
                  <a:cubicBezTo>
                    <a:pt x="140" y="73"/>
                    <a:pt x="140" y="74"/>
                    <a:pt x="141" y="74"/>
                  </a:cubicBezTo>
                  <a:cubicBezTo>
                    <a:pt x="141" y="75"/>
                    <a:pt x="141" y="76"/>
                    <a:pt x="141" y="77"/>
                  </a:cubicBezTo>
                  <a:cubicBezTo>
                    <a:pt x="141" y="77"/>
                    <a:pt x="141" y="77"/>
                    <a:pt x="141" y="78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3"/>
                    <a:pt x="140" y="84"/>
                    <a:pt x="140" y="85"/>
                  </a:cubicBezTo>
                  <a:cubicBezTo>
                    <a:pt x="140" y="86"/>
                    <a:pt x="140" y="86"/>
                    <a:pt x="140" y="87"/>
                  </a:cubicBezTo>
                  <a:cubicBezTo>
                    <a:pt x="139" y="88"/>
                    <a:pt x="139" y="89"/>
                    <a:pt x="139" y="90"/>
                  </a:cubicBezTo>
                  <a:cubicBezTo>
                    <a:pt x="139" y="90"/>
                    <a:pt x="139" y="91"/>
                    <a:pt x="139" y="91"/>
                  </a:cubicBezTo>
                  <a:cubicBezTo>
                    <a:pt x="138" y="92"/>
                    <a:pt x="138" y="94"/>
                    <a:pt x="137" y="9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6" y="97"/>
                    <a:pt x="136" y="99"/>
                    <a:pt x="135" y="100"/>
                  </a:cubicBezTo>
                  <a:cubicBezTo>
                    <a:pt x="135" y="100"/>
                    <a:pt x="135" y="101"/>
                    <a:pt x="134" y="101"/>
                  </a:cubicBezTo>
                  <a:cubicBezTo>
                    <a:pt x="134" y="103"/>
                    <a:pt x="133" y="104"/>
                    <a:pt x="133" y="105"/>
                  </a:cubicBezTo>
                  <a:cubicBezTo>
                    <a:pt x="132" y="105"/>
                    <a:pt x="132" y="106"/>
                    <a:pt x="132" y="106"/>
                  </a:cubicBezTo>
                  <a:cubicBezTo>
                    <a:pt x="131" y="108"/>
                    <a:pt x="130" y="109"/>
                    <a:pt x="130" y="110"/>
                  </a:cubicBezTo>
                  <a:cubicBezTo>
                    <a:pt x="129" y="110"/>
                    <a:pt x="129" y="111"/>
                    <a:pt x="129" y="111"/>
                  </a:cubicBezTo>
                  <a:cubicBezTo>
                    <a:pt x="128" y="113"/>
                    <a:pt x="127" y="115"/>
                    <a:pt x="125" y="116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4" y="119"/>
                    <a:pt x="123" y="120"/>
                    <a:pt x="121" y="122"/>
                  </a:cubicBezTo>
                  <a:cubicBezTo>
                    <a:pt x="121" y="122"/>
                    <a:pt x="120" y="123"/>
                    <a:pt x="120" y="123"/>
                  </a:cubicBezTo>
                  <a:cubicBezTo>
                    <a:pt x="119" y="125"/>
                    <a:pt x="118" y="126"/>
                    <a:pt x="117" y="127"/>
                  </a:cubicBezTo>
                  <a:cubicBezTo>
                    <a:pt x="116" y="128"/>
                    <a:pt x="116" y="128"/>
                    <a:pt x="115" y="129"/>
                  </a:cubicBezTo>
                  <a:cubicBezTo>
                    <a:pt x="114" y="130"/>
                    <a:pt x="113" y="132"/>
                    <a:pt x="111" y="133"/>
                  </a:cubicBezTo>
                  <a:cubicBezTo>
                    <a:pt x="111" y="134"/>
                    <a:pt x="110" y="134"/>
                    <a:pt x="110" y="135"/>
                  </a:cubicBezTo>
                  <a:cubicBezTo>
                    <a:pt x="108" y="137"/>
                    <a:pt x="106" y="138"/>
                    <a:pt x="104" y="140"/>
                  </a:cubicBezTo>
                  <a:cubicBezTo>
                    <a:pt x="104" y="141"/>
                    <a:pt x="103" y="141"/>
                    <a:pt x="103" y="142"/>
                  </a:cubicBezTo>
                  <a:cubicBezTo>
                    <a:pt x="101" y="143"/>
                    <a:pt x="100" y="145"/>
                    <a:pt x="98" y="146"/>
                  </a:cubicBezTo>
                  <a:cubicBezTo>
                    <a:pt x="97" y="147"/>
                    <a:pt x="97" y="148"/>
                    <a:pt x="96" y="149"/>
                  </a:cubicBezTo>
                  <a:cubicBezTo>
                    <a:pt x="94" y="150"/>
                    <a:pt x="92" y="151"/>
                    <a:pt x="91" y="153"/>
                  </a:cubicBezTo>
                  <a:cubicBezTo>
                    <a:pt x="90" y="154"/>
                    <a:pt x="89" y="154"/>
                    <a:pt x="89" y="155"/>
                  </a:cubicBezTo>
                  <a:cubicBezTo>
                    <a:pt x="86" y="157"/>
                    <a:pt x="84" y="159"/>
                    <a:pt x="81" y="161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78" y="164"/>
                    <a:pt x="75" y="166"/>
                    <a:pt x="73" y="168"/>
                  </a:cubicBezTo>
                  <a:cubicBezTo>
                    <a:pt x="72" y="169"/>
                    <a:pt x="71" y="169"/>
                    <a:pt x="70" y="170"/>
                  </a:cubicBezTo>
                  <a:cubicBezTo>
                    <a:pt x="68" y="172"/>
                    <a:pt x="66" y="173"/>
                    <a:pt x="64" y="175"/>
                  </a:cubicBezTo>
                  <a:cubicBezTo>
                    <a:pt x="63" y="176"/>
                    <a:pt x="62" y="176"/>
                    <a:pt x="61" y="177"/>
                  </a:cubicBezTo>
                  <a:cubicBezTo>
                    <a:pt x="58" y="179"/>
                    <a:pt x="56" y="181"/>
                    <a:pt x="53" y="183"/>
                  </a:cubicBezTo>
                  <a:cubicBezTo>
                    <a:pt x="52" y="183"/>
                    <a:pt x="52" y="184"/>
                    <a:pt x="51" y="184"/>
                  </a:cubicBezTo>
                  <a:cubicBezTo>
                    <a:pt x="47" y="187"/>
                    <a:pt x="44" y="189"/>
                    <a:pt x="40" y="191"/>
                  </a:cubicBezTo>
                  <a:cubicBezTo>
                    <a:pt x="39" y="192"/>
                    <a:pt x="39" y="193"/>
                    <a:pt x="38" y="193"/>
                  </a:cubicBezTo>
                  <a:cubicBezTo>
                    <a:pt x="35" y="195"/>
                    <a:pt x="32" y="197"/>
                    <a:pt x="29" y="199"/>
                  </a:cubicBezTo>
                  <a:cubicBezTo>
                    <a:pt x="28" y="200"/>
                    <a:pt x="27" y="201"/>
                    <a:pt x="25" y="202"/>
                  </a:cubicBezTo>
                  <a:cubicBezTo>
                    <a:pt x="23" y="203"/>
                    <a:pt x="20" y="205"/>
                    <a:pt x="17" y="207"/>
                  </a:cubicBezTo>
                  <a:cubicBezTo>
                    <a:pt x="16" y="208"/>
                    <a:pt x="14" y="209"/>
                    <a:pt x="13" y="209"/>
                  </a:cubicBezTo>
                  <a:cubicBezTo>
                    <a:pt x="9" y="212"/>
                    <a:pt x="5" y="215"/>
                    <a:pt x="0" y="217"/>
                  </a:cubicBezTo>
                  <a:cubicBezTo>
                    <a:pt x="35" y="202"/>
                    <a:pt x="578" y="176"/>
                    <a:pt x="578" y="151"/>
                  </a:cubicBezTo>
                  <a:cubicBezTo>
                    <a:pt x="514" y="38"/>
                    <a:pt x="514" y="38"/>
                    <a:pt x="514" y="38"/>
                  </a:cubicBezTo>
                  <a:lnTo>
                    <a:pt x="27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250"/>
            <p:cNvSpPr>
              <a:spLocks/>
            </p:cNvSpPr>
            <p:nvPr/>
          </p:nvSpPr>
          <p:spPr bwMode="auto">
            <a:xfrm>
              <a:off x="5394490" y="4310998"/>
              <a:ext cx="1784511" cy="623567"/>
            </a:xfrm>
            <a:custGeom>
              <a:avLst/>
              <a:gdLst>
                <a:gd name="T0" fmla="*/ 990 w 1005"/>
                <a:gd name="T1" fmla="*/ 352 h 352"/>
                <a:gd name="T2" fmla="*/ 990 w 1005"/>
                <a:gd name="T3" fmla="*/ 233 h 352"/>
                <a:gd name="T4" fmla="*/ 990 w 1005"/>
                <a:gd name="T5" fmla="*/ 233 h 352"/>
                <a:gd name="T6" fmla="*/ 988 w 1005"/>
                <a:gd name="T7" fmla="*/ 237 h 352"/>
                <a:gd name="T8" fmla="*/ 984 w 1005"/>
                <a:gd name="T9" fmla="*/ 240 h 352"/>
                <a:gd name="T10" fmla="*/ 978 w 1005"/>
                <a:gd name="T11" fmla="*/ 243 h 352"/>
                <a:gd name="T12" fmla="*/ 970 w 1005"/>
                <a:gd name="T13" fmla="*/ 246 h 352"/>
                <a:gd name="T14" fmla="*/ 960 w 1005"/>
                <a:gd name="T15" fmla="*/ 249 h 352"/>
                <a:gd name="T16" fmla="*/ 952 w 1005"/>
                <a:gd name="T17" fmla="*/ 251 h 352"/>
                <a:gd name="T18" fmla="*/ 952 w 1005"/>
                <a:gd name="T19" fmla="*/ 218 h 352"/>
                <a:gd name="T20" fmla="*/ 948 w 1005"/>
                <a:gd name="T21" fmla="*/ 219 h 352"/>
                <a:gd name="T22" fmla="*/ 933 w 1005"/>
                <a:gd name="T23" fmla="*/ 222 h 352"/>
                <a:gd name="T24" fmla="*/ 915 w 1005"/>
                <a:gd name="T25" fmla="*/ 225 h 352"/>
                <a:gd name="T26" fmla="*/ 892 w 1005"/>
                <a:gd name="T27" fmla="*/ 228 h 352"/>
                <a:gd name="T28" fmla="*/ 861 w 1005"/>
                <a:gd name="T29" fmla="*/ 232 h 352"/>
                <a:gd name="T30" fmla="*/ 844 w 1005"/>
                <a:gd name="T31" fmla="*/ 234 h 352"/>
                <a:gd name="T32" fmla="*/ 844 w 1005"/>
                <a:gd name="T33" fmla="*/ 200 h 352"/>
                <a:gd name="T34" fmla="*/ 813 w 1005"/>
                <a:gd name="T35" fmla="*/ 203 h 352"/>
                <a:gd name="T36" fmla="*/ 687 w 1005"/>
                <a:gd name="T37" fmla="*/ 211 h 352"/>
                <a:gd name="T38" fmla="*/ 686 w 1005"/>
                <a:gd name="T39" fmla="*/ 211 h 352"/>
                <a:gd name="T40" fmla="*/ 686 w 1005"/>
                <a:gd name="T41" fmla="*/ 177 h 352"/>
                <a:gd name="T42" fmla="*/ 640 w 1005"/>
                <a:gd name="T43" fmla="*/ 179 h 352"/>
                <a:gd name="T44" fmla="*/ 584 w 1005"/>
                <a:gd name="T45" fmla="*/ 180 h 352"/>
                <a:gd name="T46" fmla="*/ 543 w 1005"/>
                <a:gd name="T47" fmla="*/ 181 h 352"/>
                <a:gd name="T48" fmla="*/ 505 w 1005"/>
                <a:gd name="T49" fmla="*/ 181 h 352"/>
                <a:gd name="T50" fmla="*/ 494 w 1005"/>
                <a:gd name="T51" fmla="*/ 181 h 352"/>
                <a:gd name="T52" fmla="*/ 494 w 1005"/>
                <a:gd name="T53" fmla="*/ 148 h 352"/>
                <a:gd name="T54" fmla="*/ 470 w 1005"/>
                <a:gd name="T55" fmla="*/ 148 h 352"/>
                <a:gd name="T56" fmla="*/ 437 w 1005"/>
                <a:gd name="T57" fmla="*/ 148 h 352"/>
                <a:gd name="T58" fmla="*/ 405 w 1005"/>
                <a:gd name="T59" fmla="*/ 147 h 352"/>
                <a:gd name="T60" fmla="*/ 374 w 1005"/>
                <a:gd name="T61" fmla="*/ 146 h 352"/>
                <a:gd name="T62" fmla="*/ 344 w 1005"/>
                <a:gd name="T63" fmla="*/ 146 h 352"/>
                <a:gd name="T64" fmla="*/ 313 w 1005"/>
                <a:gd name="T65" fmla="*/ 145 h 352"/>
                <a:gd name="T66" fmla="*/ 307 w 1005"/>
                <a:gd name="T67" fmla="*/ 144 h 352"/>
                <a:gd name="T68" fmla="*/ 307 w 1005"/>
                <a:gd name="T69" fmla="*/ 111 h 352"/>
                <a:gd name="T70" fmla="*/ 282 w 1005"/>
                <a:gd name="T71" fmla="*/ 110 h 352"/>
                <a:gd name="T72" fmla="*/ 251 w 1005"/>
                <a:gd name="T73" fmla="*/ 108 h 352"/>
                <a:gd name="T74" fmla="*/ 218 w 1005"/>
                <a:gd name="T75" fmla="*/ 106 h 352"/>
                <a:gd name="T76" fmla="*/ 183 w 1005"/>
                <a:gd name="T77" fmla="*/ 104 h 352"/>
                <a:gd name="T78" fmla="*/ 144 w 1005"/>
                <a:gd name="T79" fmla="*/ 100 h 352"/>
                <a:gd name="T80" fmla="*/ 144 w 1005"/>
                <a:gd name="T81" fmla="*/ 67 h 352"/>
                <a:gd name="T82" fmla="*/ 39 w 1005"/>
                <a:gd name="T83" fmla="*/ 52 h 352"/>
                <a:gd name="T84" fmla="*/ 39 w 1005"/>
                <a:gd name="T85" fmla="*/ 18 h 352"/>
                <a:gd name="T86" fmla="*/ 0 w 1005"/>
                <a:gd name="T87" fmla="*/ 0 h 352"/>
                <a:gd name="T88" fmla="*/ 0 w 1005"/>
                <a:gd name="T89" fmla="*/ 87 h 352"/>
                <a:gd name="T90" fmla="*/ 640 w 1005"/>
                <a:gd name="T91" fmla="*/ 293 h 352"/>
                <a:gd name="T92" fmla="*/ 990 w 1005"/>
                <a:gd name="T9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5" h="352">
                  <a:moveTo>
                    <a:pt x="990" y="352"/>
                  </a:moveTo>
                  <a:cubicBezTo>
                    <a:pt x="990" y="233"/>
                    <a:pt x="990" y="233"/>
                    <a:pt x="990" y="233"/>
                  </a:cubicBezTo>
                  <a:cubicBezTo>
                    <a:pt x="990" y="233"/>
                    <a:pt x="990" y="233"/>
                    <a:pt x="990" y="233"/>
                  </a:cubicBezTo>
                  <a:cubicBezTo>
                    <a:pt x="990" y="234"/>
                    <a:pt x="988" y="235"/>
                    <a:pt x="988" y="237"/>
                  </a:cubicBezTo>
                  <a:cubicBezTo>
                    <a:pt x="987" y="238"/>
                    <a:pt x="985" y="239"/>
                    <a:pt x="984" y="240"/>
                  </a:cubicBezTo>
                  <a:cubicBezTo>
                    <a:pt x="982" y="241"/>
                    <a:pt x="980" y="242"/>
                    <a:pt x="978" y="243"/>
                  </a:cubicBezTo>
                  <a:cubicBezTo>
                    <a:pt x="976" y="244"/>
                    <a:pt x="973" y="245"/>
                    <a:pt x="970" y="246"/>
                  </a:cubicBezTo>
                  <a:cubicBezTo>
                    <a:pt x="967" y="247"/>
                    <a:pt x="964" y="248"/>
                    <a:pt x="960" y="249"/>
                  </a:cubicBezTo>
                  <a:cubicBezTo>
                    <a:pt x="958" y="250"/>
                    <a:pt x="955" y="250"/>
                    <a:pt x="952" y="251"/>
                  </a:cubicBezTo>
                  <a:cubicBezTo>
                    <a:pt x="952" y="218"/>
                    <a:pt x="952" y="218"/>
                    <a:pt x="952" y="218"/>
                  </a:cubicBezTo>
                  <a:cubicBezTo>
                    <a:pt x="951" y="218"/>
                    <a:pt x="950" y="218"/>
                    <a:pt x="948" y="219"/>
                  </a:cubicBezTo>
                  <a:cubicBezTo>
                    <a:pt x="944" y="220"/>
                    <a:pt x="939" y="221"/>
                    <a:pt x="933" y="222"/>
                  </a:cubicBezTo>
                  <a:cubicBezTo>
                    <a:pt x="928" y="223"/>
                    <a:pt x="922" y="224"/>
                    <a:pt x="915" y="225"/>
                  </a:cubicBezTo>
                  <a:cubicBezTo>
                    <a:pt x="908" y="226"/>
                    <a:pt x="900" y="227"/>
                    <a:pt x="892" y="228"/>
                  </a:cubicBezTo>
                  <a:cubicBezTo>
                    <a:pt x="882" y="229"/>
                    <a:pt x="872" y="231"/>
                    <a:pt x="861" y="232"/>
                  </a:cubicBezTo>
                  <a:cubicBezTo>
                    <a:pt x="856" y="233"/>
                    <a:pt x="850" y="233"/>
                    <a:pt x="844" y="234"/>
                  </a:cubicBezTo>
                  <a:cubicBezTo>
                    <a:pt x="844" y="200"/>
                    <a:pt x="844" y="200"/>
                    <a:pt x="844" y="200"/>
                  </a:cubicBezTo>
                  <a:cubicBezTo>
                    <a:pt x="834" y="201"/>
                    <a:pt x="824" y="202"/>
                    <a:pt x="813" y="203"/>
                  </a:cubicBezTo>
                  <a:cubicBezTo>
                    <a:pt x="775" y="206"/>
                    <a:pt x="733" y="209"/>
                    <a:pt x="687" y="211"/>
                  </a:cubicBezTo>
                  <a:cubicBezTo>
                    <a:pt x="686" y="211"/>
                    <a:pt x="686" y="211"/>
                    <a:pt x="686" y="211"/>
                  </a:cubicBezTo>
                  <a:cubicBezTo>
                    <a:pt x="686" y="177"/>
                    <a:pt x="686" y="177"/>
                    <a:pt x="686" y="177"/>
                  </a:cubicBezTo>
                  <a:cubicBezTo>
                    <a:pt x="671" y="178"/>
                    <a:pt x="656" y="179"/>
                    <a:pt x="640" y="179"/>
                  </a:cubicBezTo>
                  <a:cubicBezTo>
                    <a:pt x="622" y="180"/>
                    <a:pt x="603" y="180"/>
                    <a:pt x="584" y="180"/>
                  </a:cubicBezTo>
                  <a:cubicBezTo>
                    <a:pt x="571" y="181"/>
                    <a:pt x="557" y="181"/>
                    <a:pt x="543" y="181"/>
                  </a:cubicBezTo>
                  <a:cubicBezTo>
                    <a:pt x="530" y="181"/>
                    <a:pt x="518" y="181"/>
                    <a:pt x="505" y="181"/>
                  </a:cubicBezTo>
                  <a:cubicBezTo>
                    <a:pt x="501" y="181"/>
                    <a:pt x="498" y="181"/>
                    <a:pt x="494" y="181"/>
                  </a:cubicBezTo>
                  <a:cubicBezTo>
                    <a:pt x="494" y="148"/>
                    <a:pt x="494" y="148"/>
                    <a:pt x="494" y="148"/>
                  </a:cubicBezTo>
                  <a:cubicBezTo>
                    <a:pt x="486" y="148"/>
                    <a:pt x="478" y="148"/>
                    <a:pt x="470" y="148"/>
                  </a:cubicBezTo>
                  <a:cubicBezTo>
                    <a:pt x="459" y="148"/>
                    <a:pt x="448" y="148"/>
                    <a:pt x="437" y="148"/>
                  </a:cubicBezTo>
                  <a:cubicBezTo>
                    <a:pt x="426" y="147"/>
                    <a:pt x="416" y="147"/>
                    <a:pt x="405" y="147"/>
                  </a:cubicBezTo>
                  <a:cubicBezTo>
                    <a:pt x="395" y="147"/>
                    <a:pt x="385" y="147"/>
                    <a:pt x="374" y="146"/>
                  </a:cubicBezTo>
                  <a:cubicBezTo>
                    <a:pt x="364" y="146"/>
                    <a:pt x="354" y="146"/>
                    <a:pt x="344" y="146"/>
                  </a:cubicBezTo>
                  <a:cubicBezTo>
                    <a:pt x="333" y="145"/>
                    <a:pt x="323" y="145"/>
                    <a:pt x="313" y="145"/>
                  </a:cubicBezTo>
                  <a:cubicBezTo>
                    <a:pt x="311" y="144"/>
                    <a:pt x="309" y="144"/>
                    <a:pt x="307" y="144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298" y="111"/>
                    <a:pt x="290" y="110"/>
                    <a:pt x="282" y="110"/>
                  </a:cubicBezTo>
                  <a:cubicBezTo>
                    <a:pt x="272" y="109"/>
                    <a:pt x="261" y="109"/>
                    <a:pt x="251" y="108"/>
                  </a:cubicBezTo>
                  <a:cubicBezTo>
                    <a:pt x="240" y="108"/>
                    <a:pt x="229" y="107"/>
                    <a:pt x="218" y="106"/>
                  </a:cubicBezTo>
                  <a:cubicBezTo>
                    <a:pt x="206" y="106"/>
                    <a:pt x="194" y="105"/>
                    <a:pt x="183" y="104"/>
                  </a:cubicBezTo>
                  <a:cubicBezTo>
                    <a:pt x="169" y="103"/>
                    <a:pt x="156" y="102"/>
                    <a:pt x="144" y="100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00" y="63"/>
                    <a:pt x="64" y="57"/>
                    <a:pt x="39" y="5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14" y="13"/>
                    <a:pt x="0" y="6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01"/>
                    <a:pt x="289" y="258"/>
                    <a:pt x="640" y="293"/>
                  </a:cubicBezTo>
                  <a:cubicBezTo>
                    <a:pt x="1005" y="330"/>
                    <a:pt x="986" y="339"/>
                    <a:pt x="990" y="352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4" name="Freeform 251"/>
            <p:cNvSpPr>
              <a:spLocks/>
            </p:cNvSpPr>
            <p:nvPr/>
          </p:nvSpPr>
          <p:spPr bwMode="auto">
            <a:xfrm>
              <a:off x="5394490" y="4312497"/>
              <a:ext cx="665538" cy="33727"/>
            </a:xfrm>
            <a:custGeom>
              <a:avLst/>
              <a:gdLst>
                <a:gd name="T0" fmla="*/ 365 w 375"/>
                <a:gd name="T1" fmla="*/ 0 h 19"/>
                <a:gd name="T2" fmla="*/ 375 w 375"/>
                <a:gd name="T3" fmla="*/ 5 h 19"/>
                <a:gd name="T4" fmla="*/ 39 w 375"/>
                <a:gd name="T5" fmla="*/ 19 h 19"/>
                <a:gd name="T6" fmla="*/ 0 w 375"/>
                <a:gd name="T7" fmla="*/ 0 h 19"/>
                <a:gd name="T8" fmla="*/ 365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65" y="0"/>
                  </a:moveTo>
                  <a:cubicBezTo>
                    <a:pt x="365" y="2"/>
                    <a:pt x="369" y="3"/>
                    <a:pt x="375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13"/>
                    <a:pt x="0" y="7"/>
                    <a:pt x="0" y="0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252"/>
            <p:cNvSpPr>
              <a:spLocks/>
            </p:cNvSpPr>
            <p:nvPr/>
          </p:nvSpPr>
          <p:spPr bwMode="auto">
            <a:xfrm>
              <a:off x="5463442" y="4321491"/>
              <a:ext cx="596586" cy="83192"/>
            </a:xfrm>
            <a:custGeom>
              <a:avLst/>
              <a:gdLst>
                <a:gd name="T0" fmla="*/ 796 w 796"/>
                <a:gd name="T1" fmla="*/ 78 h 111"/>
                <a:gd name="T2" fmla="*/ 0 w 796"/>
                <a:gd name="T3" fmla="*/ 111 h 111"/>
                <a:gd name="T4" fmla="*/ 0 w 796"/>
                <a:gd name="T5" fmla="*/ 33 h 111"/>
                <a:gd name="T6" fmla="*/ 796 w 796"/>
                <a:gd name="T7" fmla="*/ 0 h 111"/>
                <a:gd name="T8" fmla="*/ 796 w 796"/>
                <a:gd name="T9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1">
                  <a:moveTo>
                    <a:pt x="796" y="78"/>
                  </a:moveTo>
                  <a:lnTo>
                    <a:pt x="0" y="111"/>
                  </a:lnTo>
                  <a:lnTo>
                    <a:pt x="0" y="33"/>
                  </a:lnTo>
                  <a:lnTo>
                    <a:pt x="796" y="0"/>
                  </a:lnTo>
                  <a:lnTo>
                    <a:pt x="796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253"/>
            <p:cNvSpPr>
              <a:spLocks/>
            </p:cNvSpPr>
            <p:nvPr/>
          </p:nvSpPr>
          <p:spPr bwMode="auto">
            <a:xfrm>
              <a:off x="6272880" y="2917716"/>
              <a:ext cx="378487" cy="74198"/>
            </a:xfrm>
            <a:custGeom>
              <a:avLst/>
              <a:gdLst>
                <a:gd name="T0" fmla="*/ 0 w 213"/>
                <a:gd name="T1" fmla="*/ 0 h 42"/>
                <a:gd name="T2" fmla="*/ 213 w 213"/>
                <a:gd name="T3" fmla="*/ 5 h 42"/>
                <a:gd name="T4" fmla="*/ 56 w 213"/>
                <a:gd name="T5" fmla="*/ 42 h 42"/>
                <a:gd name="T6" fmla="*/ 0 w 213"/>
                <a:gd name="T7" fmla="*/ 41 h 42"/>
                <a:gd name="T8" fmla="*/ 0 w 2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42">
                  <a:moveTo>
                    <a:pt x="0" y="0"/>
                  </a:moveTo>
                  <a:cubicBezTo>
                    <a:pt x="76" y="0"/>
                    <a:pt x="147" y="2"/>
                    <a:pt x="213" y="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9" y="42"/>
                    <a:pt x="20" y="4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54"/>
            <p:cNvSpPr>
              <a:spLocks/>
            </p:cNvSpPr>
            <p:nvPr/>
          </p:nvSpPr>
          <p:spPr bwMode="auto">
            <a:xfrm>
              <a:off x="6372561" y="2859257"/>
              <a:ext cx="605579" cy="72699"/>
            </a:xfrm>
            <a:custGeom>
              <a:avLst/>
              <a:gdLst>
                <a:gd name="T0" fmla="*/ 157 w 341"/>
                <a:gd name="T1" fmla="*/ 0 h 41"/>
                <a:gd name="T2" fmla="*/ 341 w 341"/>
                <a:gd name="T3" fmla="*/ 12 h 41"/>
                <a:gd name="T4" fmla="*/ 49 w 341"/>
                <a:gd name="T5" fmla="*/ 41 h 41"/>
                <a:gd name="T6" fmla="*/ 0 w 341"/>
                <a:gd name="T7" fmla="*/ 38 h 41"/>
                <a:gd name="T8" fmla="*/ 157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157" y="0"/>
                  </a:moveTo>
                  <a:cubicBezTo>
                    <a:pt x="226" y="3"/>
                    <a:pt x="289" y="7"/>
                    <a:pt x="341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5" y="39"/>
                    <a:pt x="18" y="38"/>
                    <a:pt x="0" y="3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55"/>
            <p:cNvSpPr>
              <a:spLocks/>
            </p:cNvSpPr>
            <p:nvPr/>
          </p:nvSpPr>
          <p:spPr bwMode="auto">
            <a:xfrm>
              <a:off x="6458002" y="2812789"/>
              <a:ext cx="732991" cy="60708"/>
            </a:xfrm>
            <a:custGeom>
              <a:avLst/>
              <a:gdLst>
                <a:gd name="T0" fmla="*/ 293 w 413"/>
                <a:gd name="T1" fmla="*/ 0 h 34"/>
                <a:gd name="T2" fmla="*/ 413 w 413"/>
                <a:gd name="T3" fmla="*/ 18 h 34"/>
                <a:gd name="T4" fmla="*/ 32 w 413"/>
                <a:gd name="T5" fmla="*/ 34 h 34"/>
                <a:gd name="T6" fmla="*/ 0 w 413"/>
                <a:gd name="T7" fmla="*/ 29 h 34"/>
                <a:gd name="T8" fmla="*/ 293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293" y="0"/>
                  </a:moveTo>
                  <a:cubicBezTo>
                    <a:pt x="344" y="5"/>
                    <a:pt x="385" y="11"/>
                    <a:pt x="413" y="18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32"/>
                    <a:pt x="13" y="30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56"/>
            <p:cNvSpPr>
              <a:spLocks/>
            </p:cNvSpPr>
            <p:nvPr/>
          </p:nvSpPr>
          <p:spPr bwMode="auto">
            <a:xfrm>
              <a:off x="6514962" y="2777564"/>
              <a:ext cx="753976" cy="37474"/>
            </a:xfrm>
            <a:custGeom>
              <a:avLst/>
              <a:gdLst>
                <a:gd name="T0" fmla="*/ 381 w 425"/>
                <a:gd name="T1" fmla="*/ 0 h 21"/>
                <a:gd name="T2" fmla="*/ 425 w 425"/>
                <a:gd name="T3" fmla="*/ 21 h 21"/>
                <a:gd name="T4" fmla="*/ 11 w 425"/>
                <a:gd name="T5" fmla="*/ 21 h 21"/>
                <a:gd name="T6" fmla="*/ 0 w 425"/>
                <a:gd name="T7" fmla="*/ 16 h 21"/>
                <a:gd name="T8" fmla="*/ 381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381" y="0"/>
                  </a:moveTo>
                  <a:cubicBezTo>
                    <a:pt x="409" y="7"/>
                    <a:pt x="425" y="14"/>
                    <a:pt x="425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9"/>
                    <a:pt x="7" y="17"/>
                    <a:pt x="0" y="1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57"/>
            <p:cNvSpPr>
              <a:spLocks/>
            </p:cNvSpPr>
            <p:nvPr/>
          </p:nvSpPr>
          <p:spPr bwMode="auto">
            <a:xfrm>
              <a:off x="5887648" y="2985170"/>
              <a:ext cx="385232" cy="74198"/>
            </a:xfrm>
            <a:custGeom>
              <a:avLst/>
              <a:gdLst>
                <a:gd name="T0" fmla="*/ 217 w 217"/>
                <a:gd name="T1" fmla="*/ 0 h 42"/>
                <a:gd name="T2" fmla="*/ 217 w 217"/>
                <a:gd name="T3" fmla="*/ 41 h 42"/>
                <a:gd name="T4" fmla="*/ 160 w 217"/>
                <a:gd name="T5" fmla="*/ 42 h 42"/>
                <a:gd name="T6" fmla="*/ 0 w 217"/>
                <a:gd name="T7" fmla="*/ 5 h 42"/>
                <a:gd name="T8" fmla="*/ 21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217" y="0"/>
                  </a:moveTo>
                  <a:cubicBezTo>
                    <a:pt x="217" y="41"/>
                    <a:pt x="217" y="41"/>
                    <a:pt x="217" y="41"/>
                  </a:cubicBezTo>
                  <a:cubicBezTo>
                    <a:pt x="197" y="41"/>
                    <a:pt x="178" y="41"/>
                    <a:pt x="160" y="4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7" y="2"/>
                    <a:pt x="14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58"/>
            <p:cNvSpPr>
              <a:spLocks/>
            </p:cNvSpPr>
            <p:nvPr/>
          </p:nvSpPr>
          <p:spPr bwMode="auto">
            <a:xfrm>
              <a:off x="5569868" y="3059368"/>
              <a:ext cx="601832" cy="72699"/>
            </a:xfrm>
            <a:custGeom>
              <a:avLst/>
              <a:gdLst>
                <a:gd name="T0" fmla="*/ 179 w 339"/>
                <a:gd name="T1" fmla="*/ 0 h 41"/>
                <a:gd name="T2" fmla="*/ 339 w 339"/>
                <a:gd name="T3" fmla="*/ 38 h 41"/>
                <a:gd name="T4" fmla="*/ 292 w 339"/>
                <a:gd name="T5" fmla="*/ 41 h 41"/>
                <a:gd name="T6" fmla="*/ 0 w 339"/>
                <a:gd name="T7" fmla="*/ 12 h 41"/>
                <a:gd name="T8" fmla="*/ 179 w 3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1">
                  <a:moveTo>
                    <a:pt x="179" y="0"/>
                  </a:moveTo>
                  <a:cubicBezTo>
                    <a:pt x="339" y="38"/>
                    <a:pt x="339" y="38"/>
                    <a:pt x="339" y="38"/>
                  </a:cubicBezTo>
                  <a:cubicBezTo>
                    <a:pt x="322" y="38"/>
                    <a:pt x="306" y="40"/>
                    <a:pt x="292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1" y="7"/>
                    <a:pt x="112" y="3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59"/>
            <p:cNvSpPr>
              <a:spLocks/>
            </p:cNvSpPr>
            <p:nvPr/>
          </p:nvSpPr>
          <p:spPr bwMode="auto">
            <a:xfrm>
              <a:off x="5351770" y="3146308"/>
              <a:ext cx="736738" cy="59958"/>
            </a:xfrm>
            <a:custGeom>
              <a:avLst/>
              <a:gdLst>
                <a:gd name="T0" fmla="*/ 123 w 415"/>
                <a:gd name="T1" fmla="*/ 0 h 34"/>
                <a:gd name="T2" fmla="*/ 415 w 415"/>
                <a:gd name="T3" fmla="*/ 29 h 34"/>
                <a:gd name="T4" fmla="*/ 383 w 415"/>
                <a:gd name="T5" fmla="*/ 34 h 34"/>
                <a:gd name="T6" fmla="*/ 0 w 415"/>
                <a:gd name="T7" fmla="*/ 18 h 34"/>
                <a:gd name="T8" fmla="*/ 123 w 4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4">
                  <a:moveTo>
                    <a:pt x="123" y="0"/>
                  </a:moveTo>
                  <a:cubicBezTo>
                    <a:pt x="415" y="29"/>
                    <a:pt x="415" y="29"/>
                    <a:pt x="415" y="29"/>
                  </a:cubicBezTo>
                  <a:cubicBezTo>
                    <a:pt x="401" y="30"/>
                    <a:pt x="391" y="32"/>
                    <a:pt x="383" y="3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1"/>
                    <a:pt x="70" y="5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60"/>
            <p:cNvSpPr>
              <a:spLocks/>
            </p:cNvSpPr>
            <p:nvPr/>
          </p:nvSpPr>
          <p:spPr bwMode="auto">
            <a:xfrm>
              <a:off x="5276822" y="3245239"/>
              <a:ext cx="754726" cy="37474"/>
            </a:xfrm>
            <a:custGeom>
              <a:avLst/>
              <a:gdLst>
                <a:gd name="T0" fmla="*/ 42 w 425"/>
                <a:gd name="T1" fmla="*/ 0 h 21"/>
                <a:gd name="T2" fmla="*/ 0 w 425"/>
                <a:gd name="T3" fmla="*/ 21 h 21"/>
                <a:gd name="T4" fmla="*/ 414 w 425"/>
                <a:gd name="T5" fmla="*/ 21 h 21"/>
                <a:gd name="T6" fmla="*/ 425 w 425"/>
                <a:gd name="T7" fmla="*/ 16 h 21"/>
                <a:gd name="T8" fmla="*/ 42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42" y="0"/>
                  </a:moveTo>
                  <a:cubicBezTo>
                    <a:pt x="15" y="7"/>
                    <a:pt x="0" y="14"/>
                    <a:pt x="0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19"/>
                    <a:pt x="418" y="18"/>
                    <a:pt x="425" y="1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261"/>
            <p:cNvSpPr>
              <a:spLocks noChangeArrowheads="1"/>
            </p:cNvSpPr>
            <p:nvPr/>
          </p:nvSpPr>
          <p:spPr bwMode="auto">
            <a:xfrm>
              <a:off x="5276822" y="3282713"/>
              <a:ext cx="735239" cy="6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262"/>
            <p:cNvSpPr>
              <a:spLocks/>
            </p:cNvSpPr>
            <p:nvPr/>
          </p:nvSpPr>
          <p:spPr bwMode="auto">
            <a:xfrm>
              <a:off x="5351770" y="3180034"/>
              <a:ext cx="679778" cy="93685"/>
            </a:xfrm>
            <a:custGeom>
              <a:avLst/>
              <a:gdLst>
                <a:gd name="T0" fmla="*/ 907 w 907"/>
                <a:gd name="T1" fmla="*/ 125 h 125"/>
                <a:gd name="T2" fmla="*/ 0 w 907"/>
                <a:gd name="T3" fmla="*/ 87 h 125"/>
                <a:gd name="T4" fmla="*/ 0 w 907"/>
                <a:gd name="T5" fmla="*/ 0 h 125"/>
                <a:gd name="T6" fmla="*/ 907 w 907"/>
                <a:gd name="T7" fmla="*/ 35 h 125"/>
                <a:gd name="T8" fmla="*/ 907 w 907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125">
                  <a:moveTo>
                    <a:pt x="907" y="125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907" y="35"/>
                  </a:lnTo>
                  <a:lnTo>
                    <a:pt x="907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263"/>
            <p:cNvSpPr>
              <a:spLocks/>
            </p:cNvSpPr>
            <p:nvPr/>
          </p:nvSpPr>
          <p:spPr bwMode="auto">
            <a:xfrm>
              <a:off x="5569868" y="3080353"/>
              <a:ext cx="518640" cy="119167"/>
            </a:xfrm>
            <a:custGeom>
              <a:avLst/>
              <a:gdLst>
                <a:gd name="T0" fmla="*/ 692 w 692"/>
                <a:gd name="T1" fmla="*/ 159 h 159"/>
                <a:gd name="T2" fmla="*/ 0 w 692"/>
                <a:gd name="T3" fmla="*/ 88 h 159"/>
                <a:gd name="T4" fmla="*/ 0 w 692"/>
                <a:gd name="T5" fmla="*/ 0 h 159"/>
                <a:gd name="T6" fmla="*/ 692 w 692"/>
                <a:gd name="T7" fmla="*/ 69 h 159"/>
                <a:gd name="T8" fmla="*/ 692 w 69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59">
                  <a:moveTo>
                    <a:pt x="692" y="15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692" y="69"/>
                  </a:lnTo>
                  <a:lnTo>
                    <a:pt x="69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264"/>
            <p:cNvSpPr>
              <a:spLocks/>
            </p:cNvSpPr>
            <p:nvPr/>
          </p:nvSpPr>
          <p:spPr bwMode="auto">
            <a:xfrm>
              <a:off x="5887648" y="2991915"/>
              <a:ext cx="284053" cy="134906"/>
            </a:xfrm>
            <a:custGeom>
              <a:avLst/>
              <a:gdLst>
                <a:gd name="T0" fmla="*/ 379 w 379"/>
                <a:gd name="T1" fmla="*/ 180 h 180"/>
                <a:gd name="T2" fmla="*/ 0 w 379"/>
                <a:gd name="T3" fmla="*/ 90 h 180"/>
                <a:gd name="T4" fmla="*/ 0 w 379"/>
                <a:gd name="T5" fmla="*/ 0 h 180"/>
                <a:gd name="T6" fmla="*/ 379 w 379"/>
                <a:gd name="T7" fmla="*/ 90 h 180"/>
                <a:gd name="T8" fmla="*/ 379 w 379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0">
                  <a:moveTo>
                    <a:pt x="379" y="18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79" y="90"/>
                  </a:lnTo>
                  <a:lnTo>
                    <a:pt x="379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265"/>
            <p:cNvSpPr>
              <a:spLocks/>
            </p:cNvSpPr>
            <p:nvPr/>
          </p:nvSpPr>
          <p:spPr bwMode="auto">
            <a:xfrm>
              <a:off x="5566121" y="3434857"/>
              <a:ext cx="522387" cy="116919"/>
            </a:xfrm>
            <a:custGeom>
              <a:avLst/>
              <a:gdLst>
                <a:gd name="T0" fmla="*/ 697 w 697"/>
                <a:gd name="T1" fmla="*/ 88 h 156"/>
                <a:gd name="T2" fmla="*/ 0 w 697"/>
                <a:gd name="T3" fmla="*/ 156 h 156"/>
                <a:gd name="T4" fmla="*/ 0 w 697"/>
                <a:gd name="T5" fmla="*/ 69 h 156"/>
                <a:gd name="T6" fmla="*/ 697 w 697"/>
                <a:gd name="T7" fmla="*/ 0 h 156"/>
                <a:gd name="T8" fmla="*/ 697 w 697"/>
                <a:gd name="T9" fmla="*/ 8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8"/>
                  </a:moveTo>
                  <a:lnTo>
                    <a:pt x="0" y="156"/>
                  </a:lnTo>
                  <a:lnTo>
                    <a:pt x="0" y="69"/>
                  </a:lnTo>
                  <a:lnTo>
                    <a:pt x="697" y="0"/>
                  </a:lnTo>
                  <a:lnTo>
                    <a:pt x="69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266"/>
            <p:cNvSpPr>
              <a:spLocks/>
            </p:cNvSpPr>
            <p:nvPr/>
          </p:nvSpPr>
          <p:spPr bwMode="auto">
            <a:xfrm>
              <a:off x="5895143" y="3507556"/>
              <a:ext cx="276558" cy="133407"/>
            </a:xfrm>
            <a:custGeom>
              <a:avLst/>
              <a:gdLst>
                <a:gd name="T0" fmla="*/ 369 w 369"/>
                <a:gd name="T1" fmla="*/ 88 h 178"/>
                <a:gd name="T2" fmla="*/ 0 w 369"/>
                <a:gd name="T3" fmla="*/ 178 h 178"/>
                <a:gd name="T4" fmla="*/ 0 w 369"/>
                <a:gd name="T5" fmla="*/ 88 h 178"/>
                <a:gd name="T6" fmla="*/ 369 w 369"/>
                <a:gd name="T7" fmla="*/ 0 h 178"/>
                <a:gd name="T8" fmla="*/ 369 w 369"/>
                <a:gd name="T9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78">
                  <a:moveTo>
                    <a:pt x="369" y="88"/>
                  </a:moveTo>
                  <a:lnTo>
                    <a:pt x="0" y="178"/>
                  </a:lnTo>
                  <a:lnTo>
                    <a:pt x="0" y="88"/>
                  </a:lnTo>
                  <a:lnTo>
                    <a:pt x="369" y="0"/>
                  </a:lnTo>
                  <a:lnTo>
                    <a:pt x="369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267"/>
            <p:cNvSpPr>
              <a:spLocks/>
            </p:cNvSpPr>
            <p:nvPr/>
          </p:nvSpPr>
          <p:spPr bwMode="auto">
            <a:xfrm>
              <a:off x="5354768" y="3426613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268"/>
            <p:cNvSpPr>
              <a:spLocks/>
            </p:cNvSpPr>
            <p:nvPr/>
          </p:nvSpPr>
          <p:spPr bwMode="auto">
            <a:xfrm>
              <a:off x="5566121" y="3500811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9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269"/>
            <p:cNvSpPr>
              <a:spLocks/>
            </p:cNvSpPr>
            <p:nvPr/>
          </p:nvSpPr>
          <p:spPr bwMode="auto">
            <a:xfrm>
              <a:off x="5895143" y="3573511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270"/>
            <p:cNvSpPr>
              <a:spLocks/>
            </p:cNvSpPr>
            <p:nvPr/>
          </p:nvSpPr>
          <p:spPr bwMode="auto">
            <a:xfrm>
              <a:off x="6512714" y="3817841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8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271"/>
            <p:cNvSpPr>
              <a:spLocks/>
            </p:cNvSpPr>
            <p:nvPr/>
          </p:nvSpPr>
          <p:spPr bwMode="auto">
            <a:xfrm>
              <a:off x="6455753" y="3761630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5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272"/>
            <p:cNvSpPr>
              <a:spLocks/>
            </p:cNvSpPr>
            <p:nvPr/>
          </p:nvSpPr>
          <p:spPr bwMode="auto">
            <a:xfrm>
              <a:off x="6372561" y="3702421"/>
              <a:ext cx="603331" cy="72699"/>
            </a:xfrm>
            <a:custGeom>
              <a:avLst/>
              <a:gdLst>
                <a:gd name="T0" fmla="*/ 47 w 340"/>
                <a:gd name="T1" fmla="*/ 0 h 41"/>
                <a:gd name="T2" fmla="*/ 340 w 340"/>
                <a:gd name="T3" fmla="*/ 29 h 41"/>
                <a:gd name="T4" fmla="*/ 160 w 340"/>
                <a:gd name="T5" fmla="*/ 41 h 41"/>
                <a:gd name="T6" fmla="*/ 0 w 340"/>
                <a:gd name="T7" fmla="*/ 3 h 41"/>
                <a:gd name="T8" fmla="*/ 47 w 34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1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273"/>
            <p:cNvSpPr>
              <a:spLocks/>
            </p:cNvSpPr>
            <p:nvPr/>
          </p:nvSpPr>
          <p:spPr bwMode="auto">
            <a:xfrm>
              <a:off x="6271381" y="3640964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8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8"/>
                    <a:pt x="217" y="38"/>
                    <a:pt x="217" y="38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274"/>
            <p:cNvSpPr>
              <a:spLocks/>
            </p:cNvSpPr>
            <p:nvPr/>
          </p:nvSpPr>
          <p:spPr bwMode="auto">
            <a:xfrm>
              <a:off x="5566121" y="2357856"/>
              <a:ext cx="522387" cy="116919"/>
            </a:xfrm>
            <a:custGeom>
              <a:avLst/>
              <a:gdLst>
                <a:gd name="T0" fmla="*/ 697 w 697"/>
                <a:gd name="T1" fmla="*/ 87 h 156"/>
                <a:gd name="T2" fmla="*/ 0 w 697"/>
                <a:gd name="T3" fmla="*/ 156 h 156"/>
                <a:gd name="T4" fmla="*/ 0 w 697"/>
                <a:gd name="T5" fmla="*/ 68 h 156"/>
                <a:gd name="T6" fmla="*/ 697 w 697"/>
                <a:gd name="T7" fmla="*/ 0 h 156"/>
                <a:gd name="T8" fmla="*/ 697 w 697"/>
                <a:gd name="T9" fmla="*/ 8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7"/>
                  </a:moveTo>
                  <a:lnTo>
                    <a:pt x="0" y="156"/>
                  </a:lnTo>
                  <a:lnTo>
                    <a:pt x="0" y="68"/>
                  </a:lnTo>
                  <a:lnTo>
                    <a:pt x="697" y="0"/>
                  </a:lnTo>
                  <a:lnTo>
                    <a:pt x="697" y="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275"/>
            <p:cNvSpPr>
              <a:spLocks/>
            </p:cNvSpPr>
            <p:nvPr/>
          </p:nvSpPr>
          <p:spPr bwMode="auto">
            <a:xfrm>
              <a:off x="5895143" y="2428307"/>
              <a:ext cx="276558" cy="134906"/>
            </a:xfrm>
            <a:custGeom>
              <a:avLst/>
              <a:gdLst>
                <a:gd name="T0" fmla="*/ 369 w 369"/>
                <a:gd name="T1" fmla="*/ 90 h 180"/>
                <a:gd name="T2" fmla="*/ 0 w 369"/>
                <a:gd name="T3" fmla="*/ 180 h 180"/>
                <a:gd name="T4" fmla="*/ 0 w 369"/>
                <a:gd name="T5" fmla="*/ 90 h 180"/>
                <a:gd name="T6" fmla="*/ 369 w 369"/>
                <a:gd name="T7" fmla="*/ 0 h 180"/>
                <a:gd name="T8" fmla="*/ 369 w 369"/>
                <a:gd name="T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80">
                  <a:moveTo>
                    <a:pt x="369" y="90"/>
                  </a:moveTo>
                  <a:lnTo>
                    <a:pt x="0" y="180"/>
                  </a:lnTo>
                  <a:lnTo>
                    <a:pt x="0" y="90"/>
                  </a:lnTo>
                  <a:lnTo>
                    <a:pt x="369" y="0"/>
                  </a:lnTo>
                  <a:lnTo>
                    <a:pt x="369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276"/>
            <p:cNvSpPr>
              <a:spLocks/>
            </p:cNvSpPr>
            <p:nvPr/>
          </p:nvSpPr>
          <p:spPr bwMode="auto">
            <a:xfrm>
              <a:off x="5354768" y="2348862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277"/>
            <p:cNvSpPr>
              <a:spLocks/>
            </p:cNvSpPr>
            <p:nvPr/>
          </p:nvSpPr>
          <p:spPr bwMode="auto">
            <a:xfrm>
              <a:off x="5566121" y="2423060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8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278"/>
            <p:cNvSpPr>
              <a:spLocks/>
            </p:cNvSpPr>
            <p:nvPr/>
          </p:nvSpPr>
          <p:spPr bwMode="auto">
            <a:xfrm>
              <a:off x="5895143" y="2495760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279"/>
            <p:cNvSpPr>
              <a:spLocks/>
            </p:cNvSpPr>
            <p:nvPr/>
          </p:nvSpPr>
          <p:spPr bwMode="auto">
            <a:xfrm>
              <a:off x="6512714" y="2740090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7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3" name="Freeform 280"/>
            <p:cNvSpPr>
              <a:spLocks/>
            </p:cNvSpPr>
            <p:nvPr/>
          </p:nvSpPr>
          <p:spPr bwMode="auto">
            <a:xfrm>
              <a:off x="6455753" y="2683879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4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281"/>
            <p:cNvSpPr>
              <a:spLocks/>
            </p:cNvSpPr>
            <p:nvPr/>
          </p:nvSpPr>
          <p:spPr bwMode="auto">
            <a:xfrm>
              <a:off x="6372561" y="2625420"/>
              <a:ext cx="603331" cy="70451"/>
            </a:xfrm>
            <a:custGeom>
              <a:avLst/>
              <a:gdLst>
                <a:gd name="T0" fmla="*/ 47 w 340"/>
                <a:gd name="T1" fmla="*/ 0 h 40"/>
                <a:gd name="T2" fmla="*/ 340 w 340"/>
                <a:gd name="T3" fmla="*/ 29 h 40"/>
                <a:gd name="T4" fmla="*/ 160 w 340"/>
                <a:gd name="T5" fmla="*/ 40 h 40"/>
                <a:gd name="T6" fmla="*/ 0 w 340"/>
                <a:gd name="T7" fmla="*/ 3 h 40"/>
                <a:gd name="T8" fmla="*/ 47 w 3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0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5" name="Freeform 282"/>
            <p:cNvSpPr>
              <a:spLocks/>
            </p:cNvSpPr>
            <p:nvPr/>
          </p:nvSpPr>
          <p:spPr bwMode="auto">
            <a:xfrm>
              <a:off x="6271381" y="2563213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7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7"/>
                    <a:pt x="217" y="37"/>
                    <a:pt x="217" y="37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283"/>
            <p:cNvSpPr>
              <a:spLocks/>
            </p:cNvSpPr>
            <p:nvPr/>
          </p:nvSpPr>
          <p:spPr bwMode="auto">
            <a:xfrm>
              <a:off x="6008314" y="2864503"/>
              <a:ext cx="523886" cy="542623"/>
            </a:xfrm>
            <a:custGeom>
              <a:avLst/>
              <a:gdLst>
                <a:gd name="T0" fmla="*/ 284 w 295"/>
                <a:gd name="T1" fmla="*/ 4 h 306"/>
                <a:gd name="T2" fmla="*/ 253 w 295"/>
                <a:gd name="T3" fmla="*/ 0 h 306"/>
                <a:gd name="T4" fmla="*/ 253 w 295"/>
                <a:gd name="T5" fmla="*/ 38 h 306"/>
                <a:gd name="T6" fmla="*/ 242 w 295"/>
                <a:gd name="T7" fmla="*/ 37 h 306"/>
                <a:gd name="T8" fmla="*/ 232 w 295"/>
                <a:gd name="T9" fmla="*/ 36 h 306"/>
                <a:gd name="T10" fmla="*/ 222 w 295"/>
                <a:gd name="T11" fmla="*/ 35 h 306"/>
                <a:gd name="T12" fmla="*/ 213 w 295"/>
                <a:gd name="T13" fmla="*/ 35 h 306"/>
                <a:gd name="T14" fmla="*/ 205 w 295"/>
                <a:gd name="T15" fmla="*/ 35 h 306"/>
                <a:gd name="T16" fmla="*/ 205 w 295"/>
                <a:gd name="T17" fmla="*/ 72 h 306"/>
                <a:gd name="T18" fmla="*/ 203 w 295"/>
                <a:gd name="T19" fmla="*/ 72 h 306"/>
                <a:gd name="T20" fmla="*/ 194 w 295"/>
                <a:gd name="T21" fmla="*/ 72 h 306"/>
                <a:gd name="T22" fmla="*/ 185 w 295"/>
                <a:gd name="T23" fmla="*/ 72 h 306"/>
                <a:gd name="T24" fmla="*/ 176 w 295"/>
                <a:gd name="T25" fmla="*/ 71 h 306"/>
                <a:gd name="T26" fmla="*/ 166 w 295"/>
                <a:gd name="T27" fmla="*/ 71 h 306"/>
                <a:gd name="T28" fmla="*/ 156 w 295"/>
                <a:gd name="T29" fmla="*/ 71 h 306"/>
                <a:gd name="T30" fmla="*/ 149 w 295"/>
                <a:gd name="T31" fmla="*/ 71 h 306"/>
                <a:gd name="T32" fmla="*/ 149 w 295"/>
                <a:gd name="T33" fmla="*/ 109 h 306"/>
                <a:gd name="T34" fmla="*/ 146 w 295"/>
                <a:gd name="T35" fmla="*/ 109 h 306"/>
                <a:gd name="T36" fmla="*/ 135 w 295"/>
                <a:gd name="T37" fmla="*/ 109 h 306"/>
                <a:gd name="T38" fmla="*/ 122 w 295"/>
                <a:gd name="T39" fmla="*/ 109 h 306"/>
                <a:gd name="T40" fmla="*/ 106 w 295"/>
                <a:gd name="T41" fmla="*/ 110 h 306"/>
                <a:gd name="T42" fmla="*/ 92 w 295"/>
                <a:gd name="T43" fmla="*/ 110 h 306"/>
                <a:gd name="T44" fmla="*/ 92 w 295"/>
                <a:gd name="T45" fmla="*/ 148 h 306"/>
                <a:gd name="T46" fmla="*/ 54 w 295"/>
                <a:gd name="T47" fmla="*/ 150 h 306"/>
                <a:gd name="T48" fmla="*/ 45 w 295"/>
                <a:gd name="T49" fmla="*/ 151 h 306"/>
                <a:gd name="T50" fmla="*/ 45 w 295"/>
                <a:gd name="T51" fmla="*/ 188 h 306"/>
                <a:gd name="T52" fmla="*/ 40 w 295"/>
                <a:gd name="T53" fmla="*/ 188 h 306"/>
                <a:gd name="T54" fmla="*/ 31 w 295"/>
                <a:gd name="T55" fmla="*/ 190 h 306"/>
                <a:gd name="T56" fmla="*/ 24 w 295"/>
                <a:gd name="T57" fmla="*/ 191 h 306"/>
                <a:gd name="T58" fmla="*/ 19 w 295"/>
                <a:gd name="T59" fmla="*/ 192 h 306"/>
                <a:gd name="T60" fmla="*/ 14 w 295"/>
                <a:gd name="T61" fmla="*/ 192 h 306"/>
                <a:gd name="T62" fmla="*/ 13 w 295"/>
                <a:gd name="T63" fmla="*/ 193 h 306"/>
                <a:gd name="T64" fmla="*/ 13 w 295"/>
                <a:gd name="T65" fmla="*/ 231 h 306"/>
                <a:gd name="T66" fmla="*/ 13 w 295"/>
                <a:gd name="T67" fmla="*/ 231 h 306"/>
                <a:gd name="T68" fmla="*/ 11 w 295"/>
                <a:gd name="T69" fmla="*/ 231 h 306"/>
                <a:gd name="T70" fmla="*/ 8 w 295"/>
                <a:gd name="T71" fmla="*/ 232 h 306"/>
                <a:gd name="T72" fmla="*/ 5 w 295"/>
                <a:gd name="T73" fmla="*/ 233 h 306"/>
                <a:gd name="T74" fmla="*/ 4 w 295"/>
                <a:gd name="T75" fmla="*/ 234 h 306"/>
                <a:gd name="T76" fmla="*/ 2 w 295"/>
                <a:gd name="T77" fmla="*/ 235 h 306"/>
                <a:gd name="T78" fmla="*/ 2 w 295"/>
                <a:gd name="T79" fmla="*/ 236 h 306"/>
                <a:gd name="T80" fmla="*/ 2 w 295"/>
                <a:gd name="T81" fmla="*/ 274 h 306"/>
                <a:gd name="T82" fmla="*/ 13 w 295"/>
                <a:gd name="T83" fmla="*/ 306 h 306"/>
                <a:gd name="T84" fmla="*/ 127 w 295"/>
                <a:gd name="T85" fmla="*/ 176 h 306"/>
                <a:gd name="T86" fmla="*/ 127 w 295"/>
                <a:gd name="T87" fmla="*/ 176 h 306"/>
                <a:gd name="T88" fmla="*/ 284 w 295"/>
                <a:gd name="T8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306">
                  <a:moveTo>
                    <a:pt x="284" y="4"/>
                  </a:moveTo>
                  <a:cubicBezTo>
                    <a:pt x="276" y="3"/>
                    <a:pt x="266" y="1"/>
                    <a:pt x="253" y="0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0" y="37"/>
                    <a:pt x="246" y="37"/>
                    <a:pt x="242" y="37"/>
                  </a:cubicBezTo>
                  <a:cubicBezTo>
                    <a:pt x="239" y="36"/>
                    <a:pt x="235" y="36"/>
                    <a:pt x="232" y="36"/>
                  </a:cubicBezTo>
                  <a:cubicBezTo>
                    <a:pt x="228" y="36"/>
                    <a:pt x="225" y="36"/>
                    <a:pt x="222" y="35"/>
                  </a:cubicBezTo>
                  <a:cubicBezTo>
                    <a:pt x="219" y="35"/>
                    <a:pt x="216" y="35"/>
                    <a:pt x="213" y="35"/>
                  </a:cubicBezTo>
                  <a:cubicBezTo>
                    <a:pt x="210" y="35"/>
                    <a:pt x="208" y="35"/>
                    <a:pt x="205" y="35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4" y="72"/>
                    <a:pt x="204" y="72"/>
                    <a:pt x="203" y="72"/>
                  </a:cubicBezTo>
                  <a:cubicBezTo>
                    <a:pt x="200" y="72"/>
                    <a:pt x="197" y="72"/>
                    <a:pt x="194" y="72"/>
                  </a:cubicBezTo>
                  <a:cubicBezTo>
                    <a:pt x="191" y="72"/>
                    <a:pt x="188" y="72"/>
                    <a:pt x="185" y="72"/>
                  </a:cubicBezTo>
                  <a:cubicBezTo>
                    <a:pt x="182" y="72"/>
                    <a:pt x="179" y="71"/>
                    <a:pt x="176" y="71"/>
                  </a:cubicBezTo>
                  <a:cubicBezTo>
                    <a:pt x="173" y="71"/>
                    <a:pt x="169" y="71"/>
                    <a:pt x="166" y="71"/>
                  </a:cubicBezTo>
                  <a:cubicBezTo>
                    <a:pt x="163" y="71"/>
                    <a:pt x="160" y="71"/>
                    <a:pt x="156" y="71"/>
                  </a:cubicBezTo>
                  <a:cubicBezTo>
                    <a:pt x="154" y="71"/>
                    <a:pt x="152" y="71"/>
                    <a:pt x="149" y="71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8" y="109"/>
                    <a:pt x="147" y="109"/>
                    <a:pt x="146" y="109"/>
                  </a:cubicBezTo>
                  <a:cubicBezTo>
                    <a:pt x="142" y="109"/>
                    <a:pt x="139" y="109"/>
                    <a:pt x="135" y="109"/>
                  </a:cubicBezTo>
                  <a:cubicBezTo>
                    <a:pt x="131" y="109"/>
                    <a:pt x="126" y="109"/>
                    <a:pt x="122" y="109"/>
                  </a:cubicBezTo>
                  <a:cubicBezTo>
                    <a:pt x="117" y="109"/>
                    <a:pt x="111" y="109"/>
                    <a:pt x="106" y="110"/>
                  </a:cubicBezTo>
                  <a:cubicBezTo>
                    <a:pt x="101" y="110"/>
                    <a:pt x="97" y="110"/>
                    <a:pt x="92" y="11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78" y="148"/>
                    <a:pt x="66" y="149"/>
                    <a:pt x="54" y="150"/>
                  </a:cubicBezTo>
                  <a:cubicBezTo>
                    <a:pt x="51" y="150"/>
                    <a:pt x="48" y="151"/>
                    <a:pt x="45" y="151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8"/>
                    <a:pt x="42" y="188"/>
                    <a:pt x="40" y="188"/>
                  </a:cubicBezTo>
                  <a:cubicBezTo>
                    <a:pt x="37" y="189"/>
                    <a:pt x="34" y="189"/>
                    <a:pt x="31" y="190"/>
                  </a:cubicBezTo>
                  <a:cubicBezTo>
                    <a:pt x="29" y="190"/>
                    <a:pt x="26" y="190"/>
                    <a:pt x="24" y="191"/>
                  </a:cubicBezTo>
                  <a:cubicBezTo>
                    <a:pt x="22" y="191"/>
                    <a:pt x="20" y="191"/>
                    <a:pt x="19" y="192"/>
                  </a:cubicBezTo>
                  <a:cubicBezTo>
                    <a:pt x="17" y="192"/>
                    <a:pt x="16" y="192"/>
                    <a:pt x="14" y="192"/>
                  </a:cubicBezTo>
                  <a:cubicBezTo>
                    <a:pt x="14" y="193"/>
                    <a:pt x="13" y="193"/>
                    <a:pt x="13" y="193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2" y="231"/>
                    <a:pt x="11" y="231"/>
                    <a:pt x="11" y="231"/>
                  </a:cubicBezTo>
                  <a:cubicBezTo>
                    <a:pt x="10" y="232"/>
                    <a:pt x="9" y="232"/>
                    <a:pt x="8" y="232"/>
                  </a:cubicBezTo>
                  <a:cubicBezTo>
                    <a:pt x="7" y="233"/>
                    <a:pt x="6" y="233"/>
                    <a:pt x="5" y="233"/>
                  </a:cubicBezTo>
                  <a:cubicBezTo>
                    <a:pt x="5" y="234"/>
                    <a:pt x="4" y="234"/>
                    <a:pt x="4" y="234"/>
                  </a:cubicBezTo>
                  <a:cubicBezTo>
                    <a:pt x="3" y="234"/>
                    <a:pt x="3" y="235"/>
                    <a:pt x="2" y="235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3" y="306"/>
                    <a:pt x="0" y="233"/>
                    <a:pt x="127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263" y="92"/>
                    <a:pt x="295" y="39"/>
                    <a:pt x="284" y="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" name="Freeform 284"/>
            <p:cNvSpPr>
              <a:spLocks/>
            </p:cNvSpPr>
            <p:nvPr/>
          </p:nvSpPr>
          <p:spPr bwMode="auto">
            <a:xfrm>
              <a:off x="5276822" y="2272415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285"/>
            <p:cNvSpPr>
              <a:spLocks/>
            </p:cNvSpPr>
            <p:nvPr/>
          </p:nvSpPr>
          <p:spPr bwMode="auto">
            <a:xfrm>
              <a:off x="5354768" y="2281409"/>
              <a:ext cx="678279" cy="95933"/>
            </a:xfrm>
            <a:custGeom>
              <a:avLst/>
              <a:gdLst>
                <a:gd name="T0" fmla="*/ 905 w 905"/>
                <a:gd name="T1" fmla="*/ 90 h 128"/>
                <a:gd name="T2" fmla="*/ 0 w 905"/>
                <a:gd name="T3" fmla="*/ 128 h 128"/>
                <a:gd name="T4" fmla="*/ 0 w 905"/>
                <a:gd name="T5" fmla="*/ 38 h 128"/>
                <a:gd name="T6" fmla="*/ 905 w 905"/>
                <a:gd name="T7" fmla="*/ 0 h 128"/>
                <a:gd name="T8" fmla="*/ 905 w 905"/>
                <a:gd name="T9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8">
                  <a:moveTo>
                    <a:pt x="905" y="90"/>
                  </a:moveTo>
                  <a:lnTo>
                    <a:pt x="0" y="128"/>
                  </a:lnTo>
                  <a:lnTo>
                    <a:pt x="0" y="38"/>
                  </a:lnTo>
                  <a:lnTo>
                    <a:pt x="905" y="0"/>
                  </a:lnTo>
                  <a:lnTo>
                    <a:pt x="905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286"/>
            <p:cNvSpPr>
              <a:spLocks/>
            </p:cNvSpPr>
            <p:nvPr/>
          </p:nvSpPr>
          <p:spPr bwMode="auto">
            <a:xfrm>
              <a:off x="5276822" y="3350166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287"/>
            <p:cNvSpPr>
              <a:spLocks/>
            </p:cNvSpPr>
            <p:nvPr/>
          </p:nvSpPr>
          <p:spPr bwMode="auto">
            <a:xfrm>
              <a:off x="5354768" y="3358998"/>
              <a:ext cx="678279" cy="93685"/>
            </a:xfrm>
            <a:custGeom>
              <a:avLst/>
              <a:gdLst>
                <a:gd name="T0" fmla="*/ 905 w 905"/>
                <a:gd name="T1" fmla="*/ 88 h 125"/>
                <a:gd name="T2" fmla="*/ 0 w 905"/>
                <a:gd name="T3" fmla="*/ 125 h 125"/>
                <a:gd name="T4" fmla="*/ 0 w 905"/>
                <a:gd name="T5" fmla="*/ 36 h 125"/>
                <a:gd name="T6" fmla="*/ 905 w 905"/>
                <a:gd name="T7" fmla="*/ 0 h 125"/>
                <a:gd name="T8" fmla="*/ 905 w 905"/>
                <a:gd name="T9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5">
                  <a:moveTo>
                    <a:pt x="905" y="88"/>
                  </a:moveTo>
                  <a:lnTo>
                    <a:pt x="0" y="125"/>
                  </a:lnTo>
                  <a:lnTo>
                    <a:pt x="0" y="36"/>
                  </a:lnTo>
                  <a:lnTo>
                    <a:pt x="905" y="0"/>
                  </a:lnTo>
                  <a:lnTo>
                    <a:pt x="905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288"/>
            <p:cNvSpPr>
              <a:spLocks/>
            </p:cNvSpPr>
            <p:nvPr/>
          </p:nvSpPr>
          <p:spPr bwMode="auto">
            <a:xfrm>
              <a:off x="5276822" y="3339445"/>
              <a:ext cx="2022845" cy="706759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5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3 h 399"/>
                <a:gd name="T10" fmla="*/ 1108 w 1139"/>
                <a:gd name="T11" fmla="*/ 276 h 399"/>
                <a:gd name="T12" fmla="*/ 1099 w 1139"/>
                <a:gd name="T13" fmla="*/ 280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8 h 399"/>
                <a:gd name="T20" fmla="*/ 1075 w 1139"/>
                <a:gd name="T21" fmla="*/ 249 h 399"/>
                <a:gd name="T22" fmla="*/ 1058 w 1139"/>
                <a:gd name="T23" fmla="*/ 252 h 399"/>
                <a:gd name="T24" fmla="*/ 1037 w 1139"/>
                <a:gd name="T25" fmla="*/ 256 h 399"/>
                <a:gd name="T26" fmla="*/ 1011 w 1139"/>
                <a:gd name="T27" fmla="*/ 259 h 399"/>
                <a:gd name="T28" fmla="*/ 976 w 1139"/>
                <a:gd name="T29" fmla="*/ 264 h 399"/>
                <a:gd name="T30" fmla="*/ 957 w 1139"/>
                <a:gd name="T31" fmla="*/ 266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40 h 399"/>
                <a:gd name="T38" fmla="*/ 777 w 1139"/>
                <a:gd name="T39" fmla="*/ 240 h 399"/>
                <a:gd name="T40" fmla="*/ 777 w 1139"/>
                <a:gd name="T41" fmla="*/ 202 h 399"/>
                <a:gd name="T42" fmla="*/ 725 w 1139"/>
                <a:gd name="T43" fmla="*/ 204 h 399"/>
                <a:gd name="T44" fmla="*/ 662 w 1139"/>
                <a:gd name="T45" fmla="*/ 205 h 399"/>
                <a:gd name="T46" fmla="*/ 615 w 1139"/>
                <a:gd name="T47" fmla="*/ 206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8 h 399"/>
                <a:gd name="T60" fmla="*/ 424 w 1139"/>
                <a:gd name="T61" fmla="*/ 167 h 399"/>
                <a:gd name="T62" fmla="*/ 390 w 1139"/>
                <a:gd name="T63" fmla="*/ 166 h 399"/>
                <a:gd name="T64" fmla="*/ 355 w 1139"/>
                <a:gd name="T65" fmla="*/ 165 h 399"/>
                <a:gd name="T66" fmla="*/ 348 w 1139"/>
                <a:gd name="T67" fmla="*/ 164 h 399"/>
                <a:gd name="T68" fmla="*/ 348 w 1139"/>
                <a:gd name="T69" fmla="*/ 127 h 399"/>
                <a:gd name="T70" fmla="*/ 320 w 1139"/>
                <a:gd name="T71" fmla="*/ 125 h 399"/>
                <a:gd name="T72" fmla="*/ 284 w 1139"/>
                <a:gd name="T73" fmla="*/ 124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5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2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5"/>
                    <a:pt x="1122" y="265"/>
                    <a:pt x="1122" y="265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8"/>
                    <a:pt x="1119" y="269"/>
                  </a:cubicBezTo>
                  <a:cubicBezTo>
                    <a:pt x="1118" y="270"/>
                    <a:pt x="1117" y="272"/>
                    <a:pt x="1115" y="273"/>
                  </a:cubicBezTo>
                  <a:cubicBezTo>
                    <a:pt x="1113" y="274"/>
                    <a:pt x="1111" y="275"/>
                    <a:pt x="1108" y="276"/>
                  </a:cubicBezTo>
                  <a:cubicBezTo>
                    <a:pt x="1106" y="277"/>
                    <a:pt x="1103" y="279"/>
                    <a:pt x="1099" y="280"/>
                  </a:cubicBezTo>
                  <a:cubicBezTo>
                    <a:pt x="1096" y="281"/>
                    <a:pt x="1092" y="282"/>
                    <a:pt x="1088" y="283"/>
                  </a:cubicBezTo>
                  <a:cubicBezTo>
                    <a:pt x="1085" y="284"/>
                    <a:pt x="1083" y="285"/>
                    <a:pt x="1079" y="285"/>
                  </a:cubicBezTo>
                  <a:cubicBezTo>
                    <a:pt x="1079" y="248"/>
                    <a:pt x="1079" y="248"/>
                    <a:pt x="1079" y="248"/>
                  </a:cubicBezTo>
                  <a:cubicBezTo>
                    <a:pt x="1078" y="248"/>
                    <a:pt x="1076" y="248"/>
                    <a:pt x="1075" y="249"/>
                  </a:cubicBezTo>
                  <a:cubicBezTo>
                    <a:pt x="1069" y="250"/>
                    <a:pt x="1064" y="251"/>
                    <a:pt x="1058" y="252"/>
                  </a:cubicBezTo>
                  <a:cubicBezTo>
                    <a:pt x="1051" y="253"/>
                    <a:pt x="1044" y="255"/>
                    <a:pt x="1037" y="256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4"/>
                  </a:cubicBezTo>
                  <a:cubicBezTo>
                    <a:pt x="970" y="264"/>
                    <a:pt x="963" y="265"/>
                    <a:pt x="957" y="266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5"/>
                    <a:pt x="830" y="238"/>
                    <a:pt x="778" y="240"/>
                  </a:cubicBezTo>
                  <a:cubicBezTo>
                    <a:pt x="777" y="240"/>
                    <a:pt x="777" y="240"/>
                    <a:pt x="777" y="240"/>
                  </a:cubicBezTo>
                  <a:cubicBezTo>
                    <a:pt x="777" y="202"/>
                    <a:pt x="777" y="202"/>
                    <a:pt x="777" y="202"/>
                  </a:cubicBezTo>
                  <a:cubicBezTo>
                    <a:pt x="760" y="203"/>
                    <a:pt x="743" y="203"/>
                    <a:pt x="725" y="204"/>
                  </a:cubicBezTo>
                  <a:cubicBezTo>
                    <a:pt x="705" y="204"/>
                    <a:pt x="684" y="205"/>
                    <a:pt x="662" y="205"/>
                  </a:cubicBezTo>
                  <a:cubicBezTo>
                    <a:pt x="647" y="206"/>
                    <a:pt x="631" y="206"/>
                    <a:pt x="615" y="206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8"/>
                    <a:pt x="459" y="168"/>
                  </a:cubicBezTo>
                  <a:cubicBezTo>
                    <a:pt x="448" y="167"/>
                    <a:pt x="436" y="167"/>
                    <a:pt x="424" y="167"/>
                  </a:cubicBezTo>
                  <a:cubicBezTo>
                    <a:pt x="413" y="167"/>
                    <a:pt x="401" y="166"/>
                    <a:pt x="390" y="166"/>
                  </a:cubicBezTo>
                  <a:cubicBezTo>
                    <a:pt x="378" y="165"/>
                    <a:pt x="366" y="165"/>
                    <a:pt x="355" y="165"/>
                  </a:cubicBezTo>
                  <a:cubicBezTo>
                    <a:pt x="353" y="165"/>
                    <a:pt x="350" y="164"/>
                    <a:pt x="348" y="164"/>
                  </a:cubicBezTo>
                  <a:cubicBezTo>
                    <a:pt x="348" y="127"/>
                    <a:pt x="348" y="127"/>
                    <a:pt x="348" y="127"/>
                  </a:cubicBezTo>
                  <a:cubicBezTo>
                    <a:pt x="338" y="126"/>
                    <a:pt x="329" y="126"/>
                    <a:pt x="320" y="125"/>
                  </a:cubicBezTo>
                  <a:cubicBezTo>
                    <a:pt x="308" y="125"/>
                    <a:pt x="296" y="124"/>
                    <a:pt x="284" y="124"/>
                  </a:cubicBezTo>
                  <a:cubicBezTo>
                    <a:pt x="272" y="123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9"/>
                    <a:pt x="328" y="293"/>
                    <a:pt x="726" y="333"/>
                  </a:cubicBezTo>
                  <a:cubicBezTo>
                    <a:pt x="1139" y="375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2" name="Freeform 289"/>
            <p:cNvSpPr>
              <a:spLocks/>
            </p:cNvSpPr>
            <p:nvPr/>
          </p:nvSpPr>
          <p:spPr bwMode="auto">
            <a:xfrm>
              <a:off x="6224685" y="2740090"/>
              <a:ext cx="1033532" cy="436197"/>
            </a:xfrm>
            <a:custGeom>
              <a:avLst/>
              <a:gdLst>
                <a:gd name="T0" fmla="*/ 308 w 582"/>
                <a:gd name="T1" fmla="*/ 42 h 246"/>
                <a:gd name="T2" fmla="*/ 310 w 582"/>
                <a:gd name="T3" fmla="*/ 36 h 246"/>
                <a:gd name="T4" fmla="*/ 163 w 582"/>
                <a:gd name="T5" fmla="*/ 0 h 246"/>
                <a:gd name="T6" fmla="*/ 15 w 582"/>
                <a:gd name="T7" fmla="*/ 14 h 246"/>
                <a:gd name="T8" fmla="*/ 157 w 582"/>
                <a:gd name="T9" fmla="*/ 74 h 246"/>
                <a:gd name="T10" fmla="*/ 158 w 582"/>
                <a:gd name="T11" fmla="*/ 78 h 246"/>
                <a:gd name="T12" fmla="*/ 158 w 582"/>
                <a:gd name="T13" fmla="*/ 79 h 246"/>
                <a:gd name="T14" fmla="*/ 158 w 582"/>
                <a:gd name="T15" fmla="*/ 82 h 246"/>
                <a:gd name="T16" fmla="*/ 159 w 582"/>
                <a:gd name="T17" fmla="*/ 84 h 246"/>
                <a:gd name="T18" fmla="*/ 159 w 582"/>
                <a:gd name="T19" fmla="*/ 87 h 246"/>
                <a:gd name="T20" fmla="*/ 159 w 582"/>
                <a:gd name="T21" fmla="*/ 88 h 246"/>
                <a:gd name="T22" fmla="*/ 159 w 582"/>
                <a:gd name="T23" fmla="*/ 92 h 246"/>
                <a:gd name="T24" fmla="*/ 158 w 582"/>
                <a:gd name="T25" fmla="*/ 93 h 246"/>
                <a:gd name="T26" fmla="*/ 158 w 582"/>
                <a:gd name="T27" fmla="*/ 97 h 246"/>
                <a:gd name="T28" fmla="*/ 158 w 582"/>
                <a:gd name="T29" fmla="*/ 98 h 246"/>
                <a:gd name="T30" fmla="*/ 157 w 582"/>
                <a:gd name="T31" fmla="*/ 101 h 246"/>
                <a:gd name="T32" fmla="*/ 156 w 582"/>
                <a:gd name="T33" fmla="*/ 103 h 246"/>
                <a:gd name="T34" fmla="*/ 155 w 582"/>
                <a:gd name="T35" fmla="*/ 107 h 246"/>
                <a:gd name="T36" fmla="*/ 155 w 582"/>
                <a:gd name="T37" fmla="*/ 108 h 246"/>
                <a:gd name="T38" fmla="*/ 152 w 582"/>
                <a:gd name="T39" fmla="*/ 113 h 246"/>
                <a:gd name="T40" fmla="*/ 152 w 582"/>
                <a:gd name="T41" fmla="*/ 115 h 246"/>
                <a:gd name="T42" fmla="*/ 150 w 582"/>
                <a:gd name="T43" fmla="*/ 118 h 246"/>
                <a:gd name="T44" fmla="*/ 149 w 582"/>
                <a:gd name="T45" fmla="*/ 120 h 246"/>
                <a:gd name="T46" fmla="*/ 146 w 582"/>
                <a:gd name="T47" fmla="*/ 124 h 246"/>
                <a:gd name="T48" fmla="*/ 145 w 582"/>
                <a:gd name="T49" fmla="*/ 126 h 246"/>
                <a:gd name="T50" fmla="*/ 141 w 582"/>
                <a:gd name="T51" fmla="*/ 132 h 246"/>
                <a:gd name="T52" fmla="*/ 141 w 582"/>
                <a:gd name="T53" fmla="*/ 133 h 246"/>
                <a:gd name="T54" fmla="*/ 137 w 582"/>
                <a:gd name="T55" fmla="*/ 138 h 246"/>
                <a:gd name="T56" fmla="*/ 135 w 582"/>
                <a:gd name="T57" fmla="*/ 140 h 246"/>
                <a:gd name="T58" fmla="*/ 132 w 582"/>
                <a:gd name="T59" fmla="*/ 144 h 246"/>
                <a:gd name="T60" fmla="*/ 130 w 582"/>
                <a:gd name="T61" fmla="*/ 146 h 246"/>
                <a:gd name="T62" fmla="*/ 125 w 582"/>
                <a:gd name="T63" fmla="*/ 151 h 246"/>
                <a:gd name="T64" fmla="*/ 124 w 582"/>
                <a:gd name="T65" fmla="*/ 152 h 246"/>
                <a:gd name="T66" fmla="*/ 118 w 582"/>
                <a:gd name="T67" fmla="*/ 159 h 246"/>
                <a:gd name="T68" fmla="*/ 116 w 582"/>
                <a:gd name="T69" fmla="*/ 161 h 246"/>
                <a:gd name="T70" fmla="*/ 110 w 582"/>
                <a:gd name="T71" fmla="*/ 166 h 246"/>
                <a:gd name="T72" fmla="*/ 108 w 582"/>
                <a:gd name="T73" fmla="*/ 168 h 246"/>
                <a:gd name="T74" fmla="*/ 102 w 582"/>
                <a:gd name="T75" fmla="*/ 173 h 246"/>
                <a:gd name="T76" fmla="*/ 100 w 582"/>
                <a:gd name="T77" fmla="*/ 175 h 246"/>
                <a:gd name="T78" fmla="*/ 91 w 582"/>
                <a:gd name="T79" fmla="*/ 182 h 246"/>
                <a:gd name="T80" fmla="*/ 90 w 582"/>
                <a:gd name="T81" fmla="*/ 183 h 246"/>
                <a:gd name="T82" fmla="*/ 82 w 582"/>
                <a:gd name="T83" fmla="*/ 190 h 246"/>
                <a:gd name="T84" fmla="*/ 79 w 582"/>
                <a:gd name="T85" fmla="*/ 192 h 246"/>
                <a:gd name="T86" fmla="*/ 71 w 582"/>
                <a:gd name="T87" fmla="*/ 198 h 246"/>
                <a:gd name="T88" fmla="*/ 68 w 582"/>
                <a:gd name="T89" fmla="*/ 200 h 246"/>
                <a:gd name="T90" fmla="*/ 59 w 582"/>
                <a:gd name="T91" fmla="*/ 207 h 246"/>
                <a:gd name="T92" fmla="*/ 57 w 582"/>
                <a:gd name="T93" fmla="*/ 209 h 246"/>
                <a:gd name="T94" fmla="*/ 45 w 582"/>
                <a:gd name="T95" fmla="*/ 217 h 246"/>
                <a:gd name="T96" fmla="*/ 42 w 582"/>
                <a:gd name="T97" fmla="*/ 219 h 246"/>
                <a:gd name="T98" fmla="*/ 32 w 582"/>
                <a:gd name="T99" fmla="*/ 225 h 246"/>
                <a:gd name="T100" fmla="*/ 28 w 582"/>
                <a:gd name="T101" fmla="*/ 228 h 246"/>
                <a:gd name="T102" fmla="*/ 18 w 582"/>
                <a:gd name="T103" fmla="*/ 234 h 246"/>
                <a:gd name="T104" fmla="*/ 14 w 582"/>
                <a:gd name="T105" fmla="*/ 237 h 246"/>
                <a:gd name="T106" fmla="*/ 0 w 582"/>
                <a:gd name="T107" fmla="*/ 246 h 246"/>
                <a:gd name="T108" fmla="*/ 582 w 582"/>
                <a:gd name="T109" fmla="*/ 138 h 246"/>
                <a:gd name="T110" fmla="*/ 582 w 582"/>
                <a:gd name="T111" fmla="*/ 42 h 246"/>
                <a:gd name="T112" fmla="*/ 308 w 582"/>
                <a:gd name="T1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246">
                  <a:moveTo>
                    <a:pt x="308" y="42"/>
                  </a:moveTo>
                  <a:cubicBezTo>
                    <a:pt x="310" y="36"/>
                    <a:pt x="310" y="36"/>
                    <a:pt x="310" y="36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39" y="21"/>
                    <a:pt x="157" y="74"/>
                  </a:cubicBezTo>
                  <a:cubicBezTo>
                    <a:pt x="157" y="76"/>
                    <a:pt x="157" y="77"/>
                    <a:pt x="158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80"/>
                    <a:pt x="158" y="81"/>
                    <a:pt x="158" y="82"/>
                  </a:cubicBezTo>
                  <a:cubicBezTo>
                    <a:pt x="158" y="83"/>
                    <a:pt x="159" y="83"/>
                    <a:pt x="159" y="84"/>
                  </a:cubicBezTo>
                  <a:cubicBezTo>
                    <a:pt x="159" y="85"/>
                    <a:pt x="159" y="86"/>
                    <a:pt x="159" y="87"/>
                  </a:cubicBezTo>
                  <a:cubicBezTo>
                    <a:pt x="159" y="87"/>
                    <a:pt x="159" y="87"/>
                    <a:pt x="159" y="88"/>
                  </a:cubicBezTo>
                  <a:cubicBezTo>
                    <a:pt x="159" y="89"/>
                    <a:pt x="159" y="91"/>
                    <a:pt x="159" y="92"/>
                  </a:cubicBezTo>
                  <a:cubicBezTo>
                    <a:pt x="159" y="92"/>
                    <a:pt x="158" y="93"/>
                    <a:pt x="158" y="93"/>
                  </a:cubicBezTo>
                  <a:cubicBezTo>
                    <a:pt x="158" y="94"/>
                    <a:pt x="158" y="96"/>
                    <a:pt x="158" y="97"/>
                  </a:cubicBezTo>
                  <a:cubicBezTo>
                    <a:pt x="158" y="97"/>
                    <a:pt x="158" y="98"/>
                    <a:pt x="158" y="98"/>
                  </a:cubicBezTo>
                  <a:cubicBezTo>
                    <a:pt x="157" y="99"/>
                    <a:pt x="157" y="100"/>
                    <a:pt x="157" y="101"/>
                  </a:cubicBezTo>
                  <a:cubicBezTo>
                    <a:pt x="157" y="102"/>
                    <a:pt x="156" y="103"/>
                    <a:pt x="156" y="103"/>
                  </a:cubicBezTo>
                  <a:cubicBezTo>
                    <a:pt x="156" y="104"/>
                    <a:pt x="155" y="106"/>
                    <a:pt x="155" y="107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54" y="110"/>
                    <a:pt x="153" y="111"/>
                    <a:pt x="152" y="113"/>
                  </a:cubicBezTo>
                  <a:cubicBezTo>
                    <a:pt x="152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50" y="118"/>
                  </a:cubicBezTo>
                  <a:cubicBezTo>
                    <a:pt x="149" y="119"/>
                    <a:pt x="149" y="120"/>
                    <a:pt x="149" y="120"/>
                  </a:cubicBezTo>
                  <a:cubicBezTo>
                    <a:pt x="148" y="122"/>
                    <a:pt x="147" y="123"/>
                    <a:pt x="146" y="124"/>
                  </a:cubicBezTo>
                  <a:cubicBezTo>
                    <a:pt x="146" y="125"/>
                    <a:pt x="146" y="125"/>
                    <a:pt x="145" y="126"/>
                  </a:cubicBezTo>
                  <a:cubicBezTo>
                    <a:pt x="144" y="128"/>
                    <a:pt x="143" y="130"/>
                    <a:pt x="141" y="132"/>
                  </a:cubicBezTo>
                  <a:cubicBezTo>
                    <a:pt x="141" y="133"/>
                    <a:pt x="141" y="133"/>
                    <a:pt x="141" y="133"/>
                  </a:cubicBezTo>
                  <a:cubicBezTo>
                    <a:pt x="139" y="134"/>
                    <a:pt x="138" y="136"/>
                    <a:pt x="137" y="138"/>
                  </a:cubicBezTo>
                  <a:cubicBezTo>
                    <a:pt x="136" y="138"/>
                    <a:pt x="136" y="139"/>
                    <a:pt x="135" y="140"/>
                  </a:cubicBezTo>
                  <a:cubicBezTo>
                    <a:pt x="134" y="141"/>
                    <a:pt x="133" y="142"/>
                    <a:pt x="132" y="144"/>
                  </a:cubicBezTo>
                  <a:cubicBezTo>
                    <a:pt x="131" y="145"/>
                    <a:pt x="131" y="145"/>
                    <a:pt x="130" y="146"/>
                  </a:cubicBezTo>
                  <a:cubicBezTo>
                    <a:pt x="128" y="148"/>
                    <a:pt x="127" y="149"/>
                    <a:pt x="125" y="151"/>
                  </a:cubicBezTo>
                  <a:cubicBezTo>
                    <a:pt x="125" y="151"/>
                    <a:pt x="124" y="152"/>
                    <a:pt x="124" y="152"/>
                  </a:cubicBezTo>
                  <a:cubicBezTo>
                    <a:pt x="122" y="154"/>
                    <a:pt x="120" y="157"/>
                    <a:pt x="118" y="159"/>
                  </a:cubicBezTo>
                  <a:cubicBezTo>
                    <a:pt x="117" y="159"/>
                    <a:pt x="116" y="160"/>
                    <a:pt x="116" y="161"/>
                  </a:cubicBezTo>
                  <a:cubicBezTo>
                    <a:pt x="114" y="162"/>
                    <a:pt x="112" y="164"/>
                    <a:pt x="110" y="166"/>
                  </a:cubicBezTo>
                  <a:cubicBezTo>
                    <a:pt x="110" y="167"/>
                    <a:pt x="109" y="167"/>
                    <a:pt x="108" y="168"/>
                  </a:cubicBezTo>
                  <a:cubicBezTo>
                    <a:pt x="106" y="170"/>
                    <a:pt x="104" y="171"/>
                    <a:pt x="102" y="173"/>
                  </a:cubicBezTo>
                  <a:cubicBezTo>
                    <a:pt x="101" y="174"/>
                    <a:pt x="101" y="175"/>
                    <a:pt x="100" y="175"/>
                  </a:cubicBezTo>
                  <a:cubicBezTo>
                    <a:pt x="97" y="178"/>
                    <a:pt x="94" y="180"/>
                    <a:pt x="91" y="182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88" y="185"/>
                    <a:pt x="85" y="188"/>
                    <a:pt x="82" y="190"/>
                  </a:cubicBezTo>
                  <a:cubicBezTo>
                    <a:pt x="81" y="191"/>
                    <a:pt x="80" y="192"/>
                    <a:pt x="79" y="192"/>
                  </a:cubicBezTo>
                  <a:cubicBezTo>
                    <a:pt x="76" y="194"/>
                    <a:pt x="74" y="196"/>
                    <a:pt x="71" y="198"/>
                  </a:cubicBezTo>
                  <a:cubicBezTo>
                    <a:pt x="70" y="199"/>
                    <a:pt x="69" y="200"/>
                    <a:pt x="68" y="200"/>
                  </a:cubicBezTo>
                  <a:cubicBezTo>
                    <a:pt x="65" y="203"/>
                    <a:pt x="62" y="205"/>
                    <a:pt x="59" y="207"/>
                  </a:cubicBezTo>
                  <a:cubicBezTo>
                    <a:pt x="58" y="207"/>
                    <a:pt x="58" y="208"/>
                    <a:pt x="57" y="209"/>
                  </a:cubicBezTo>
                  <a:cubicBezTo>
                    <a:pt x="53" y="211"/>
                    <a:pt x="49" y="214"/>
                    <a:pt x="45" y="217"/>
                  </a:cubicBezTo>
                  <a:cubicBezTo>
                    <a:pt x="44" y="217"/>
                    <a:pt x="43" y="218"/>
                    <a:pt x="42" y="219"/>
                  </a:cubicBezTo>
                  <a:cubicBezTo>
                    <a:pt x="39" y="221"/>
                    <a:pt x="36" y="223"/>
                    <a:pt x="32" y="225"/>
                  </a:cubicBezTo>
                  <a:cubicBezTo>
                    <a:pt x="31" y="226"/>
                    <a:pt x="29" y="227"/>
                    <a:pt x="28" y="228"/>
                  </a:cubicBezTo>
                  <a:cubicBezTo>
                    <a:pt x="25" y="230"/>
                    <a:pt x="22" y="232"/>
                    <a:pt x="18" y="234"/>
                  </a:cubicBezTo>
                  <a:cubicBezTo>
                    <a:pt x="17" y="235"/>
                    <a:pt x="16" y="236"/>
                    <a:pt x="14" y="237"/>
                  </a:cubicBezTo>
                  <a:cubicBezTo>
                    <a:pt x="9" y="240"/>
                    <a:pt x="5" y="243"/>
                    <a:pt x="0" y="246"/>
                  </a:cubicBezTo>
                  <a:cubicBezTo>
                    <a:pt x="38" y="229"/>
                    <a:pt x="582" y="166"/>
                    <a:pt x="582" y="138"/>
                  </a:cubicBezTo>
                  <a:cubicBezTo>
                    <a:pt x="582" y="42"/>
                    <a:pt x="582" y="42"/>
                    <a:pt x="582" y="42"/>
                  </a:cubicBezTo>
                  <a:lnTo>
                    <a:pt x="308" y="42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3" name="Freeform 290"/>
            <p:cNvSpPr>
              <a:spLocks/>
            </p:cNvSpPr>
            <p:nvPr/>
          </p:nvSpPr>
          <p:spPr bwMode="auto">
            <a:xfrm>
              <a:off x="5276822" y="2263193"/>
              <a:ext cx="2022845" cy="707508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4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2 h 399"/>
                <a:gd name="T10" fmla="*/ 1108 w 1139"/>
                <a:gd name="T11" fmla="*/ 276 h 399"/>
                <a:gd name="T12" fmla="*/ 1099 w 1139"/>
                <a:gd name="T13" fmla="*/ 279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7 h 399"/>
                <a:gd name="T20" fmla="*/ 1075 w 1139"/>
                <a:gd name="T21" fmla="*/ 248 h 399"/>
                <a:gd name="T22" fmla="*/ 1058 w 1139"/>
                <a:gd name="T23" fmla="*/ 252 h 399"/>
                <a:gd name="T24" fmla="*/ 1037 w 1139"/>
                <a:gd name="T25" fmla="*/ 255 h 399"/>
                <a:gd name="T26" fmla="*/ 1011 w 1139"/>
                <a:gd name="T27" fmla="*/ 259 h 399"/>
                <a:gd name="T28" fmla="*/ 976 w 1139"/>
                <a:gd name="T29" fmla="*/ 263 h 399"/>
                <a:gd name="T30" fmla="*/ 957 w 1139"/>
                <a:gd name="T31" fmla="*/ 265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39 h 399"/>
                <a:gd name="T38" fmla="*/ 777 w 1139"/>
                <a:gd name="T39" fmla="*/ 239 h 399"/>
                <a:gd name="T40" fmla="*/ 777 w 1139"/>
                <a:gd name="T41" fmla="*/ 201 h 399"/>
                <a:gd name="T42" fmla="*/ 725 w 1139"/>
                <a:gd name="T43" fmla="*/ 203 h 399"/>
                <a:gd name="T44" fmla="*/ 662 w 1139"/>
                <a:gd name="T45" fmla="*/ 205 h 399"/>
                <a:gd name="T46" fmla="*/ 615 w 1139"/>
                <a:gd name="T47" fmla="*/ 205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7 h 399"/>
                <a:gd name="T60" fmla="*/ 424 w 1139"/>
                <a:gd name="T61" fmla="*/ 166 h 399"/>
                <a:gd name="T62" fmla="*/ 390 w 1139"/>
                <a:gd name="T63" fmla="*/ 165 h 399"/>
                <a:gd name="T64" fmla="*/ 355 w 1139"/>
                <a:gd name="T65" fmla="*/ 164 h 399"/>
                <a:gd name="T66" fmla="*/ 348 w 1139"/>
                <a:gd name="T67" fmla="*/ 164 h 399"/>
                <a:gd name="T68" fmla="*/ 348 w 1139"/>
                <a:gd name="T69" fmla="*/ 126 h 399"/>
                <a:gd name="T70" fmla="*/ 320 w 1139"/>
                <a:gd name="T71" fmla="*/ 125 h 399"/>
                <a:gd name="T72" fmla="*/ 284 w 1139"/>
                <a:gd name="T73" fmla="*/ 123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4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1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4"/>
                    <a:pt x="1122" y="264"/>
                    <a:pt x="1122" y="264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7"/>
                    <a:pt x="1119" y="269"/>
                  </a:cubicBezTo>
                  <a:cubicBezTo>
                    <a:pt x="1118" y="270"/>
                    <a:pt x="1117" y="271"/>
                    <a:pt x="1115" y="272"/>
                  </a:cubicBezTo>
                  <a:cubicBezTo>
                    <a:pt x="1113" y="273"/>
                    <a:pt x="1111" y="275"/>
                    <a:pt x="1108" y="276"/>
                  </a:cubicBezTo>
                  <a:cubicBezTo>
                    <a:pt x="1106" y="277"/>
                    <a:pt x="1103" y="278"/>
                    <a:pt x="1099" y="279"/>
                  </a:cubicBezTo>
                  <a:cubicBezTo>
                    <a:pt x="1096" y="280"/>
                    <a:pt x="1092" y="282"/>
                    <a:pt x="1088" y="283"/>
                  </a:cubicBezTo>
                  <a:cubicBezTo>
                    <a:pt x="1085" y="283"/>
                    <a:pt x="1083" y="284"/>
                    <a:pt x="1079" y="285"/>
                  </a:cubicBezTo>
                  <a:cubicBezTo>
                    <a:pt x="1079" y="247"/>
                    <a:pt x="1079" y="247"/>
                    <a:pt x="1079" y="247"/>
                  </a:cubicBezTo>
                  <a:cubicBezTo>
                    <a:pt x="1078" y="247"/>
                    <a:pt x="1076" y="248"/>
                    <a:pt x="1075" y="248"/>
                  </a:cubicBezTo>
                  <a:cubicBezTo>
                    <a:pt x="1069" y="249"/>
                    <a:pt x="1064" y="251"/>
                    <a:pt x="1058" y="252"/>
                  </a:cubicBezTo>
                  <a:cubicBezTo>
                    <a:pt x="1051" y="253"/>
                    <a:pt x="1044" y="254"/>
                    <a:pt x="1037" y="255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3"/>
                  </a:cubicBezTo>
                  <a:cubicBezTo>
                    <a:pt x="970" y="264"/>
                    <a:pt x="963" y="265"/>
                    <a:pt x="957" y="265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4"/>
                    <a:pt x="830" y="237"/>
                    <a:pt x="778" y="239"/>
                  </a:cubicBezTo>
                  <a:cubicBezTo>
                    <a:pt x="777" y="239"/>
                    <a:pt x="777" y="239"/>
                    <a:pt x="777" y="239"/>
                  </a:cubicBezTo>
                  <a:cubicBezTo>
                    <a:pt x="777" y="201"/>
                    <a:pt x="777" y="201"/>
                    <a:pt x="777" y="201"/>
                  </a:cubicBezTo>
                  <a:cubicBezTo>
                    <a:pt x="760" y="202"/>
                    <a:pt x="743" y="203"/>
                    <a:pt x="725" y="203"/>
                  </a:cubicBezTo>
                  <a:cubicBezTo>
                    <a:pt x="705" y="204"/>
                    <a:pt x="684" y="204"/>
                    <a:pt x="662" y="205"/>
                  </a:cubicBezTo>
                  <a:cubicBezTo>
                    <a:pt x="647" y="205"/>
                    <a:pt x="631" y="205"/>
                    <a:pt x="615" y="205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7"/>
                    <a:pt x="459" y="167"/>
                  </a:cubicBezTo>
                  <a:cubicBezTo>
                    <a:pt x="448" y="167"/>
                    <a:pt x="436" y="167"/>
                    <a:pt x="424" y="166"/>
                  </a:cubicBezTo>
                  <a:cubicBezTo>
                    <a:pt x="413" y="166"/>
                    <a:pt x="401" y="166"/>
                    <a:pt x="390" y="165"/>
                  </a:cubicBezTo>
                  <a:cubicBezTo>
                    <a:pt x="378" y="165"/>
                    <a:pt x="366" y="165"/>
                    <a:pt x="355" y="164"/>
                  </a:cubicBezTo>
                  <a:cubicBezTo>
                    <a:pt x="353" y="164"/>
                    <a:pt x="350" y="164"/>
                    <a:pt x="348" y="164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38" y="126"/>
                    <a:pt x="329" y="125"/>
                    <a:pt x="320" y="125"/>
                  </a:cubicBezTo>
                  <a:cubicBezTo>
                    <a:pt x="308" y="124"/>
                    <a:pt x="296" y="124"/>
                    <a:pt x="284" y="123"/>
                  </a:cubicBezTo>
                  <a:cubicBezTo>
                    <a:pt x="272" y="122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4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8"/>
                    <a:pt x="328" y="293"/>
                    <a:pt x="726" y="333"/>
                  </a:cubicBezTo>
                  <a:cubicBezTo>
                    <a:pt x="1139" y="374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4" name="Freeform 291"/>
            <p:cNvSpPr>
              <a:spLocks/>
            </p:cNvSpPr>
            <p:nvPr/>
          </p:nvSpPr>
          <p:spPr bwMode="auto">
            <a:xfrm>
              <a:off x="5937863" y="5597104"/>
              <a:ext cx="5246" cy="0"/>
            </a:xfrm>
            <a:custGeom>
              <a:avLst/>
              <a:gdLst>
                <a:gd name="T0" fmla="*/ 3 w 3"/>
                <a:gd name="T1" fmla="*/ 2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292"/>
            <p:cNvSpPr>
              <a:spLocks/>
            </p:cNvSpPr>
            <p:nvPr/>
          </p:nvSpPr>
          <p:spPr bwMode="auto">
            <a:xfrm>
              <a:off x="5816447" y="5528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293"/>
            <p:cNvSpPr>
              <a:spLocks/>
            </p:cNvSpPr>
            <p:nvPr/>
          </p:nvSpPr>
          <p:spPr bwMode="auto">
            <a:xfrm>
              <a:off x="5816447" y="5528152"/>
              <a:ext cx="0" cy="14240"/>
            </a:xfrm>
            <a:custGeom>
              <a:avLst/>
              <a:gdLst>
                <a:gd name="T0" fmla="*/ 0 h 8"/>
                <a:gd name="T1" fmla="*/ 0 h 8"/>
                <a:gd name="T2" fmla="*/ 8 h 8"/>
                <a:gd name="T3" fmla="*/ 8 h 8"/>
                <a:gd name="T4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Freeform 294"/>
            <p:cNvSpPr>
              <a:spLocks/>
            </p:cNvSpPr>
            <p:nvPr/>
          </p:nvSpPr>
          <p:spPr bwMode="auto">
            <a:xfrm>
              <a:off x="6942165" y="5535647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296"/>
            <p:cNvSpPr>
              <a:spLocks/>
            </p:cNvSpPr>
            <p:nvPr/>
          </p:nvSpPr>
          <p:spPr bwMode="auto">
            <a:xfrm>
              <a:off x="5816447" y="55176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303"/>
            <p:cNvSpPr>
              <a:spLocks/>
            </p:cNvSpPr>
            <p:nvPr/>
          </p:nvSpPr>
          <p:spPr bwMode="auto">
            <a:xfrm>
              <a:off x="6651367" y="5496674"/>
              <a:ext cx="1499" cy="11992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1 w 1"/>
                <a:gd name="T5" fmla="*/ 7 h 7"/>
                <a:gd name="T6" fmla="*/ 1 w 1"/>
                <a:gd name="T7" fmla="*/ 1 h 7"/>
                <a:gd name="T8" fmla="*/ 0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Freeform 304"/>
            <p:cNvSpPr>
              <a:spLocks/>
            </p:cNvSpPr>
            <p:nvPr/>
          </p:nvSpPr>
          <p:spPr bwMode="auto">
            <a:xfrm>
              <a:off x="6642374" y="5489179"/>
              <a:ext cx="8994" cy="28480"/>
            </a:xfrm>
            <a:custGeom>
              <a:avLst/>
              <a:gdLst>
                <a:gd name="T0" fmla="*/ 4 w 5"/>
                <a:gd name="T1" fmla="*/ 0 h 16"/>
                <a:gd name="T2" fmla="*/ 0 w 5"/>
                <a:gd name="T3" fmla="*/ 10 h 16"/>
                <a:gd name="T4" fmla="*/ 0 w 5"/>
                <a:gd name="T5" fmla="*/ 16 h 16"/>
                <a:gd name="T6" fmla="*/ 4 w 5"/>
                <a:gd name="T7" fmla="*/ 7 h 16"/>
                <a:gd name="T8" fmla="*/ 5 w 5"/>
                <a:gd name="T9" fmla="*/ 10 h 16"/>
                <a:gd name="T10" fmla="*/ 5 w 5"/>
                <a:gd name="T11" fmla="*/ 4 h 16"/>
                <a:gd name="T12" fmla="*/ 4 w 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">
                  <a:moveTo>
                    <a:pt x="4" y="0"/>
                  </a:moveTo>
                  <a:cubicBezTo>
                    <a:pt x="4" y="0"/>
                    <a:pt x="2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4" y="7"/>
                    <a:pt x="4" y="7"/>
                  </a:cubicBezTo>
                  <a:cubicBezTo>
                    <a:pt x="4" y="7"/>
                    <a:pt x="4" y="8"/>
                    <a:pt x="5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Freeform 305"/>
            <p:cNvSpPr>
              <a:spLocks/>
            </p:cNvSpPr>
            <p:nvPr/>
          </p:nvSpPr>
          <p:spPr bwMode="auto">
            <a:xfrm>
              <a:off x="6367315" y="5487680"/>
              <a:ext cx="1499" cy="19486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4 h 11"/>
                <a:gd name="T4" fmla="*/ 0 w 1"/>
                <a:gd name="T5" fmla="*/ 11 h 11"/>
                <a:gd name="T6" fmla="*/ 1 w 1"/>
                <a:gd name="T7" fmla="*/ 7 h 11"/>
                <a:gd name="T8" fmla="*/ 1 w 1"/>
                <a:gd name="T9" fmla="*/ 9 h 11"/>
                <a:gd name="T10" fmla="*/ 1 w 1"/>
                <a:gd name="T11" fmla="*/ 3 h 11"/>
                <a:gd name="T12" fmla="*/ 1 w 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Freeform 307"/>
            <p:cNvSpPr>
              <a:spLocks/>
            </p:cNvSpPr>
            <p:nvPr/>
          </p:nvSpPr>
          <p:spPr bwMode="auto">
            <a:xfrm>
              <a:off x="5940861" y="5597104"/>
              <a:ext cx="11242" cy="0"/>
            </a:xfrm>
            <a:custGeom>
              <a:avLst/>
              <a:gdLst>
                <a:gd name="T0" fmla="*/ 6 w 6"/>
                <a:gd name="T1" fmla="*/ 0 w 6"/>
                <a:gd name="T2" fmla="*/ 1 w 6"/>
                <a:gd name="T3" fmla="*/ 6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3" name="椭圆 302"/>
          <p:cNvSpPr/>
          <p:nvPr/>
        </p:nvSpPr>
        <p:spPr>
          <a:xfrm>
            <a:off x="5612270" y="6173014"/>
            <a:ext cx="1400881" cy="37867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69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</a:gsLst>
            <a:lin ang="48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60437" y="1913473"/>
            <a:ext cx="491319" cy="491319"/>
            <a:chOff x="4060435" y="1913471"/>
            <a:chExt cx="491319" cy="491319"/>
          </a:xfrm>
        </p:grpSpPr>
        <p:sp>
          <p:nvSpPr>
            <p:cNvPr id="308" name="椭圆 307"/>
            <p:cNvSpPr/>
            <p:nvPr/>
          </p:nvSpPr>
          <p:spPr>
            <a:xfrm>
              <a:off x="4060435" y="1913471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加号 308"/>
            <p:cNvSpPr/>
            <p:nvPr/>
          </p:nvSpPr>
          <p:spPr>
            <a:xfrm>
              <a:off x="4190378" y="2036324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90958" y="1526588"/>
            <a:ext cx="491319" cy="491319"/>
            <a:chOff x="7790956" y="1526586"/>
            <a:chExt cx="491319" cy="491319"/>
          </a:xfrm>
        </p:grpSpPr>
        <p:sp>
          <p:nvSpPr>
            <p:cNvPr id="311" name="椭圆 310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加号 311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52570" y="4290583"/>
            <a:ext cx="491319" cy="491319"/>
            <a:chOff x="7752568" y="4290581"/>
            <a:chExt cx="491319" cy="491319"/>
          </a:xfrm>
        </p:grpSpPr>
        <p:sp>
          <p:nvSpPr>
            <p:cNvPr id="314" name="椭圆 313"/>
            <p:cNvSpPr/>
            <p:nvPr/>
          </p:nvSpPr>
          <p:spPr>
            <a:xfrm>
              <a:off x="7752568" y="4290581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加号 314"/>
            <p:cNvSpPr/>
            <p:nvPr/>
          </p:nvSpPr>
          <p:spPr>
            <a:xfrm>
              <a:off x="7860201" y="4424588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0862" y="5233340"/>
            <a:ext cx="491319" cy="491319"/>
            <a:chOff x="4230861" y="5233338"/>
            <a:chExt cx="491319" cy="491319"/>
          </a:xfrm>
        </p:grpSpPr>
        <p:sp>
          <p:nvSpPr>
            <p:cNvPr id="317" name="椭圆 316"/>
            <p:cNvSpPr/>
            <p:nvPr/>
          </p:nvSpPr>
          <p:spPr>
            <a:xfrm>
              <a:off x="4230861" y="5233338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加号 317"/>
            <p:cNvSpPr/>
            <p:nvPr/>
          </p:nvSpPr>
          <p:spPr>
            <a:xfrm>
              <a:off x="4341294" y="5370262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1533993"/>
            <a:ext cx="266403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1530160"/>
            <a:ext cx="275106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4712891"/>
            <a:ext cx="266403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4714692"/>
            <a:ext cx="275106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13" name="矩形 31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6" name="矩形 315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23" name="组合 322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324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325" name="矩形 324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326" name="圆角矩形 325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14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19" grpId="0"/>
      <p:bldP spid="320" grpId="0"/>
      <p:bldP spid="321" grpId="0"/>
      <p:bldP spid="322" grpId="0"/>
      <p:bldP spid="313" grpId="0" animBg="1"/>
      <p:bldP spid="313" grpId="1" animBg="1"/>
      <p:bldP spid="316" grpId="0" animBg="1"/>
      <p:bldP spid="316" grpId="1" animBg="1"/>
      <p:bldP spid="326" grpId="0" animBg="1"/>
      <p:bldP spid="326" grpId="1" animBg="1"/>
      <p:bldP spid="3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5694"/>
            <a:ext cx="12192000" cy="3778623"/>
          </a:xfrm>
          <a:prstGeom prst="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260461" y="1528551"/>
            <a:ext cx="4550939" cy="5329451"/>
            <a:chOff x="6260461" y="1528549"/>
            <a:chExt cx="4550938" cy="53294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01154" y="1904999"/>
              <a:ext cx="2628646" cy="3471455"/>
            </a:xfrm>
            <a:prstGeom prst="rect">
              <a:avLst/>
            </a:prstGeom>
          </p:spPr>
        </p:pic>
        <p:pic>
          <p:nvPicPr>
            <p:cNvPr id="11" name="H0006(Black_iPhone6)2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0461" y="1528549"/>
              <a:ext cx="4550938" cy="532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8402" y="2461441"/>
            <a:ext cx="350573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8402" y="3834944"/>
            <a:ext cx="350573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19" name="Shape 1619"/>
          <p:cNvSpPr>
            <a:spLocks/>
          </p:cNvSpPr>
          <p:nvPr/>
        </p:nvSpPr>
        <p:spPr bwMode="auto">
          <a:xfrm>
            <a:off x="5034755" y="3964482"/>
            <a:ext cx="918227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5287478" y="4193804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solidFill>
            <a:srgbClr val="1847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Shape 1627"/>
          <p:cNvSpPr>
            <a:spLocks/>
          </p:cNvSpPr>
          <p:nvPr/>
        </p:nvSpPr>
        <p:spPr bwMode="auto">
          <a:xfrm>
            <a:off x="5033819" y="2587584"/>
            <a:ext cx="919163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Group 1649"/>
          <p:cNvGrpSpPr>
            <a:grpSpLocks/>
          </p:cNvGrpSpPr>
          <p:nvPr/>
        </p:nvGrpSpPr>
        <p:grpSpPr bwMode="auto">
          <a:xfrm>
            <a:off x="5313686" y="2864641"/>
            <a:ext cx="360365" cy="365980"/>
            <a:chOff x="0" y="0"/>
            <a:chExt cx="611749" cy="619876"/>
          </a:xfrm>
          <a:solidFill>
            <a:srgbClr val="18478F"/>
          </a:soli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32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34" name="圆角矩形 33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9" grpId="0" animBg="1"/>
      <p:bldP spid="21" grpId="0" animBg="1"/>
      <p:bldP spid="20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4" grpId="1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5426918" y="1762551"/>
            <a:ext cx="1445801" cy="144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5175475" y="2627736"/>
            <a:ext cx="1948687" cy="963867"/>
          </a:xfrm>
          <a:prstGeom prst="triangl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 rot="8100000">
            <a:off x="6847823" y="3193936"/>
            <a:ext cx="1445800" cy="14458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5972163" y="3434902"/>
            <a:ext cx="1948687" cy="963867"/>
          </a:xfrm>
          <a:prstGeom prst="triangl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5388505" y="4560463"/>
            <a:ext cx="1445801" cy="144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5137062" y="4177215"/>
            <a:ext cx="1948687" cy="963867"/>
          </a:xfrm>
          <a:prstGeom prst="triangl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 rot="18900000">
            <a:off x="3990975" y="3187907"/>
            <a:ext cx="1445800" cy="14458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4363750" y="3428872"/>
            <a:ext cx="1948687" cy="963867"/>
          </a:xfrm>
          <a:prstGeom prst="triangl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53918" y="2660699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34579" y="3670135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36213" y="4520963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38742" y="3577274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701428" y="3564360"/>
            <a:ext cx="389632" cy="577350"/>
            <a:chOff x="1788810" y="2276744"/>
            <a:chExt cx="392113" cy="581026"/>
          </a:xfrm>
          <a:solidFill>
            <a:srgbClr val="18478F"/>
          </a:solidFill>
        </p:grpSpPr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Freeform 13"/>
          <p:cNvSpPr>
            <a:spLocks noEditPoints="1"/>
          </p:cNvSpPr>
          <p:nvPr/>
        </p:nvSpPr>
        <p:spPr bwMode="auto">
          <a:xfrm>
            <a:off x="5913851" y="5312313"/>
            <a:ext cx="340731" cy="583660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Freeform 19"/>
          <p:cNvSpPr>
            <a:spLocks noEditPoints="1"/>
          </p:cNvSpPr>
          <p:nvPr/>
        </p:nvSpPr>
        <p:spPr bwMode="auto">
          <a:xfrm>
            <a:off x="4182318" y="3705377"/>
            <a:ext cx="480391" cy="481040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882712" y="1925281"/>
            <a:ext cx="457381" cy="439854"/>
            <a:chOff x="2607983" y="4241292"/>
            <a:chExt cx="490600" cy="471805"/>
          </a:xfrm>
          <a:solidFill>
            <a:srgbClr val="18478F"/>
          </a:solidFill>
        </p:grpSpPr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1533993"/>
            <a:ext cx="302486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1530160"/>
            <a:ext cx="312368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4712891"/>
            <a:ext cx="302486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4714692"/>
            <a:ext cx="312368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8" name="矩形 47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51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53" name="圆角矩形 52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6" grpId="0" animBg="1"/>
          <p:bldP spid="37" grpId="0" animBg="1"/>
          <p:bldP spid="44" grpId="0"/>
          <p:bldP spid="45" grpId="0"/>
          <p:bldP spid="46" grpId="0"/>
          <p:bldP spid="47" grpId="0"/>
          <p:bldP spid="48" grpId="0" animBg="1"/>
          <p:bldP spid="48" grpId="1" animBg="1"/>
          <p:bldP spid="49" grpId="0" animBg="1"/>
          <p:bldP spid="49" grpId="1" animBg="1"/>
          <p:bldP spid="53" grpId="0" animBg="1"/>
          <p:bldP spid="53" grpId="1" animBg="1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6" grpId="0" animBg="1"/>
          <p:bldP spid="37" grpId="0" animBg="1"/>
          <p:bldP spid="44" grpId="0"/>
          <p:bldP spid="45" grpId="0"/>
          <p:bldP spid="46" grpId="0"/>
          <p:bldP spid="47" grpId="0"/>
          <p:bldP spid="48" grpId="0" animBg="1"/>
          <p:bldP spid="48" grpId="1" animBg="1"/>
          <p:bldP spid="49" grpId="0" animBg="1"/>
          <p:bldP spid="49" grpId="1" animBg="1"/>
          <p:bldP spid="53" grpId="0" animBg="1"/>
          <p:bldP spid="53" grpId="1" animBg="1"/>
          <p:bldP spid="54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18"/>
          <p:cNvSpPr/>
          <p:nvPr/>
        </p:nvSpPr>
        <p:spPr>
          <a:xfrm rot="5400000">
            <a:off x="5167544" y="4941241"/>
            <a:ext cx="1624198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50743" y="1527071"/>
            <a:ext cx="1115632" cy="1109882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5400000">
            <a:off x="7075839" y="2833732"/>
            <a:ext cx="1115632" cy="1109883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0800000">
            <a:off x="3752591" y="4043407"/>
            <a:ext cx="1115632" cy="1109882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200000">
            <a:off x="7075839" y="5156164"/>
            <a:ext cx="1115632" cy="1109883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边形 28"/>
          <p:cNvSpPr/>
          <p:nvPr/>
        </p:nvSpPr>
        <p:spPr>
          <a:xfrm rot="5400000">
            <a:off x="5167544" y="3798334"/>
            <a:ext cx="1624198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</a:endParaRPr>
          </a:p>
        </p:txBody>
      </p:sp>
      <p:sp>
        <p:nvSpPr>
          <p:cNvPr id="31" name="五边形 30"/>
          <p:cNvSpPr/>
          <p:nvPr/>
        </p:nvSpPr>
        <p:spPr>
          <a:xfrm rot="5400000">
            <a:off x="5167544" y="2588659"/>
            <a:ext cx="1624198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5313845" y="1556533"/>
            <a:ext cx="1331596" cy="1619251"/>
          </a:xfrm>
          <a:prstGeom prst="homePlate">
            <a:avLst>
              <a:gd name="adj" fmla="val 29933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386054" y="3034509"/>
            <a:ext cx="486639" cy="721092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Freeform 13"/>
          <p:cNvSpPr>
            <a:spLocks noEditPoints="1"/>
          </p:cNvSpPr>
          <p:nvPr/>
        </p:nvSpPr>
        <p:spPr bwMode="auto">
          <a:xfrm>
            <a:off x="7406617" y="5342954"/>
            <a:ext cx="425563" cy="728974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Freeform 19"/>
          <p:cNvSpPr>
            <a:spLocks noEditPoints="1"/>
          </p:cNvSpPr>
          <p:nvPr/>
        </p:nvSpPr>
        <p:spPr bwMode="auto">
          <a:xfrm>
            <a:off x="4004280" y="4297947"/>
            <a:ext cx="599992" cy="60080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018650" y="1776691"/>
            <a:ext cx="571255" cy="549364"/>
            <a:chOff x="2607983" y="4241292"/>
            <a:chExt cx="490600" cy="471805"/>
          </a:xfrm>
        </p:grpSpPr>
        <p:sp>
          <p:nvSpPr>
            <p:cNvPr id="41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648110" y="2354684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48110" y="3576434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0197" y="4728755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70197" y="5943232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06222" y="1924314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6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06222" y="3230102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6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319022" y="4383158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6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19022" y="5688946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6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5498" y="2680959"/>
            <a:ext cx="2191276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49310" y="1508817"/>
            <a:ext cx="2262863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5498" y="4966821"/>
            <a:ext cx="2191276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49310" y="4013574"/>
            <a:ext cx="2262863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55" name="矩形 54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58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60" name="圆角矩形 59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 p14:presetBounceEnd="5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0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3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9" grpId="0" animBg="1"/>
          <p:bldP spid="31" grpId="0" animBg="1"/>
          <p:bldP spid="33" grpId="0" animBg="1"/>
          <p:bldP spid="38" grpId="0" animBg="1"/>
          <p:bldP spid="3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 animBg="1"/>
          <p:bldP spid="55" grpId="1" animBg="1"/>
          <p:bldP spid="56" grpId="0" animBg="1"/>
          <p:bldP spid="56" grpId="1" animBg="1"/>
          <p:bldP spid="60" grpId="0" animBg="1"/>
          <p:bldP spid="60" grpId="1" animBg="1"/>
          <p:bldP spid="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0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3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9" grpId="0" animBg="1"/>
          <p:bldP spid="31" grpId="0" animBg="1"/>
          <p:bldP spid="33" grpId="0" animBg="1"/>
          <p:bldP spid="38" grpId="0" animBg="1"/>
          <p:bldP spid="3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 animBg="1"/>
          <p:bldP spid="55" grpId="1" animBg="1"/>
          <p:bldP spid="56" grpId="0" animBg="1"/>
          <p:bldP spid="56" grpId="1" animBg="1"/>
          <p:bldP spid="60" grpId="0" animBg="1"/>
          <p:bldP spid="60" grpId="1" animBg="1"/>
          <p:bldP spid="61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4493713" y="1767688"/>
            <a:ext cx="1272313" cy="1257421"/>
          </a:xfrm>
          <a:custGeom>
            <a:avLst/>
            <a:gdLst>
              <a:gd name="connsiteX0" fmla="*/ 1170878 w 1176453"/>
              <a:gd name="connsiteY0" fmla="*/ 741556 h 1143000"/>
              <a:gd name="connsiteX1" fmla="*/ 585439 w 1176453"/>
              <a:gd name="connsiteY1" fmla="*/ 0 h 1143000"/>
              <a:gd name="connsiteX2" fmla="*/ 390292 w 1176453"/>
              <a:gd name="connsiteY2" fmla="*/ 22302 h 1143000"/>
              <a:gd name="connsiteX3" fmla="*/ 0 w 1176453"/>
              <a:gd name="connsiteY3" fmla="*/ 998034 h 1143000"/>
              <a:gd name="connsiteX4" fmla="*/ 117087 w 1176453"/>
              <a:gd name="connsiteY4" fmla="*/ 1143000 h 1143000"/>
              <a:gd name="connsiteX5" fmla="*/ 1020336 w 1176453"/>
              <a:gd name="connsiteY5" fmla="*/ 1143000 h 1143000"/>
              <a:gd name="connsiteX6" fmla="*/ 1137424 w 1176453"/>
              <a:gd name="connsiteY6" fmla="*/ 1042639 h 1143000"/>
              <a:gd name="connsiteX7" fmla="*/ 1176453 w 1176453"/>
              <a:gd name="connsiteY7" fmla="*/ 841917 h 1143000"/>
              <a:gd name="connsiteX8" fmla="*/ 1170878 w 1176453"/>
              <a:gd name="connsiteY8" fmla="*/ 741556 h 1143000"/>
              <a:gd name="connsiteX0" fmla="*/ 1170878 w 1176453"/>
              <a:gd name="connsiteY0" fmla="*/ 741556 h 1143000"/>
              <a:gd name="connsiteX1" fmla="*/ 585439 w 1176453"/>
              <a:gd name="connsiteY1" fmla="*/ 0 h 1143000"/>
              <a:gd name="connsiteX2" fmla="*/ 390292 w 1176453"/>
              <a:gd name="connsiteY2" fmla="*/ 22302 h 1143000"/>
              <a:gd name="connsiteX3" fmla="*/ 0 w 1176453"/>
              <a:gd name="connsiteY3" fmla="*/ 998034 h 1143000"/>
              <a:gd name="connsiteX4" fmla="*/ 117087 w 1176453"/>
              <a:gd name="connsiteY4" fmla="*/ 1143000 h 1143000"/>
              <a:gd name="connsiteX5" fmla="*/ 1020336 w 1176453"/>
              <a:gd name="connsiteY5" fmla="*/ 1143000 h 1143000"/>
              <a:gd name="connsiteX6" fmla="*/ 1137424 w 1176453"/>
              <a:gd name="connsiteY6" fmla="*/ 1042639 h 1143000"/>
              <a:gd name="connsiteX7" fmla="*/ 1176453 w 1176453"/>
              <a:gd name="connsiteY7" fmla="*/ 841917 h 1143000"/>
              <a:gd name="connsiteX8" fmla="*/ 1170878 w 1176453"/>
              <a:gd name="connsiteY8" fmla="*/ 741556 h 1143000"/>
              <a:gd name="connsiteX0" fmla="*/ 1170878 w 1176453"/>
              <a:gd name="connsiteY0" fmla="*/ 741556 h 1143000"/>
              <a:gd name="connsiteX1" fmla="*/ 585439 w 1176453"/>
              <a:gd name="connsiteY1" fmla="*/ 0 h 1143000"/>
              <a:gd name="connsiteX2" fmla="*/ 390292 w 1176453"/>
              <a:gd name="connsiteY2" fmla="*/ 22302 h 1143000"/>
              <a:gd name="connsiteX3" fmla="*/ 0 w 1176453"/>
              <a:gd name="connsiteY3" fmla="*/ 998034 h 1143000"/>
              <a:gd name="connsiteX4" fmla="*/ 117087 w 1176453"/>
              <a:gd name="connsiteY4" fmla="*/ 1143000 h 1143000"/>
              <a:gd name="connsiteX5" fmla="*/ 1020336 w 1176453"/>
              <a:gd name="connsiteY5" fmla="*/ 1143000 h 1143000"/>
              <a:gd name="connsiteX6" fmla="*/ 1137424 w 1176453"/>
              <a:gd name="connsiteY6" fmla="*/ 1042639 h 1143000"/>
              <a:gd name="connsiteX7" fmla="*/ 1176453 w 1176453"/>
              <a:gd name="connsiteY7" fmla="*/ 841917 h 1143000"/>
              <a:gd name="connsiteX8" fmla="*/ 1170878 w 1176453"/>
              <a:gd name="connsiteY8" fmla="*/ 741556 h 1143000"/>
              <a:gd name="connsiteX0" fmla="*/ 1170878 w 1176453"/>
              <a:gd name="connsiteY0" fmla="*/ 754669 h 1156113"/>
              <a:gd name="connsiteX1" fmla="*/ 585439 w 1176453"/>
              <a:gd name="connsiteY1" fmla="*/ 13113 h 1156113"/>
              <a:gd name="connsiteX2" fmla="*/ 390292 w 1176453"/>
              <a:gd name="connsiteY2" fmla="*/ 35415 h 1156113"/>
              <a:gd name="connsiteX3" fmla="*/ 0 w 1176453"/>
              <a:gd name="connsiteY3" fmla="*/ 1011147 h 1156113"/>
              <a:gd name="connsiteX4" fmla="*/ 117087 w 1176453"/>
              <a:gd name="connsiteY4" fmla="*/ 1156113 h 1156113"/>
              <a:gd name="connsiteX5" fmla="*/ 1020336 w 1176453"/>
              <a:gd name="connsiteY5" fmla="*/ 1156113 h 1156113"/>
              <a:gd name="connsiteX6" fmla="*/ 1137424 w 1176453"/>
              <a:gd name="connsiteY6" fmla="*/ 1055752 h 1156113"/>
              <a:gd name="connsiteX7" fmla="*/ 1176453 w 1176453"/>
              <a:gd name="connsiteY7" fmla="*/ 855030 h 1156113"/>
              <a:gd name="connsiteX8" fmla="*/ 1170878 w 1176453"/>
              <a:gd name="connsiteY8" fmla="*/ 754669 h 1156113"/>
              <a:gd name="connsiteX0" fmla="*/ 1170878 w 1176453"/>
              <a:gd name="connsiteY0" fmla="*/ 779400 h 1180844"/>
              <a:gd name="connsiteX1" fmla="*/ 585439 w 1176453"/>
              <a:gd name="connsiteY1" fmla="*/ 37844 h 1180844"/>
              <a:gd name="connsiteX2" fmla="*/ 390292 w 1176453"/>
              <a:gd name="connsiteY2" fmla="*/ 60146 h 1180844"/>
              <a:gd name="connsiteX3" fmla="*/ 0 w 1176453"/>
              <a:gd name="connsiteY3" fmla="*/ 1035878 h 1180844"/>
              <a:gd name="connsiteX4" fmla="*/ 117087 w 1176453"/>
              <a:gd name="connsiteY4" fmla="*/ 1180844 h 1180844"/>
              <a:gd name="connsiteX5" fmla="*/ 1020336 w 1176453"/>
              <a:gd name="connsiteY5" fmla="*/ 1180844 h 1180844"/>
              <a:gd name="connsiteX6" fmla="*/ 1137424 w 1176453"/>
              <a:gd name="connsiteY6" fmla="*/ 1080483 h 1180844"/>
              <a:gd name="connsiteX7" fmla="*/ 1176453 w 1176453"/>
              <a:gd name="connsiteY7" fmla="*/ 879761 h 1180844"/>
              <a:gd name="connsiteX8" fmla="*/ 1170878 w 1176453"/>
              <a:gd name="connsiteY8" fmla="*/ 779400 h 1180844"/>
              <a:gd name="connsiteX0" fmla="*/ 1171143 w 1176718"/>
              <a:gd name="connsiteY0" fmla="*/ 779400 h 1180844"/>
              <a:gd name="connsiteX1" fmla="*/ 585704 w 1176718"/>
              <a:gd name="connsiteY1" fmla="*/ 37844 h 1180844"/>
              <a:gd name="connsiteX2" fmla="*/ 390557 w 1176718"/>
              <a:gd name="connsiteY2" fmla="*/ 60146 h 1180844"/>
              <a:gd name="connsiteX3" fmla="*/ 265 w 1176718"/>
              <a:gd name="connsiteY3" fmla="*/ 1035878 h 1180844"/>
              <a:gd name="connsiteX4" fmla="*/ 117352 w 1176718"/>
              <a:gd name="connsiteY4" fmla="*/ 1180844 h 1180844"/>
              <a:gd name="connsiteX5" fmla="*/ 1020601 w 1176718"/>
              <a:gd name="connsiteY5" fmla="*/ 1180844 h 1180844"/>
              <a:gd name="connsiteX6" fmla="*/ 1137689 w 1176718"/>
              <a:gd name="connsiteY6" fmla="*/ 1080483 h 1180844"/>
              <a:gd name="connsiteX7" fmla="*/ 1176718 w 1176718"/>
              <a:gd name="connsiteY7" fmla="*/ 879761 h 1180844"/>
              <a:gd name="connsiteX8" fmla="*/ 1171143 w 1176718"/>
              <a:gd name="connsiteY8" fmla="*/ 779400 h 1180844"/>
              <a:gd name="connsiteX0" fmla="*/ 1171231 w 1176806"/>
              <a:gd name="connsiteY0" fmla="*/ 779400 h 1180844"/>
              <a:gd name="connsiteX1" fmla="*/ 585792 w 1176806"/>
              <a:gd name="connsiteY1" fmla="*/ 37844 h 1180844"/>
              <a:gd name="connsiteX2" fmla="*/ 390645 w 1176806"/>
              <a:gd name="connsiteY2" fmla="*/ 60146 h 1180844"/>
              <a:gd name="connsiteX3" fmla="*/ 353 w 1176806"/>
              <a:gd name="connsiteY3" fmla="*/ 1035878 h 1180844"/>
              <a:gd name="connsiteX4" fmla="*/ 117440 w 1176806"/>
              <a:gd name="connsiteY4" fmla="*/ 1180844 h 1180844"/>
              <a:gd name="connsiteX5" fmla="*/ 1020689 w 1176806"/>
              <a:gd name="connsiteY5" fmla="*/ 1180844 h 1180844"/>
              <a:gd name="connsiteX6" fmla="*/ 1137777 w 1176806"/>
              <a:gd name="connsiteY6" fmla="*/ 1080483 h 1180844"/>
              <a:gd name="connsiteX7" fmla="*/ 1176806 w 1176806"/>
              <a:gd name="connsiteY7" fmla="*/ 879761 h 1180844"/>
              <a:gd name="connsiteX8" fmla="*/ 1171231 w 1176806"/>
              <a:gd name="connsiteY8" fmla="*/ 779400 h 1180844"/>
              <a:gd name="connsiteX0" fmla="*/ 1171231 w 1176806"/>
              <a:gd name="connsiteY0" fmla="*/ 779400 h 1180844"/>
              <a:gd name="connsiteX1" fmla="*/ 585792 w 1176806"/>
              <a:gd name="connsiteY1" fmla="*/ 37844 h 1180844"/>
              <a:gd name="connsiteX2" fmla="*/ 390645 w 1176806"/>
              <a:gd name="connsiteY2" fmla="*/ 60146 h 1180844"/>
              <a:gd name="connsiteX3" fmla="*/ 353 w 1176806"/>
              <a:gd name="connsiteY3" fmla="*/ 1035878 h 1180844"/>
              <a:gd name="connsiteX4" fmla="*/ 117440 w 1176806"/>
              <a:gd name="connsiteY4" fmla="*/ 1180844 h 1180844"/>
              <a:gd name="connsiteX5" fmla="*/ 1020689 w 1176806"/>
              <a:gd name="connsiteY5" fmla="*/ 1180844 h 1180844"/>
              <a:gd name="connsiteX6" fmla="*/ 1137777 w 1176806"/>
              <a:gd name="connsiteY6" fmla="*/ 1080483 h 1180844"/>
              <a:gd name="connsiteX7" fmla="*/ 1176806 w 1176806"/>
              <a:gd name="connsiteY7" fmla="*/ 879761 h 1180844"/>
              <a:gd name="connsiteX8" fmla="*/ 1171231 w 1176806"/>
              <a:gd name="connsiteY8" fmla="*/ 779400 h 1180844"/>
              <a:gd name="connsiteX0" fmla="*/ 1171231 w 1176806"/>
              <a:gd name="connsiteY0" fmla="*/ 779400 h 1180844"/>
              <a:gd name="connsiteX1" fmla="*/ 585792 w 1176806"/>
              <a:gd name="connsiteY1" fmla="*/ 37844 h 1180844"/>
              <a:gd name="connsiteX2" fmla="*/ 390645 w 1176806"/>
              <a:gd name="connsiteY2" fmla="*/ 60146 h 1180844"/>
              <a:gd name="connsiteX3" fmla="*/ 353 w 1176806"/>
              <a:gd name="connsiteY3" fmla="*/ 1035878 h 1180844"/>
              <a:gd name="connsiteX4" fmla="*/ 117440 w 1176806"/>
              <a:gd name="connsiteY4" fmla="*/ 1180844 h 1180844"/>
              <a:gd name="connsiteX5" fmla="*/ 1020689 w 1176806"/>
              <a:gd name="connsiteY5" fmla="*/ 1180844 h 1180844"/>
              <a:gd name="connsiteX6" fmla="*/ 1137777 w 1176806"/>
              <a:gd name="connsiteY6" fmla="*/ 1080483 h 1180844"/>
              <a:gd name="connsiteX7" fmla="*/ 1176806 w 1176806"/>
              <a:gd name="connsiteY7" fmla="*/ 879761 h 1180844"/>
              <a:gd name="connsiteX8" fmla="*/ 1171231 w 1176806"/>
              <a:gd name="connsiteY8" fmla="*/ 779400 h 1180844"/>
              <a:gd name="connsiteX0" fmla="*/ 1171231 w 1176806"/>
              <a:gd name="connsiteY0" fmla="*/ 779400 h 1180844"/>
              <a:gd name="connsiteX1" fmla="*/ 585792 w 1176806"/>
              <a:gd name="connsiteY1" fmla="*/ 37844 h 1180844"/>
              <a:gd name="connsiteX2" fmla="*/ 390645 w 1176806"/>
              <a:gd name="connsiteY2" fmla="*/ 60146 h 1180844"/>
              <a:gd name="connsiteX3" fmla="*/ 353 w 1176806"/>
              <a:gd name="connsiteY3" fmla="*/ 1035878 h 1180844"/>
              <a:gd name="connsiteX4" fmla="*/ 117440 w 1176806"/>
              <a:gd name="connsiteY4" fmla="*/ 1180844 h 1180844"/>
              <a:gd name="connsiteX5" fmla="*/ 1020689 w 1176806"/>
              <a:gd name="connsiteY5" fmla="*/ 1180844 h 1180844"/>
              <a:gd name="connsiteX6" fmla="*/ 1137777 w 1176806"/>
              <a:gd name="connsiteY6" fmla="*/ 1080483 h 1180844"/>
              <a:gd name="connsiteX7" fmla="*/ 1176806 w 1176806"/>
              <a:gd name="connsiteY7" fmla="*/ 879761 h 1180844"/>
              <a:gd name="connsiteX8" fmla="*/ 1171231 w 1176806"/>
              <a:gd name="connsiteY8" fmla="*/ 779400 h 1180844"/>
              <a:gd name="connsiteX0" fmla="*/ 1171231 w 1176806"/>
              <a:gd name="connsiteY0" fmla="*/ 779400 h 1180844"/>
              <a:gd name="connsiteX1" fmla="*/ 585792 w 1176806"/>
              <a:gd name="connsiteY1" fmla="*/ 37844 h 1180844"/>
              <a:gd name="connsiteX2" fmla="*/ 390645 w 1176806"/>
              <a:gd name="connsiteY2" fmla="*/ 60146 h 1180844"/>
              <a:gd name="connsiteX3" fmla="*/ 353 w 1176806"/>
              <a:gd name="connsiteY3" fmla="*/ 1035878 h 1180844"/>
              <a:gd name="connsiteX4" fmla="*/ 117440 w 1176806"/>
              <a:gd name="connsiteY4" fmla="*/ 1180844 h 1180844"/>
              <a:gd name="connsiteX5" fmla="*/ 1020689 w 1176806"/>
              <a:gd name="connsiteY5" fmla="*/ 1180844 h 1180844"/>
              <a:gd name="connsiteX6" fmla="*/ 1137777 w 1176806"/>
              <a:gd name="connsiteY6" fmla="*/ 1080483 h 1180844"/>
              <a:gd name="connsiteX7" fmla="*/ 1176806 w 1176806"/>
              <a:gd name="connsiteY7" fmla="*/ 879761 h 1180844"/>
              <a:gd name="connsiteX8" fmla="*/ 1171231 w 1176806"/>
              <a:gd name="connsiteY8" fmla="*/ 779400 h 1180844"/>
              <a:gd name="connsiteX0" fmla="*/ 1171231 w 1189891"/>
              <a:gd name="connsiteY0" fmla="*/ 779400 h 1180844"/>
              <a:gd name="connsiteX1" fmla="*/ 585792 w 1189891"/>
              <a:gd name="connsiteY1" fmla="*/ 37844 h 1180844"/>
              <a:gd name="connsiteX2" fmla="*/ 390645 w 1189891"/>
              <a:gd name="connsiteY2" fmla="*/ 60146 h 1180844"/>
              <a:gd name="connsiteX3" fmla="*/ 353 w 1189891"/>
              <a:gd name="connsiteY3" fmla="*/ 1035878 h 1180844"/>
              <a:gd name="connsiteX4" fmla="*/ 117440 w 1189891"/>
              <a:gd name="connsiteY4" fmla="*/ 1180844 h 1180844"/>
              <a:gd name="connsiteX5" fmla="*/ 1020689 w 1189891"/>
              <a:gd name="connsiteY5" fmla="*/ 1180844 h 1180844"/>
              <a:gd name="connsiteX6" fmla="*/ 1137777 w 1189891"/>
              <a:gd name="connsiteY6" fmla="*/ 1080483 h 1180844"/>
              <a:gd name="connsiteX7" fmla="*/ 1176806 w 1189891"/>
              <a:gd name="connsiteY7" fmla="*/ 879761 h 1180844"/>
              <a:gd name="connsiteX8" fmla="*/ 1171231 w 1189891"/>
              <a:gd name="connsiteY8" fmla="*/ 779400 h 1180844"/>
              <a:gd name="connsiteX0" fmla="*/ 1171231 w 1194829"/>
              <a:gd name="connsiteY0" fmla="*/ 779400 h 1180844"/>
              <a:gd name="connsiteX1" fmla="*/ 585792 w 1194829"/>
              <a:gd name="connsiteY1" fmla="*/ 37844 h 1180844"/>
              <a:gd name="connsiteX2" fmla="*/ 390645 w 1194829"/>
              <a:gd name="connsiteY2" fmla="*/ 60146 h 1180844"/>
              <a:gd name="connsiteX3" fmla="*/ 353 w 1194829"/>
              <a:gd name="connsiteY3" fmla="*/ 1035878 h 1180844"/>
              <a:gd name="connsiteX4" fmla="*/ 117440 w 1194829"/>
              <a:gd name="connsiteY4" fmla="*/ 1180844 h 1180844"/>
              <a:gd name="connsiteX5" fmla="*/ 1020689 w 1194829"/>
              <a:gd name="connsiteY5" fmla="*/ 1180844 h 1180844"/>
              <a:gd name="connsiteX6" fmla="*/ 1137777 w 1194829"/>
              <a:gd name="connsiteY6" fmla="*/ 1080483 h 1180844"/>
              <a:gd name="connsiteX7" fmla="*/ 1176806 w 1194829"/>
              <a:gd name="connsiteY7" fmla="*/ 879761 h 1180844"/>
              <a:gd name="connsiteX8" fmla="*/ 1171231 w 1194829"/>
              <a:gd name="connsiteY8" fmla="*/ 779400 h 11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829" h="1180844">
                <a:moveTo>
                  <a:pt x="1171231" y="779400"/>
                </a:moveTo>
                <a:lnTo>
                  <a:pt x="585792" y="37844"/>
                </a:lnTo>
                <a:cubicBezTo>
                  <a:pt x="520743" y="-21629"/>
                  <a:pt x="455694" y="-8619"/>
                  <a:pt x="390645" y="60146"/>
                </a:cubicBezTo>
                <a:cubicBezTo>
                  <a:pt x="171338" y="262727"/>
                  <a:pt x="13363" y="643727"/>
                  <a:pt x="353" y="1035878"/>
                </a:cubicBezTo>
                <a:cubicBezTo>
                  <a:pt x="-5223" y="1145532"/>
                  <a:pt x="56108" y="1165976"/>
                  <a:pt x="117440" y="1180844"/>
                </a:cubicBezTo>
                <a:lnTo>
                  <a:pt x="1020689" y="1180844"/>
                </a:lnTo>
                <a:cubicBezTo>
                  <a:pt x="1082020" y="1169692"/>
                  <a:pt x="1109899" y="1125088"/>
                  <a:pt x="1137777" y="1080483"/>
                </a:cubicBezTo>
                <a:cubicBezTo>
                  <a:pt x="1122909" y="1013576"/>
                  <a:pt x="1130342" y="941092"/>
                  <a:pt x="1176806" y="879761"/>
                </a:cubicBezTo>
                <a:cubicBezTo>
                  <a:pt x="1219553" y="835155"/>
                  <a:pt x="1173089" y="812854"/>
                  <a:pt x="1171231" y="7794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219745" y="1321669"/>
            <a:ext cx="1857961" cy="1255150"/>
          </a:xfrm>
          <a:custGeom>
            <a:avLst/>
            <a:gdLst>
              <a:gd name="connsiteX0" fmla="*/ 646771 w 1689410"/>
              <a:gd name="connsiteY0" fmla="*/ 953429 h 970156"/>
              <a:gd name="connsiteX1" fmla="*/ 0 w 1689410"/>
              <a:gd name="connsiteY1" fmla="*/ 156117 h 970156"/>
              <a:gd name="connsiteX2" fmla="*/ 27878 w 1689410"/>
              <a:gd name="connsiteY2" fmla="*/ 0 h 970156"/>
              <a:gd name="connsiteX3" fmla="*/ 1689410 w 1689410"/>
              <a:gd name="connsiteY3" fmla="*/ 100361 h 970156"/>
              <a:gd name="connsiteX4" fmla="*/ 1683834 w 1689410"/>
              <a:gd name="connsiteY4" fmla="*/ 234175 h 970156"/>
              <a:gd name="connsiteX5" fmla="*/ 981307 w 1689410"/>
              <a:gd name="connsiteY5" fmla="*/ 947853 h 970156"/>
              <a:gd name="connsiteX6" fmla="*/ 847493 w 1689410"/>
              <a:gd name="connsiteY6" fmla="*/ 970156 h 970156"/>
              <a:gd name="connsiteX7" fmla="*/ 646771 w 1689410"/>
              <a:gd name="connsiteY7" fmla="*/ 953429 h 970156"/>
              <a:gd name="connsiteX0" fmla="*/ 668124 w 1710763"/>
              <a:gd name="connsiteY0" fmla="*/ 953429 h 970156"/>
              <a:gd name="connsiteX1" fmla="*/ 21353 w 1710763"/>
              <a:gd name="connsiteY1" fmla="*/ 156117 h 970156"/>
              <a:gd name="connsiteX2" fmla="*/ 49231 w 1710763"/>
              <a:gd name="connsiteY2" fmla="*/ 0 h 970156"/>
              <a:gd name="connsiteX3" fmla="*/ 1710763 w 1710763"/>
              <a:gd name="connsiteY3" fmla="*/ 100361 h 970156"/>
              <a:gd name="connsiteX4" fmla="*/ 1705187 w 1710763"/>
              <a:gd name="connsiteY4" fmla="*/ 234175 h 970156"/>
              <a:gd name="connsiteX5" fmla="*/ 1002660 w 1710763"/>
              <a:gd name="connsiteY5" fmla="*/ 947853 h 970156"/>
              <a:gd name="connsiteX6" fmla="*/ 868846 w 1710763"/>
              <a:gd name="connsiteY6" fmla="*/ 970156 h 970156"/>
              <a:gd name="connsiteX7" fmla="*/ 668124 w 1710763"/>
              <a:gd name="connsiteY7" fmla="*/ 953429 h 970156"/>
              <a:gd name="connsiteX0" fmla="*/ 673409 w 1716048"/>
              <a:gd name="connsiteY0" fmla="*/ 953429 h 970156"/>
              <a:gd name="connsiteX1" fmla="*/ 26638 w 1716048"/>
              <a:gd name="connsiteY1" fmla="*/ 156117 h 970156"/>
              <a:gd name="connsiteX2" fmla="*/ 54516 w 1716048"/>
              <a:gd name="connsiteY2" fmla="*/ 0 h 970156"/>
              <a:gd name="connsiteX3" fmla="*/ 1716048 w 1716048"/>
              <a:gd name="connsiteY3" fmla="*/ 100361 h 970156"/>
              <a:gd name="connsiteX4" fmla="*/ 1710472 w 1716048"/>
              <a:gd name="connsiteY4" fmla="*/ 234175 h 970156"/>
              <a:gd name="connsiteX5" fmla="*/ 1007945 w 1716048"/>
              <a:gd name="connsiteY5" fmla="*/ 947853 h 970156"/>
              <a:gd name="connsiteX6" fmla="*/ 874131 w 1716048"/>
              <a:gd name="connsiteY6" fmla="*/ 970156 h 970156"/>
              <a:gd name="connsiteX7" fmla="*/ 673409 w 1716048"/>
              <a:gd name="connsiteY7" fmla="*/ 953429 h 970156"/>
              <a:gd name="connsiteX0" fmla="*/ 673409 w 1716048"/>
              <a:gd name="connsiteY0" fmla="*/ 1063740 h 1080467"/>
              <a:gd name="connsiteX1" fmla="*/ 26638 w 1716048"/>
              <a:gd name="connsiteY1" fmla="*/ 266428 h 1080467"/>
              <a:gd name="connsiteX2" fmla="*/ 54516 w 1716048"/>
              <a:gd name="connsiteY2" fmla="*/ 110311 h 1080467"/>
              <a:gd name="connsiteX3" fmla="*/ 1716048 w 1716048"/>
              <a:gd name="connsiteY3" fmla="*/ 210672 h 1080467"/>
              <a:gd name="connsiteX4" fmla="*/ 1710472 w 1716048"/>
              <a:gd name="connsiteY4" fmla="*/ 344486 h 1080467"/>
              <a:gd name="connsiteX5" fmla="*/ 1007945 w 1716048"/>
              <a:gd name="connsiteY5" fmla="*/ 1058164 h 1080467"/>
              <a:gd name="connsiteX6" fmla="*/ 874131 w 1716048"/>
              <a:gd name="connsiteY6" fmla="*/ 1080467 h 1080467"/>
              <a:gd name="connsiteX7" fmla="*/ 673409 w 1716048"/>
              <a:gd name="connsiteY7" fmla="*/ 1063740 h 1080467"/>
              <a:gd name="connsiteX0" fmla="*/ 673409 w 1716048"/>
              <a:gd name="connsiteY0" fmla="*/ 1140572 h 1157299"/>
              <a:gd name="connsiteX1" fmla="*/ 26638 w 1716048"/>
              <a:gd name="connsiteY1" fmla="*/ 343260 h 1157299"/>
              <a:gd name="connsiteX2" fmla="*/ 54516 w 1716048"/>
              <a:gd name="connsiteY2" fmla="*/ 187143 h 1157299"/>
              <a:gd name="connsiteX3" fmla="*/ 1716048 w 1716048"/>
              <a:gd name="connsiteY3" fmla="*/ 287504 h 1157299"/>
              <a:gd name="connsiteX4" fmla="*/ 1710472 w 1716048"/>
              <a:gd name="connsiteY4" fmla="*/ 421318 h 1157299"/>
              <a:gd name="connsiteX5" fmla="*/ 1007945 w 1716048"/>
              <a:gd name="connsiteY5" fmla="*/ 1134996 h 1157299"/>
              <a:gd name="connsiteX6" fmla="*/ 874131 w 1716048"/>
              <a:gd name="connsiteY6" fmla="*/ 1157299 h 1157299"/>
              <a:gd name="connsiteX7" fmla="*/ 673409 w 1716048"/>
              <a:gd name="connsiteY7" fmla="*/ 1140572 h 1157299"/>
              <a:gd name="connsiteX0" fmla="*/ 673409 w 1734070"/>
              <a:gd name="connsiteY0" fmla="*/ 1140572 h 1157299"/>
              <a:gd name="connsiteX1" fmla="*/ 26638 w 1734070"/>
              <a:gd name="connsiteY1" fmla="*/ 343260 h 1157299"/>
              <a:gd name="connsiteX2" fmla="*/ 54516 w 1734070"/>
              <a:gd name="connsiteY2" fmla="*/ 187143 h 1157299"/>
              <a:gd name="connsiteX3" fmla="*/ 1716048 w 1734070"/>
              <a:gd name="connsiteY3" fmla="*/ 287504 h 1157299"/>
              <a:gd name="connsiteX4" fmla="*/ 1710472 w 1734070"/>
              <a:gd name="connsiteY4" fmla="*/ 421318 h 1157299"/>
              <a:gd name="connsiteX5" fmla="*/ 1007945 w 1734070"/>
              <a:gd name="connsiteY5" fmla="*/ 1134996 h 1157299"/>
              <a:gd name="connsiteX6" fmla="*/ 874131 w 1734070"/>
              <a:gd name="connsiteY6" fmla="*/ 1157299 h 1157299"/>
              <a:gd name="connsiteX7" fmla="*/ 673409 w 1734070"/>
              <a:gd name="connsiteY7" fmla="*/ 1140572 h 1157299"/>
              <a:gd name="connsiteX0" fmla="*/ 673409 w 1744811"/>
              <a:gd name="connsiteY0" fmla="*/ 1140572 h 1157299"/>
              <a:gd name="connsiteX1" fmla="*/ 26638 w 1744811"/>
              <a:gd name="connsiteY1" fmla="*/ 343260 h 1157299"/>
              <a:gd name="connsiteX2" fmla="*/ 54516 w 1744811"/>
              <a:gd name="connsiteY2" fmla="*/ 187143 h 1157299"/>
              <a:gd name="connsiteX3" fmla="*/ 1716048 w 1744811"/>
              <a:gd name="connsiteY3" fmla="*/ 287504 h 1157299"/>
              <a:gd name="connsiteX4" fmla="*/ 1710472 w 1744811"/>
              <a:gd name="connsiteY4" fmla="*/ 421318 h 1157299"/>
              <a:gd name="connsiteX5" fmla="*/ 1007945 w 1744811"/>
              <a:gd name="connsiteY5" fmla="*/ 1134996 h 1157299"/>
              <a:gd name="connsiteX6" fmla="*/ 874131 w 1744811"/>
              <a:gd name="connsiteY6" fmla="*/ 1157299 h 1157299"/>
              <a:gd name="connsiteX7" fmla="*/ 673409 w 1744811"/>
              <a:gd name="connsiteY7" fmla="*/ 1140572 h 1157299"/>
              <a:gd name="connsiteX0" fmla="*/ 673409 w 1744811"/>
              <a:gd name="connsiteY0" fmla="*/ 1140572 h 1165633"/>
              <a:gd name="connsiteX1" fmla="*/ 26638 w 1744811"/>
              <a:gd name="connsiteY1" fmla="*/ 343260 h 1165633"/>
              <a:gd name="connsiteX2" fmla="*/ 54516 w 1744811"/>
              <a:gd name="connsiteY2" fmla="*/ 187143 h 1165633"/>
              <a:gd name="connsiteX3" fmla="*/ 1716048 w 1744811"/>
              <a:gd name="connsiteY3" fmla="*/ 287504 h 1165633"/>
              <a:gd name="connsiteX4" fmla="*/ 1710472 w 1744811"/>
              <a:gd name="connsiteY4" fmla="*/ 421318 h 1165633"/>
              <a:gd name="connsiteX5" fmla="*/ 1007945 w 1744811"/>
              <a:gd name="connsiteY5" fmla="*/ 1134996 h 1165633"/>
              <a:gd name="connsiteX6" fmla="*/ 874131 w 1744811"/>
              <a:gd name="connsiteY6" fmla="*/ 1157299 h 1165633"/>
              <a:gd name="connsiteX7" fmla="*/ 673409 w 1744811"/>
              <a:gd name="connsiteY7" fmla="*/ 1140572 h 1165633"/>
              <a:gd name="connsiteX0" fmla="*/ 673409 w 1744811"/>
              <a:gd name="connsiteY0" fmla="*/ 1140572 h 1165633"/>
              <a:gd name="connsiteX1" fmla="*/ 26638 w 1744811"/>
              <a:gd name="connsiteY1" fmla="*/ 343260 h 1165633"/>
              <a:gd name="connsiteX2" fmla="*/ 54516 w 1744811"/>
              <a:gd name="connsiteY2" fmla="*/ 187143 h 1165633"/>
              <a:gd name="connsiteX3" fmla="*/ 1716048 w 1744811"/>
              <a:gd name="connsiteY3" fmla="*/ 287504 h 1165633"/>
              <a:gd name="connsiteX4" fmla="*/ 1710472 w 1744811"/>
              <a:gd name="connsiteY4" fmla="*/ 421318 h 1165633"/>
              <a:gd name="connsiteX5" fmla="*/ 1007945 w 1744811"/>
              <a:gd name="connsiteY5" fmla="*/ 1134996 h 1165633"/>
              <a:gd name="connsiteX6" fmla="*/ 874131 w 1744811"/>
              <a:gd name="connsiteY6" fmla="*/ 1157299 h 1165633"/>
              <a:gd name="connsiteX7" fmla="*/ 673409 w 1744811"/>
              <a:gd name="connsiteY7" fmla="*/ 1140572 h 1165633"/>
              <a:gd name="connsiteX0" fmla="*/ 673409 w 1744811"/>
              <a:gd name="connsiteY0" fmla="*/ 1153650 h 1178711"/>
              <a:gd name="connsiteX1" fmla="*/ 26638 w 1744811"/>
              <a:gd name="connsiteY1" fmla="*/ 356338 h 1178711"/>
              <a:gd name="connsiteX2" fmla="*/ 54516 w 1744811"/>
              <a:gd name="connsiteY2" fmla="*/ 200221 h 1178711"/>
              <a:gd name="connsiteX3" fmla="*/ 1716048 w 1744811"/>
              <a:gd name="connsiteY3" fmla="*/ 300582 h 1178711"/>
              <a:gd name="connsiteX4" fmla="*/ 1710472 w 1744811"/>
              <a:gd name="connsiteY4" fmla="*/ 434396 h 1178711"/>
              <a:gd name="connsiteX5" fmla="*/ 1007945 w 1744811"/>
              <a:gd name="connsiteY5" fmla="*/ 1148074 h 1178711"/>
              <a:gd name="connsiteX6" fmla="*/ 874131 w 1744811"/>
              <a:gd name="connsiteY6" fmla="*/ 1170377 h 1178711"/>
              <a:gd name="connsiteX7" fmla="*/ 673409 w 1744811"/>
              <a:gd name="connsiteY7" fmla="*/ 1153650 h 117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811" h="1178711">
                <a:moveTo>
                  <a:pt x="673409" y="1153650"/>
                </a:moveTo>
                <a:lnTo>
                  <a:pt x="26638" y="356338"/>
                </a:lnTo>
                <a:cubicBezTo>
                  <a:pt x="-30976" y="293148"/>
                  <a:pt x="17345" y="235533"/>
                  <a:pt x="54516" y="200221"/>
                </a:cubicBezTo>
                <a:cubicBezTo>
                  <a:pt x="541453" y="-84135"/>
                  <a:pt x="1229112" y="-78559"/>
                  <a:pt x="1716048" y="300582"/>
                </a:cubicBezTo>
                <a:cubicBezTo>
                  <a:pt x="1758794" y="345187"/>
                  <a:pt x="1751360" y="395367"/>
                  <a:pt x="1710472" y="434396"/>
                </a:cubicBezTo>
                <a:lnTo>
                  <a:pt x="1007945" y="1148074"/>
                </a:lnTo>
                <a:cubicBezTo>
                  <a:pt x="952189" y="1205689"/>
                  <a:pt x="918736" y="1162943"/>
                  <a:pt x="874131" y="1170377"/>
                </a:cubicBezTo>
                <a:cubicBezTo>
                  <a:pt x="807224" y="1136923"/>
                  <a:pt x="740316" y="1159226"/>
                  <a:pt x="673409" y="115365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317345" y="1863550"/>
            <a:ext cx="1321363" cy="1996313"/>
          </a:xfrm>
          <a:custGeom>
            <a:avLst/>
            <a:gdLst>
              <a:gd name="connsiteX0" fmla="*/ 791736 w 903248"/>
              <a:gd name="connsiteY0" fmla="*/ 0 h 1828800"/>
              <a:gd name="connsiteX1" fmla="*/ 0 w 903248"/>
              <a:gd name="connsiteY1" fmla="*/ 802888 h 1828800"/>
              <a:gd name="connsiteX2" fmla="*/ 5575 w 903248"/>
              <a:gd name="connsiteY2" fmla="*/ 1098396 h 1828800"/>
              <a:gd name="connsiteX3" fmla="*/ 713678 w 903248"/>
              <a:gd name="connsiteY3" fmla="*/ 1828800 h 1828800"/>
              <a:gd name="connsiteX4" fmla="*/ 836341 w 903248"/>
              <a:gd name="connsiteY4" fmla="*/ 1806498 h 1828800"/>
              <a:gd name="connsiteX5" fmla="*/ 903248 w 903248"/>
              <a:gd name="connsiteY5" fmla="*/ 5576 h 1828800"/>
              <a:gd name="connsiteX6" fmla="*/ 791736 w 903248"/>
              <a:gd name="connsiteY6" fmla="*/ 0 h 1828800"/>
              <a:gd name="connsiteX0" fmla="*/ 791736 w 1136822"/>
              <a:gd name="connsiteY0" fmla="*/ 0 h 1828800"/>
              <a:gd name="connsiteX1" fmla="*/ 0 w 1136822"/>
              <a:gd name="connsiteY1" fmla="*/ 802888 h 1828800"/>
              <a:gd name="connsiteX2" fmla="*/ 5575 w 1136822"/>
              <a:gd name="connsiteY2" fmla="*/ 1098396 h 1828800"/>
              <a:gd name="connsiteX3" fmla="*/ 713678 w 1136822"/>
              <a:gd name="connsiteY3" fmla="*/ 1828800 h 1828800"/>
              <a:gd name="connsiteX4" fmla="*/ 836341 w 1136822"/>
              <a:gd name="connsiteY4" fmla="*/ 1806498 h 1828800"/>
              <a:gd name="connsiteX5" fmla="*/ 903248 w 1136822"/>
              <a:gd name="connsiteY5" fmla="*/ 5576 h 1828800"/>
              <a:gd name="connsiteX6" fmla="*/ 791736 w 1136822"/>
              <a:gd name="connsiteY6" fmla="*/ 0 h 1828800"/>
              <a:gd name="connsiteX0" fmla="*/ 791736 w 1224674"/>
              <a:gd name="connsiteY0" fmla="*/ 0 h 1828800"/>
              <a:gd name="connsiteX1" fmla="*/ 0 w 1224674"/>
              <a:gd name="connsiteY1" fmla="*/ 802888 h 1828800"/>
              <a:gd name="connsiteX2" fmla="*/ 5575 w 1224674"/>
              <a:gd name="connsiteY2" fmla="*/ 1098396 h 1828800"/>
              <a:gd name="connsiteX3" fmla="*/ 713678 w 1224674"/>
              <a:gd name="connsiteY3" fmla="*/ 1828800 h 1828800"/>
              <a:gd name="connsiteX4" fmla="*/ 836341 w 1224674"/>
              <a:gd name="connsiteY4" fmla="*/ 1806498 h 1828800"/>
              <a:gd name="connsiteX5" fmla="*/ 903248 w 1224674"/>
              <a:gd name="connsiteY5" fmla="*/ 5576 h 1828800"/>
              <a:gd name="connsiteX6" fmla="*/ 791736 w 1224674"/>
              <a:gd name="connsiteY6" fmla="*/ 0 h 1828800"/>
              <a:gd name="connsiteX0" fmla="*/ 791736 w 1224674"/>
              <a:gd name="connsiteY0" fmla="*/ 0 h 1830231"/>
              <a:gd name="connsiteX1" fmla="*/ 0 w 1224674"/>
              <a:gd name="connsiteY1" fmla="*/ 802888 h 1830231"/>
              <a:gd name="connsiteX2" fmla="*/ 5575 w 1224674"/>
              <a:gd name="connsiteY2" fmla="*/ 1098396 h 1830231"/>
              <a:gd name="connsiteX3" fmla="*/ 713678 w 1224674"/>
              <a:gd name="connsiteY3" fmla="*/ 1828800 h 1830231"/>
              <a:gd name="connsiteX4" fmla="*/ 836341 w 1224674"/>
              <a:gd name="connsiteY4" fmla="*/ 1806498 h 1830231"/>
              <a:gd name="connsiteX5" fmla="*/ 903248 w 1224674"/>
              <a:gd name="connsiteY5" fmla="*/ 5576 h 1830231"/>
              <a:gd name="connsiteX6" fmla="*/ 791736 w 1224674"/>
              <a:gd name="connsiteY6" fmla="*/ 0 h 1830231"/>
              <a:gd name="connsiteX0" fmla="*/ 791736 w 1224674"/>
              <a:gd name="connsiteY0" fmla="*/ 0 h 1848859"/>
              <a:gd name="connsiteX1" fmla="*/ 0 w 1224674"/>
              <a:gd name="connsiteY1" fmla="*/ 802888 h 1848859"/>
              <a:gd name="connsiteX2" fmla="*/ 5575 w 1224674"/>
              <a:gd name="connsiteY2" fmla="*/ 1098396 h 1848859"/>
              <a:gd name="connsiteX3" fmla="*/ 713678 w 1224674"/>
              <a:gd name="connsiteY3" fmla="*/ 1828800 h 1848859"/>
              <a:gd name="connsiteX4" fmla="*/ 836341 w 1224674"/>
              <a:gd name="connsiteY4" fmla="*/ 1806498 h 1848859"/>
              <a:gd name="connsiteX5" fmla="*/ 903248 w 1224674"/>
              <a:gd name="connsiteY5" fmla="*/ 5576 h 1848859"/>
              <a:gd name="connsiteX6" fmla="*/ 791736 w 1224674"/>
              <a:gd name="connsiteY6" fmla="*/ 0 h 1848859"/>
              <a:gd name="connsiteX0" fmla="*/ 815320 w 1248258"/>
              <a:gd name="connsiteY0" fmla="*/ 0 h 1848859"/>
              <a:gd name="connsiteX1" fmla="*/ 23584 w 1248258"/>
              <a:gd name="connsiteY1" fmla="*/ 802888 h 1848859"/>
              <a:gd name="connsiteX2" fmla="*/ 29159 w 1248258"/>
              <a:gd name="connsiteY2" fmla="*/ 1098396 h 1848859"/>
              <a:gd name="connsiteX3" fmla="*/ 737262 w 1248258"/>
              <a:gd name="connsiteY3" fmla="*/ 1828800 h 1848859"/>
              <a:gd name="connsiteX4" fmla="*/ 859925 w 1248258"/>
              <a:gd name="connsiteY4" fmla="*/ 1806498 h 1848859"/>
              <a:gd name="connsiteX5" fmla="*/ 926832 w 1248258"/>
              <a:gd name="connsiteY5" fmla="*/ 5576 h 1848859"/>
              <a:gd name="connsiteX6" fmla="*/ 815320 w 1248258"/>
              <a:gd name="connsiteY6" fmla="*/ 0 h 1848859"/>
              <a:gd name="connsiteX0" fmla="*/ 807953 w 1240891"/>
              <a:gd name="connsiteY0" fmla="*/ 0 h 1848859"/>
              <a:gd name="connsiteX1" fmla="*/ 16217 w 1240891"/>
              <a:gd name="connsiteY1" fmla="*/ 802888 h 1848859"/>
              <a:gd name="connsiteX2" fmla="*/ 21792 w 1240891"/>
              <a:gd name="connsiteY2" fmla="*/ 1098396 h 1848859"/>
              <a:gd name="connsiteX3" fmla="*/ 729895 w 1240891"/>
              <a:gd name="connsiteY3" fmla="*/ 1828800 h 1848859"/>
              <a:gd name="connsiteX4" fmla="*/ 852558 w 1240891"/>
              <a:gd name="connsiteY4" fmla="*/ 1806498 h 1848859"/>
              <a:gd name="connsiteX5" fmla="*/ 919465 w 1240891"/>
              <a:gd name="connsiteY5" fmla="*/ 5576 h 1848859"/>
              <a:gd name="connsiteX6" fmla="*/ 807953 w 1240891"/>
              <a:gd name="connsiteY6" fmla="*/ 0 h 1848859"/>
              <a:gd name="connsiteX0" fmla="*/ 807953 w 1240891"/>
              <a:gd name="connsiteY0" fmla="*/ 20494 h 1869353"/>
              <a:gd name="connsiteX1" fmla="*/ 16217 w 1240891"/>
              <a:gd name="connsiteY1" fmla="*/ 823382 h 1869353"/>
              <a:gd name="connsiteX2" fmla="*/ 21792 w 1240891"/>
              <a:gd name="connsiteY2" fmla="*/ 1118890 h 1869353"/>
              <a:gd name="connsiteX3" fmla="*/ 729895 w 1240891"/>
              <a:gd name="connsiteY3" fmla="*/ 1849294 h 1869353"/>
              <a:gd name="connsiteX4" fmla="*/ 852558 w 1240891"/>
              <a:gd name="connsiteY4" fmla="*/ 1826992 h 1869353"/>
              <a:gd name="connsiteX5" fmla="*/ 919465 w 1240891"/>
              <a:gd name="connsiteY5" fmla="*/ 26070 h 1869353"/>
              <a:gd name="connsiteX6" fmla="*/ 807953 w 1240891"/>
              <a:gd name="connsiteY6" fmla="*/ 20494 h 1869353"/>
              <a:gd name="connsiteX0" fmla="*/ 807953 w 1240891"/>
              <a:gd name="connsiteY0" fmla="*/ 25879 h 1874738"/>
              <a:gd name="connsiteX1" fmla="*/ 16217 w 1240891"/>
              <a:gd name="connsiteY1" fmla="*/ 828767 h 1874738"/>
              <a:gd name="connsiteX2" fmla="*/ 21792 w 1240891"/>
              <a:gd name="connsiteY2" fmla="*/ 1124275 h 1874738"/>
              <a:gd name="connsiteX3" fmla="*/ 729895 w 1240891"/>
              <a:gd name="connsiteY3" fmla="*/ 1854679 h 1874738"/>
              <a:gd name="connsiteX4" fmla="*/ 852558 w 1240891"/>
              <a:gd name="connsiteY4" fmla="*/ 1832377 h 1874738"/>
              <a:gd name="connsiteX5" fmla="*/ 919465 w 1240891"/>
              <a:gd name="connsiteY5" fmla="*/ 31455 h 1874738"/>
              <a:gd name="connsiteX6" fmla="*/ 807953 w 1240891"/>
              <a:gd name="connsiteY6" fmla="*/ 25879 h 187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0891" h="1874738">
                <a:moveTo>
                  <a:pt x="807953" y="25879"/>
                </a:moveTo>
                <a:lnTo>
                  <a:pt x="16217" y="828767"/>
                </a:lnTo>
                <a:cubicBezTo>
                  <a:pt x="57104" y="1016480"/>
                  <a:pt x="-41397" y="1064801"/>
                  <a:pt x="21792" y="1124275"/>
                </a:cubicBezTo>
                <a:lnTo>
                  <a:pt x="729895" y="1854679"/>
                </a:lnTo>
                <a:cubicBezTo>
                  <a:pt x="770783" y="1891850"/>
                  <a:pt x="806095" y="1873265"/>
                  <a:pt x="852558" y="1832377"/>
                </a:cubicBezTo>
                <a:cubicBezTo>
                  <a:pt x="1220548" y="1583333"/>
                  <a:pt x="1471451" y="592733"/>
                  <a:pt x="919465" y="31455"/>
                </a:cubicBezTo>
                <a:cubicBezTo>
                  <a:pt x="887869" y="7293"/>
                  <a:pt x="850700" y="-22442"/>
                  <a:pt x="807953" y="25879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379661" y="3163618"/>
            <a:ext cx="1535481" cy="1316100"/>
          </a:xfrm>
          <a:custGeom>
            <a:avLst/>
            <a:gdLst>
              <a:gd name="connsiteX0" fmla="*/ 769434 w 1416205"/>
              <a:gd name="connsiteY0" fmla="*/ 0 h 1215483"/>
              <a:gd name="connsiteX1" fmla="*/ 1416205 w 1416205"/>
              <a:gd name="connsiteY1" fmla="*/ 646771 h 1215483"/>
              <a:gd name="connsiteX2" fmla="*/ 1221059 w 1416205"/>
              <a:gd name="connsiteY2" fmla="*/ 1115122 h 1215483"/>
              <a:gd name="connsiteX3" fmla="*/ 1137424 w 1416205"/>
              <a:gd name="connsiteY3" fmla="*/ 1215483 h 1215483"/>
              <a:gd name="connsiteX4" fmla="*/ 111512 w 1416205"/>
              <a:gd name="connsiteY4" fmla="*/ 1215483 h 1215483"/>
              <a:gd name="connsiteX5" fmla="*/ 0 w 1416205"/>
              <a:gd name="connsiteY5" fmla="*/ 1092820 h 1215483"/>
              <a:gd name="connsiteX6" fmla="*/ 613317 w 1416205"/>
              <a:gd name="connsiteY6" fmla="*/ 5576 h 1215483"/>
              <a:gd name="connsiteX7" fmla="*/ 769434 w 1416205"/>
              <a:gd name="connsiteY7" fmla="*/ 0 h 1215483"/>
              <a:gd name="connsiteX0" fmla="*/ 772739 w 1419510"/>
              <a:gd name="connsiteY0" fmla="*/ 0 h 1215483"/>
              <a:gd name="connsiteX1" fmla="*/ 1419510 w 1419510"/>
              <a:gd name="connsiteY1" fmla="*/ 646771 h 1215483"/>
              <a:gd name="connsiteX2" fmla="*/ 1224364 w 1419510"/>
              <a:gd name="connsiteY2" fmla="*/ 1115122 h 1215483"/>
              <a:gd name="connsiteX3" fmla="*/ 1140729 w 1419510"/>
              <a:gd name="connsiteY3" fmla="*/ 1215483 h 1215483"/>
              <a:gd name="connsiteX4" fmla="*/ 114817 w 1419510"/>
              <a:gd name="connsiteY4" fmla="*/ 1215483 h 1215483"/>
              <a:gd name="connsiteX5" fmla="*/ 3305 w 1419510"/>
              <a:gd name="connsiteY5" fmla="*/ 1092820 h 1215483"/>
              <a:gd name="connsiteX6" fmla="*/ 616622 w 1419510"/>
              <a:gd name="connsiteY6" fmla="*/ 5576 h 1215483"/>
              <a:gd name="connsiteX7" fmla="*/ 772739 w 1419510"/>
              <a:gd name="connsiteY7" fmla="*/ 0 h 1215483"/>
              <a:gd name="connsiteX0" fmla="*/ 774134 w 1420905"/>
              <a:gd name="connsiteY0" fmla="*/ 0 h 1215483"/>
              <a:gd name="connsiteX1" fmla="*/ 1420905 w 1420905"/>
              <a:gd name="connsiteY1" fmla="*/ 646771 h 1215483"/>
              <a:gd name="connsiteX2" fmla="*/ 1225759 w 1420905"/>
              <a:gd name="connsiteY2" fmla="*/ 1115122 h 1215483"/>
              <a:gd name="connsiteX3" fmla="*/ 1142124 w 1420905"/>
              <a:gd name="connsiteY3" fmla="*/ 1215483 h 1215483"/>
              <a:gd name="connsiteX4" fmla="*/ 116212 w 1420905"/>
              <a:gd name="connsiteY4" fmla="*/ 1215483 h 1215483"/>
              <a:gd name="connsiteX5" fmla="*/ 4700 w 1420905"/>
              <a:gd name="connsiteY5" fmla="*/ 1092820 h 1215483"/>
              <a:gd name="connsiteX6" fmla="*/ 618017 w 1420905"/>
              <a:gd name="connsiteY6" fmla="*/ 5576 h 1215483"/>
              <a:gd name="connsiteX7" fmla="*/ 774134 w 1420905"/>
              <a:gd name="connsiteY7" fmla="*/ 0 h 1215483"/>
              <a:gd name="connsiteX0" fmla="*/ 774134 w 1420905"/>
              <a:gd name="connsiteY0" fmla="*/ 8769 h 1224252"/>
              <a:gd name="connsiteX1" fmla="*/ 1420905 w 1420905"/>
              <a:gd name="connsiteY1" fmla="*/ 655540 h 1224252"/>
              <a:gd name="connsiteX2" fmla="*/ 1225759 w 1420905"/>
              <a:gd name="connsiteY2" fmla="*/ 1123891 h 1224252"/>
              <a:gd name="connsiteX3" fmla="*/ 1142124 w 1420905"/>
              <a:gd name="connsiteY3" fmla="*/ 1224252 h 1224252"/>
              <a:gd name="connsiteX4" fmla="*/ 116212 w 1420905"/>
              <a:gd name="connsiteY4" fmla="*/ 1224252 h 1224252"/>
              <a:gd name="connsiteX5" fmla="*/ 4700 w 1420905"/>
              <a:gd name="connsiteY5" fmla="*/ 1101589 h 1224252"/>
              <a:gd name="connsiteX6" fmla="*/ 618017 w 1420905"/>
              <a:gd name="connsiteY6" fmla="*/ 14345 h 1224252"/>
              <a:gd name="connsiteX7" fmla="*/ 774134 w 1420905"/>
              <a:gd name="connsiteY7" fmla="*/ 8769 h 1224252"/>
              <a:gd name="connsiteX0" fmla="*/ 774134 w 1420905"/>
              <a:gd name="connsiteY0" fmla="*/ 20467 h 1235950"/>
              <a:gd name="connsiteX1" fmla="*/ 1420905 w 1420905"/>
              <a:gd name="connsiteY1" fmla="*/ 667238 h 1235950"/>
              <a:gd name="connsiteX2" fmla="*/ 1225759 w 1420905"/>
              <a:gd name="connsiteY2" fmla="*/ 1135589 h 1235950"/>
              <a:gd name="connsiteX3" fmla="*/ 1142124 w 1420905"/>
              <a:gd name="connsiteY3" fmla="*/ 1235950 h 1235950"/>
              <a:gd name="connsiteX4" fmla="*/ 116212 w 1420905"/>
              <a:gd name="connsiteY4" fmla="*/ 1235950 h 1235950"/>
              <a:gd name="connsiteX5" fmla="*/ 4700 w 1420905"/>
              <a:gd name="connsiteY5" fmla="*/ 1113287 h 1235950"/>
              <a:gd name="connsiteX6" fmla="*/ 618017 w 1420905"/>
              <a:gd name="connsiteY6" fmla="*/ 26043 h 1235950"/>
              <a:gd name="connsiteX7" fmla="*/ 774134 w 1420905"/>
              <a:gd name="connsiteY7" fmla="*/ 20467 h 1235950"/>
              <a:gd name="connsiteX0" fmla="*/ 774134 w 1435161"/>
              <a:gd name="connsiteY0" fmla="*/ 20467 h 1235950"/>
              <a:gd name="connsiteX1" fmla="*/ 1420905 w 1435161"/>
              <a:gd name="connsiteY1" fmla="*/ 667238 h 1235950"/>
              <a:gd name="connsiteX2" fmla="*/ 1225759 w 1435161"/>
              <a:gd name="connsiteY2" fmla="*/ 1135589 h 1235950"/>
              <a:gd name="connsiteX3" fmla="*/ 1142124 w 1435161"/>
              <a:gd name="connsiteY3" fmla="*/ 1235950 h 1235950"/>
              <a:gd name="connsiteX4" fmla="*/ 116212 w 1435161"/>
              <a:gd name="connsiteY4" fmla="*/ 1235950 h 1235950"/>
              <a:gd name="connsiteX5" fmla="*/ 4700 w 1435161"/>
              <a:gd name="connsiteY5" fmla="*/ 1113287 h 1235950"/>
              <a:gd name="connsiteX6" fmla="*/ 618017 w 1435161"/>
              <a:gd name="connsiteY6" fmla="*/ 26043 h 1235950"/>
              <a:gd name="connsiteX7" fmla="*/ 774134 w 1435161"/>
              <a:gd name="connsiteY7" fmla="*/ 20467 h 1235950"/>
              <a:gd name="connsiteX0" fmla="*/ 774134 w 1433330"/>
              <a:gd name="connsiteY0" fmla="*/ 20467 h 1235950"/>
              <a:gd name="connsiteX1" fmla="*/ 1420905 w 1433330"/>
              <a:gd name="connsiteY1" fmla="*/ 667238 h 1235950"/>
              <a:gd name="connsiteX2" fmla="*/ 1225759 w 1433330"/>
              <a:gd name="connsiteY2" fmla="*/ 1135589 h 1235950"/>
              <a:gd name="connsiteX3" fmla="*/ 1142124 w 1433330"/>
              <a:gd name="connsiteY3" fmla="*/ 1235950 h 1235950"/>
              <a:gd name="connsiteX4" fmla="*/ 116212 w 1433330"/>
              <a:gd name="connsiteY4" fmla="*/ 1235950 h 1235950"/>
              <a:gd name="connsiteX5" fmla="*/ 4700 w 1433330"/>
              <a:gd name="connsiteY5" fmla="*/ 1113287 h 1235950"/>
              <a:gd name="connsiteX6" fmla="*/ 618017 w 1433330"/>
              <a:gd name="connsiteY6" fmla="*/ 26043 h 1235950"/>
              <a:gd name="connsiteX7" fmla="*/ 774134 w 1433330"/>
              <a:gd name="connsiteY7" fmla="*/ 20467 h 1235950"/>
              <a:gd name="connsiteX0" fmla="*/ 774134 w 1441970"/>
              <a:gd name="connsiteY0" fmla="*/ 20467 h 1235950"/>
              <a:gd name="connsiteX1" fmla="*/ 1420905 w 1441970"/>
              <a:gd name="connsiteY1" fmla="*/ 667238 h 1235950"/>
              <a:gd name="connsiteX2" fmla="*/ 1225759 w 1441970"/>
              <a:gd name="connsiteY2" fmla="*/ 1135589 h 1235950"/>
              <a:gd name="connsiteX3" fmla="*/ 1142124 w 1441970"/>
              <a:gd name="connsiteY3" fmla="*/ 1235950 h 1235950"/>
              <a:gd name="connsiteX4" fmla="*/ 116212 w 1441970"/>
              <a:gd name="connsiteY4" fmla="*/ 1235950 h 1235950"/>
              <a:gd name="connsiteX5" fmla="*/ 4700 w 1441970"/>
              <a:gd name="connsiteY5" fmla="*/ 1113287 h 1235950"/>
              <a:gd name="connsiteX6" fmla="*/ 618017 w 1441970"/>
              <a:gd name="connsiteY6" fmla="*/ 26043 h 1235950"/>
              <a:gd name="connsiteX7" fmla="*/ 774134 w 1441970"/>
              <a:gd name="connsiteY7" fmla="*/ 20467 h 1235950"/>
              <a:gd name="connsiteX0" fmla="*/ 774134 w 1441970"/>
              <a:gd name="connsiteY0" fmla="*/ 20467 h 1235950"/>
              <a:gd name="connsiteX1" fmla="*/ 1420905 w 1441970"/>
              <a:gd name="connsiteY1" fmla="*/ 667238 h 1235950"/>
              <a:gd name="connsiteX2" fmla="*/ 1225759 w 1441970"/>
              <a:gd name="connsiteY2" fmla="*/ 1135589 h 1235950"/>
              <a:gd name="connsiteX3" fmla="*/ 1142124 w 1441970"/>
              <a:gd name="connsiteY3" fmla="*/ 1235950 h 1235950"/>
              <a:gd name="connsiteX4" fmla="*/ 116212 w 1441970"/>
              <a:gd name="connsiteY4" fmla="*/ 1235950 h 1235950"/>
              <a:gd name="connsiteX5" fmla="*/ 4700 w 1441970"/>
              <a:gd name="connsiteY5" fmla="*/ 1113287 h 1235950"/>
              <a:gd name="connsiteX6" fmla="*/ 618017 w 1441970"/>
              <a:gd name="connsiteY6" fmla="*/ 26043 h 1235950"/>
              <a:gd name="connsiteX7" fmla="*/ 774134 w 1441970"/>
              <a:gd name="connsiteY7" fmla="*/ 20467 h 1235950"/>
              <a:gd name="connsiteX0" fmla="*/ 774134 w 1441970"/>
              <a:gd name="connsiteY0" fmla="*/ 20467 h 1235950"/>
              <a:gd name="connsiteX1" fmla="*/ 1420905 w 1441970"/>
              <a:gd name="connsiteY1" fmla="*/ 667238 h 1235950"/>
              <a:gd name="connsiteX2" fmla="*/ 1225759 w 1441970"/>
              <a:gd name="connsiteY2" fmla="*/ 1135589 h 1235950"/>
              <a:gd name="connsiteX3" fmla="*/ 1142124 w 1441970"/>
              <a:gd name="connsiteY3" fmla="*/ 1235950 h 1235950"/>
              <a:gd name="connsiteX4" fmla="*/ 116212 w 1441970"/>
              <a:gd name="connsiteY4" fmla="*/ 1235950 h 1235950"/>
              <a:gd name="connsiteX5" fmla="*/ 4700 w 1441970"/>
              <a:gd name="connsiteY5" fmla="*/ 1113287 h 1235950"/>
              <a:gd name="connsiteX6" fmla="*/ 618017 w 1441970"/>
              <a:gd name="connsiteY6" fmla="*/ 26043 h 1235950"/>
              <a:gd name="connsiteX7" fmla="*/ 774134 w 1441970"/>
              <a:gd name="connsiteY7" fmla="*/ 20467 h 1235950"/>
              <a:gd name="connsiteX0" fmla="*/ 774134 w 1441970"/>
              <a:gd name="connsiteY0" fmla="*/ 20467 h 1235950"/>
              <a:gd name="connsiteX1" fmla="*/ 1420905 w 1441970"/>
              <a:gd name="connsiteY1" fmla="*/ 667238 h 1235950"/>
              <a:gd name="connsiteX2" fmla="*/ 1225759 w 1441970"/>
              <a:gd name="connsiteY2" fmla="*/ 1135589 h 1235950"/>
              <a:gd name="connsiteX3" fmla="*/ 1142124 w 1441970"/>
              <a:gd name="connsiteY3" fmla="*/ 1235950 h 1235950"/>
              <a:gd name="connsiteX4" fmla="*/ 116212 w 1441970"/>
              <a:gd name="connsiteY4" fmla="*/ 1235950 h 1235950"/>
              <a:gd name="connsiteX5" fmla="*/ 4700 w 1441970"/>
              <a:gd name="connsiteY5" fmla="*/ 1113287 h 1235950"/>
              <a:gd name="connsiteX6" fmla="*/ 618017 w 1441970"/>
              <a:gd name="connsiteY6" fmla="*/ 26043 h 1235950"/>
              <a:gd name="connsiteX7" fmla="*/ 774134 w 1441970"/>
              <a:gd name="connsiteY7" fmla="*/ 20467 h 1235950"/>
              <a:gd name="connsiteX0" fmla="*/ 774134 w 1441970"/>
              <a:gd name="connsiteY0" fmla="*/ 20467 h 1235950"/>
              <a:gd name="connsiteX1" fmla="*/ 1420905 w 1441970"/>
              <a:gd name="connsiteY1" fmla="*/ 667238 h 1235950"/>
              <a:gd name="connsiteX2" fmla="*/ 1225759 w 1441970"/>
              <a:gd name="connsiteY2" fmla="*/ 1135589 h 1235950"/>
              <a:gd name="connsiteX3" fmla="*/ 1142124 w 1441970"/>
              <a:gd name="connsiteY3" fmla="*/ 1235950 h 1235950"/>
              <a:gd name="connsiteX4" fmla="*/ 116212 w 1441970"/>
              <a:gd name="connsiteY4" fmla="*/ 1235950 h 1235950"/>
              <a:gd name="connsiteX5" fmla="*/ 4700 w 1441970"/>
              <a:gd name="connsiteY5" fmla="*/ 1113287 h 1235950"/>
              <a:gd name="connsiteX6" fmla="*/ 618017 w 1441970"/>
              <a:gd name="connsiteY6" fmla="*/ 26043 h 1235950"/>
              <a:gd name="connsiteX7" fmla="*/ 774134 w 1441970"/>
              <a:gd name="connsiteY7" fmla="*/ 20467 h 123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970" h="1235950">
                <a:moveTo>
                  <a:pt x="774134" y="20467"/>
                </a:moveTo>
                <a:lnTo>
                  <a:pt x="1420905" y="667238"/>
                </a:lnTo>
                <a:cubicBezTo>
                  <a:pt x="1517549" y="762022"/>
                  <a:pt x="1251779" y="879111"/>
                  <a:pt x="1225759" y="1135589"/>
                </a:cubicBezTo>
                <a:cubicBezTo>
                  <a:pt x="1225759" y="1180194"/>
                  <a:pt x="1197880" y="1224798"/>
                  <a:pt x="1142124" y="1235950"/>
                </a:cubicBezTo>
                <a:lnTo>
                  <a:pt x="116212" y="1235950"/>
                </a:lnTo>
                <a:cubicBezTo>
                  <a:pt x="23284" y="1228516"/>
                  <a:pt x="8418" y="1182053"/>
                  <a:pt x="4700" y="1113287"/>
                </a:cubicBezTo>
                <a:cubicBezTo>
                  <a:pt x="-41764" y="315974"/>
                  <a:pt x="263036" y="187736"/>
                  <a:pt x="618017" y="26043"/>
                </a:cubicBezTo>
                <a:cubicBezTo>
                  <a:pt x="670056" y="-3694"/>
                  <a:pt x="727671" y="-11128"/>
                  <a:pt x="774134" y="2046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189282" y="4657836"/>
            <a:ext cx="1703429" cy="1703429"/>
          </a:xfrm>
          <a:prstGeom prst="ellipse">
            <a:avLst/>
          </a:prstGeom>
          <a:solidFill>
            <a:srgbClr val="18478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5667534" y="5128161"/>
            <a:ext cx="746924" cy="728854"/>
          </a:xfrm>
          <a:custGeom>
            <a:avLst/>
            <a:gdLst>
              <a:gd name="T0" fmla="*/ 19 w 209"/>
              <a:gd name="T1" fmla="*/ 205 h 205"/>
              <a:gd name="T2" fmla="*/ 0 w 209"/>
              <a:gd name="T3" fmla="*/ 106 h 205"/>
              <a:gd name="T4" fmla="*/ 41 w 209"/>
              <a:gd name="T5" fmla="*/ 94 h 205"/>
              <a:gd name="T6" fmla="*/ 81 w 209"/>
              <a:gd name="T7" fmla="*/ 37 h 205"/>
              <a:gd name="T8" fmla="*/ 86 w 209"/>
              <a:gd name="T9" fmla="*/ 4 h 205"/>
              <a:gd name="T10" fmla="*/ 125 w 209"/>
              <a:gd name="T11" fmla="*/ 34 h 205"/>
              <a:gd name="T12" fmla="*/ 186 w 209"/>
              <a:gd name="T13" fmla="*/ 73 h 205"/>
              <a:gd name="T14" fmla="*/ 199 w 209"/>
              <a:gd name="T15" fmla="*/ 114 h 205"/>
              <a:gd name="T16" fmla="*/ 188 w 209"/>
              <a:gd name="T17" fmla="*/ 144 h 205"/>
              <a:gd name="T18" fmla="*/ 180 w 209"/>
              <a:gd name="T19" fmla="*/ 174 h 205"/>
              <a:gd name="T20" fmla="*/ 181 w 209"/>
              <a:gd name="T21" fmla="*/ 180 h 205"/>
              <a:gd name="T22" fmla="*/ 72 w 209"/>
              <a:gd name="T23" fmla="*/ 200 h 205"/>
              <a:gd name="T24" fmla="*/ 48 w 209"/>
              <a:gd name="T25" fmla="*/ 205 h 205"/>
              <a:gd name="T26" fmla="*/ 8 w 209"/>
              <a:gd name="T27" fmla="*/ 105 h 205"/>
              <a:gd name="T28" fmla="*/ 19 w 209"/>
              <a:gd name="T29" fmla="*/ 197 h 205"/>
              <a:gd name="T30" fmla="*/ 56 w 209"/>
              <a:gd name="T31" fmla="*/ 194 h 205"/>
              <a:gd name="T32" fmla="*/ 63 w 209"/>
              <a:gd name="T33" fmla="*/ 187 h 205"/>
              <a:gd name="T34" fmla="*/ 160 w 209"/>
              <a:gd name="T35" fmla="*/ 192 h 205"/>
              <a:gd name="T36" fmla="*/ 173 w 209"/>
              <a:gd name="T37" fmla="*/ 179 h 205"/>
              <a:gd name="T38" fmla="*/ 170 w 209"/>
              <a:gd name="T39" fmla="*/ 169 h 205"/>
              <a:gd name="T40" fmla="*/ 183 w 209"/>
              <a:gd name="T41" fmla="*/ 156 h 205"/>
              <a:gd name="T42" fmla="*/ 171 w 209"/>
              <a:gd name="T43" fmla="*/ 138 h 205"/>
              <a:gd name="T44" fmla="*/ 193 w 209"/>
              <a:gd name="T45" fmla="*/ 125 h 205"/>
              <a:gd name="T46" fmla="*/ 185 w 209"/>
              <a:gd name="T47" fmla="*/ 110 h 205"/>
              <a:gd name="T48" fmla="*/ 201 w 209"/>
              <a:gd name="T49" fmla="*/ 96 h 205"/>
              <a:gd name="T50" fmla="*/ 112 w 209"/>
              <a:gd name="T51" fmla="*/ 81 h 205"/>
              <a:gd name="T52" fmla="*/ 117 w 209"/>
              <a:gd name="T53" fmla="*/ 34 h 205"/>
              <a:gd name="T54" fmla="*/ 92 w 209"/>
              <a:gd name="T55" fmla="*/ 10 h 205"/>
              <a:gd name="T56" fmla="*/ 89 w 209"/>
              <a:gd name="T57" fmla="*/ 37 h 205"/>
              <a:gd name="T58" fmla="*/ 54 w 209"/>
              <a:gd name="T59" fmla="*/ 109 h 205"/>
              <a:gd name="T60" fmla="*/ 48 w 209"/>
              <a:gd name="T61" fmla="*/ 105 h 205"/>
              <a:gd name="T62" fmla="*/ 15 w 209"/>
              <a:gd name="T63" fmla="*/ 10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9" h="205">
                <a:moveTo>
                  <a:pt x="48" y="205"/>
                </a:moveTo>
                <a:cubicBezTo>
                  <a:pt x="19" y="205"/>
                  <a:pt x="19" y="205"/>
                  <a:pt x="19" y="205"/>
                </a:cubicBezTo>
                <a:cubicBezTo>
                  <a:pt x="15" y="205"/>
                  <a:pt x="4" y="205"/>
                  <a:pt x="4" y="19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4"/>
                  <a:pt x="11" y="94"/>
                  <a:pt x="15" y="94"/>
                </a:cubicBezTo>
                <a:cubicBezTo>
                  <a:pt x="41" y="94"/>
                  <a:pt x="41" y="94"/>
                  <a:pt x="41" y="94"/>
                </a:cubicBezTo>
                <a:cubicBezTo>
                  <a:pt x="44" y="94"/>
                  <a:pt x="51" y="94"/>
                  <a:pt x="54" y="100"/>
                </a:cubicBezTo>
                <a:cubicBezTo>
                  <a:pt x="69" y="87"/>
                  <a:pt x="81" y="47"/>
                  <a:pt x="81" y="37"/>
                </a:cubicBezTo>
                <a:cubicBezTo>
                  <a:pt x="81" y="35"/>
                  <a:pt x="81" y="33"/>
                  <a:pt x="81" y="31"/>
                </a:cubicBezTo>
                <a:cubicBezTo>
                  <a:pt x="81" y="21"/>
                  <a:pt x="80" y="10"/>
                  <a:pt x="86" y="4"/>
                </a:cubicBezTo>
                <a:cubicBezTo>
                  <a:pt x="89" y="1"/>
                  <a:pt x="92" y="0"/>
                  <a:pt x="96" y="0"/>
                </a:cubicBezTo>
                <a:cubicBezTo>
                  <a:pt x="113" y="0"/>
                  <a:pt x="123" y="17"/>
                  <a:pt x="125" y="34"/>
                </a:cubicBezTo>
                <a:cubicBezTo>
                  <a:pt x="126" y="52"/>
                  <a:pt x="126" y="65"/>
                  <a:pt x="124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199" y="73"/>
                  <a:pt x="209" y="83"/>
                  <a:pt x="209" y="95"/>
                </a:cubicBezTo>
                <a:cubicBezTo>
                  <a:pt x="209" y="103"/>
                  <a:pt x="205" y="110"/>
                  <a:pt x="199" y="114"/>
                </a:cubicBezTo>
                <a:cubicBezTo>
                  <a:pt x="200" y="117"/>
                  <a:pt x="201" y="121"/>
                  <a:pt x="201" y="124"/>
                </a:cubicBezTo>
                <a:cubicBezTo>
                  <a:pt x="201" y="133"/>
                  <a:pt x="196" y="141"/>
                  <a:pt x="188" y="144"/>
                </a:cubicBezTo>
                <a:cubicBezTo>
                  <a:pt x="190" y="148"/>
                  <a:pt x="191" y="151"/>
                  <a:pt x="191" y="155"/>
                </a:cubicBezTo>
                <a:cubicBezTo>
                  <a:pt x="191" y="163"/>
                  <a:pt x="187" y="170"/>
                  <a:pt x="180" y="174"/>
                </a:cubicBezTo>
                <a:cubicBezTo>
                  <a:pt x="180" y="175"/>
                  <a:pt x="181" y="177"/>
                  <a:pt x="181" y="179"/>
                </a:cubicBezTo>
                <a:cubicBezTo>
                  <a:pt x="181" y="180"/>
                  <a:pt x="181" y="180"/>
                  <a:pt x="181" y="180"/>
                </a:cubicBezTo>
                <a:cubicBezTo>
                  <a:pt x="181" y="191"/>
                  <a:pt x="171" y="200"/>
                  <a:pt x="160" y="200"/>
                </a:cubicBezTo>
                <a:cubicBezTo>
                  <a:pt x="72" y="200"/>
                  <a:pt x="72" y="200"/>
                  <a:pt x="72" y="200"/>
                </a:cubicBezTo>
                <a:cubicBezTo>
                  <a:pt x="69" y="200"/>
                  <a:pt x="66" y="199"/>
                  <a:pt x="63" y="198"/>
                </a:cubicBezTo>
                <a:cubicBezTo>
                  <a:pt x="61" y="205"/>
                  <a:pt x="52" y="205"/>
                  <a:pt x="48" y="205"/>
                </a:cubicBezTo>
                <a:moveTo>
                  <a:pt x="15" y="102"/>
                </a:moveTo>
                <a:cubicBezTo>
                  <a:pt x="8" y="102"/>
                  <a:pt x="8" y="104"/>
                  <a:pt x="8" y="105"/>
                </a:cubicBezTo>
                <a:cubicBezTo>
                  <a:pt x="12" y="194"/>
                  <a:pt x="12" y="194"/>
                  <a:pt x="12" y="194"/>
                </a:cubicBezTo>
                <a:cubicBezTo>
                  <a:pt x="12" y="196"/>
                  <a:pt x="12" y="197"/>
                  <a:pt x="19" y="197"/>
                </a:cubicBezTo>
                <a:cubicBezTo>
                  <a:pt x="48" y="197"/>
                  <a:pt x="48" y="197"/>
                  <a:pt x="48" y="197"/>
                </a:cubicBezTo>
                <a:cubicBezTo>
                  <a:pt x="56" y="197"/>
                  <a:pt x="56" y="196"/>
                  <a:pt x="56" y="194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3" y="187"/>
                  <a:pt x="63" y="187"/>
                  <a:pt x="63" y="187"/>
                </a:cubicBezTo>
                <a:cubicBezTo>
                  <a:pt x="65" y="190"/>
                  <a:pt x="69" y="192"/>
                  <a:pt x="72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67" y="192"/>
                  <a:pt x="173" y="186"/>
                  <a:pt x="173" y="180"/>
                </a:cubicBezTo>
                <a:cubicBezTo>
                  <a:pt x="173" y="179"/>
                  <a:pt x="173" y="179"/>
                  <a:pt x="173" y="179"/>
                </a:cubicBezTo>
                <a:cubicBezTo>
                  <a:pt x="173" y="177"/>
                  <a:pt x="172" y="175"/>
                  <a:pt x="171" y="173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4" y="168"/>
                  <a:pt x="174" y="168"/>
                  <a:pt x="174" y="168"/>
                </a:cubicBezTo>
                <a:cubicBezTo>
                  <a:pt x="179" y="166"/>
                  <a:pt x="183" y="161"/>
                  <a:pt x="183" y="156"/>
                </a:cubicBezTo>
                <a:cubicBezTo>
                  <a:pt x="183" y="151"/>
                  <a:pt x="181" y="147"/>
                  <a:pt x="178" y="144"/>
                </a:cubicBezTo>
                <a:cubicBezTo>
                  <a:pt x="171" y="138"/>
                  <a:pt x="171" y="138"/>
                  <a:pt x="17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88" y="137"/>
                  <a:pt x="193" y="132"/>
                  <a:pt x="193" y="125"/>
                </a:cubicBezTo>
                <a:cubicBezTo>
                  <a:pt x="193" y="121"/>
                  <a:pt x="192" y="117"/>
                  <a:pt x="189" y="114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1" y="108"/>
                  <a:pt x="191" y="108"/>
                  <a:pt x="191" y="108"/>
                </a:cubicBezTo>
                <a:cubicBezTo>
                  <a:pt x="197" y="106"/>
                  <a:pt x="201" y="101"/>
                  <a:pt x="201" y="96"/>
                </a:cubicBezTo>
                <a:cubicBezTo>
                  <a:pt x="201" y="87"/>
                  <a:pt x="194" y="81"/>
                  <a:pt x="186" y="81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16" y="72"/>
                  <a:pt x="119" y="63"/>
                  <a:pt x="117" y="34"/>
                </a:cubicBezTo>
                <a:cubicBezTo>
                  <a:pt x="116" y="24"/>
                  <a:pt x="110" y="8"/>
                  <a:pt x="96" y="8"/>
                </a:cubicBezTo>
                <a:cubicBezTo>
                  <a:pt x="94" y="8"/>
                  <a:pt x="92" y="9"/>
                  <a:pt x="92" y="10"/>
                </a:cubicBezTo>
                <a:cubicBezTo>
                  <a:pt x="88" y="13"/>
                  <a:pt x="89" y="23"/>
                  <a:pt x="89" y="30"/>
                </a:cubicBezTo>
                <a:cubicBezTo>
                  <a:pt x="89" y="33"/>
                  <a:pt x="89" y="35"/>
                  <a:pt x="89" y="37"/>
                </a:cubicBezTo>
                <a:cubicBezTo>
                  <a:pt x="89" y="50"/>
                  <a:pt x="74" y="99"/>
                  <a:pt x="55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4"/>
                  <a:pt x="48" y="102"/>
                  <a:pt x="41" y="102"/>
                </a:cubicBezTo>
                <a:lnTo>
                  <a:pt x="15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97227" y="2188559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2142" y="1540384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13799" y="2538540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99283" y="3566988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1533993"/>
            <a:ext cx="302486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1530160"/>
            <a:ext cx="312368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4712891"/>
            <a:ext cx="302486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4714692"/>
            <a:ext cx="312368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3" name="矩形 3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36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38" name="圆角矩形 3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17965" y="2983732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SECTION TITLE</a:t>
            </a:r>
          </a:p>
        </p:txBody>
      </p:sp>
      <p:sp>
        <p:nvSpPr>
          <p:cNvPr id="21" name="矩形 20"/>
          <p:cNvSpPr/>
          <p:nvPr/>
        </p:nvSpPr>
        <p:spPr>
          <a:xfrm>
            <a:off x="5055341" y="3521120"/>
            <a:ext cx="283022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 eu tempor purus. Nunc a leo magna, sit amet consequat risus. 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3" y="3033287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1" grpId="0"/>
      <p:bldP spid="22" grpId="0" animBg="1"/>
      <p:bldP spid="22" grpId="1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11239" y="3784399"/>
            <a:ext cx="1700213" cy="2060575"/>
            <a:chOff x="1011238" y="3784397"/>
            <a:chExt cx="1700213" cy="2060575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1279527" y="4424161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84964" y="1714299"/>
            <a:ext cx="1700213" cy="2060575"/>
            <a:chOff x="3784963" y="1714297"/>
            <a:chExt cx="1700213" cy="2060575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 rot="10800000">
              <a:off x="4043725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9" name="Oval 14"/>
          <p:cNvSpPr>
            <a:spLocks noChangeArrowheads="1"/>
          </p:cNvSpPr>
          <p:nvPr/>
        </p:nvSpPr>
        <p:spPr bwMode="auto">
          <a:xfrm rot="10800000">
            <a:off x="4038964" y="1963537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58688" y="3784399"/>
            <a:ext cx="1700213" cy="2060575"/>
            <a:chOff x="6558688" y="3784397"/>
            <a:chExt cx="1700213" cy="2060575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6826976" y="4424161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32412" y="1714299"/>
            <a:ext cx="1700213" cy="2060575"/>
            <a:chOff x="9332412" y="1714297"/>
            <a:chExt cx="1700213" cy="2060575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Oval 14"/>
          <p:cNvSpPr>
            <a:spLocks noChangeArrowheads="1"/>
          </p:cNvSpPr>
          <p:nvPr/>
        </p:nvSpPr>
        <p:spPr bwMode="auto">
          <a:xfrm rot="10800000">
            <a:off x="9586412" y="1963537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990601" y="3771900"/>
            <a:ext cx="10182225" cy="0"/>
          </a:xfrm>
          <a:custGeom>
            <a:avLst/>
            <a:gdLst>
              <a:gd name="connsiteX0" fmla="*/ 0 w 10182225"/>
              <a:gd name="connsiteY0" fmla="*/ 0 h 0"/>
              <a:gd name="connsiteX1" fmla="*/ 10182225 w 10182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82225">
                <a:moveTo>
                  <a:pt x="0" y="0"/>
                </a:moveTo>
                <a:lnTo>
                  <a:pt x="10182225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00459" y="4668047"/>
            <a:ext cx="89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72349" y="2259375"/>
            <a:ext cx="89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49151" y="4683608"/>
            <a:ext cx="89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19798" y="2250481"/>
            <a:ext cx="89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099454" y="4487227"/>
            <a:ext cx="2509359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19679" y="1913525"/>
            <a:ext cx="2591335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61938" y="4413681"/>
            <a:ext cx="2509359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82162" y="1839979"/>
            <a:ext cx="2591335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矩形 38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42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44" name="圆角矩形 43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2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11595" y="3655219"/>
            <a:ext cx="27181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Nullam eu tempor purus. Nunc a leo magna, sit amet consequat risus. </a:t>
            </a:r>
          </a:p>
        </p:txBody>
      </p:sp>
      <p:sp>
        <p:nvSpPr>
          <p:cNvPr id="26" name="矩形 25"/>
          <p:cNvSpPr/>
          <p:nvPr/>
        </p:nvSpPr>
        <p:spPr>
          <a:xfrm>
            <a:off x="4311639" y="3162954"/>
            <a:ext cx="338451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MANY THANKS !</a:t>
            </a:r>
          </a:p>
        </p:txBody>
      </p:sp>
      <p:sp>
        <p:nvSpPr>
          <p:cNvPr id="27" name="矩形 26"/>
          <p:cNvSpPr/>
          <p:nvPr/>
        </p:nvSpPr>
        <p:spPr>
          <a:xfrm>
            <a:off x="5370497" y="2260597"/>
            <a:ext cx="1362873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201X</a:t>
            </a:r>
            <a:endParaRPr lang="zh-CN" altLang="en-US" sz="48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555122" y="4336829"/>
            <a:ext cx="1134967" cy="299054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43334" y="4343059"/>
            <a:ext cx="1158543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www.1ppt.com</a:t>
            </a:r>
            <a:endParaRPr lang="en-US" altLang="zh-CN" sz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25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>
            <a:off x="932692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028416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91122" y="2480459"/>
            <a:ext cx="732659" cy="725295"/>
            <a:chOff x="1691122" y="2480457"/>
            <a:chExt cx="732659" cy="725295"/>
          </a:xfrm>
        </p:grpSpPr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761075" y="2568818"/>
              <a:ext cx="592754" cy="636934"/>
            </a:xfrm>
            <a:custGeom>
              <a:avLst/>
              <a:gdLst>
                <a:gd name="T0" fmla="*/ 34 w 68"/>
                <a:gd name="T1" fmla="*/ 0 h 73"/>
                <a:gd name="T2" fmla="*/ 0 w 68"/>
                <a:gd name="T3" fmla="*/ 25 h 73"/>
                <a:gd name="T4" fmla="*/ 0 w 68"/>
                <a:gd name="T5" fmla="*/ 73 h 73"/>
                <a:gd name="T6" fmla="*/ 68 w 68"/>
                <a:gd name="T7" fmla="*/ 73 h 73"/>
                <a:gd name="T8" fmla="*/ 68 w 68"/>
                <a:gd name="T9" fmla="*/ 25 h 73"/>
                <a:gd name="T10" fmla="*/ 34 w 68"/>
                <a:gd name="T11" fmla="*/ 0 h 73"/>
                <a:gd name="T12" fmla="*/ 34 w 68"/>
                <a:gd name="T13" fmla="*/ 10 h 73"/>
                <a:gd name="T14" fmla="*/ 39 w 68"/>
                <a:gd name="T15" fmla="*/ 15 h 73"/>
                <a:gd name="T16" fmla="*/ 34 w 68"/>
                <a:gd name="T17" fmla="*/ 20 h 73"/>
                <a:gd name="T18" fmla="*/ 29 w 68"/>
                <a:gd name="T19" fmla="*/ 15 h 73"/>
                <a:gd name="T20" fmla="*/ 34 w 68"/>
                <a:gd name="T21" fmla="*/ 10 h 73"/>
                <a:gd name="T22" fmla="*/ 46 w 68"/>
                <a:gd name="T23" fmla="*/ 57 h 73"/>
                <a:gd name="T24" fmla="*/ 22 w 68"/>
                <a:gd name="T25" fmla="*/ 57 h 73"/>
                <a:gd name="T26" fmla="*/ 22 w 68"/>
                <a:gd name="T27" fmla="*/ 34 h 73"/>
                <a:gd name="T28" fmla="*/ 46 w 68"/>
                <a:gd name="T29" fmla="*/ 34 h 73"/>
                <a:gd name="T30" fmla="*/ 46 w 68"/>
                <a:gd name="T31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73">
                  <a:moveTo>
                    <a:pt x="3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25"/>
                    <a:pt x="68" y="25"/>
                    <a:pt x="68" y="25"/>
                  </a:cubicBezTo>
                  <a:lnTo>
                    <a:pt x="34" y="0"/>
                  </a:lnTo>
                  <a:close/>
                  <a:moveTo>
                    <a:pt x="34" y="10"/>
                  </a:moveTo>
                  <a:cubicBezTo>
                    <a:pt x="37" y="10"/>
                    <a:pt x="39" y="12"/>
                    <a:pt x="39" y="15"/>
                  </a:cubicBezTo>
                  <a:cubicBezTo>
                    <a:pt x="39" y="18"/>
                    <a:pt x="37" y="20"/>
                    <a:pt x="34" y="20"/>
                  </a:cubicBezTo>
                  <a:cubicBezTo>
                    <a:pt x="31" y="20"/>
                    <a:pt x="29" y="18"/>
                    <a:pt x="29" y="15"/>
                  </a:cubicBezTo>
                  <a:cubicBezTo>
                    <a:pt x="29" y="12"/>
                    <a:pt x="31" y="10"/>
                    <a:pt x="34" y="10"/>
                  </a:cubicBezTo>
                  <a:close/>
                  <a:moveTo>
                    <a:pt x="46" y="57"/>
                  </a:moveTo>
                  <a:cubicBezTo>
                    <a:pt x="22" y="57"/>
                    <a:pt x="22" y="57"/>
                    <a:pt x="22" y="57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040884" y="2863354"/>
              <a:ext cx="33135" cy="202494"/>
            </a:xfrm>
            <a:prstGeom prst="rect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523" y="2951715"/>
              <a:ext cx="209857" cy="25772"/>
            </a:xfrm>
            <a:prstGeom prst="rect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691122" y="2480457"/>
              <a:ext cx="732659" cy="312945"/>
            </a:xfrm>
            <a:custGeom>
              <a:avLst/>
              <a:gdLst>
                <a:gd name="T0" fmla="*/ 83 w 84"/>
                <a:gd name="T1" fmla="*/ 31 h 36"/>
                <a:gd name="T2" fmla="*/ 76 w 84"/>
                <a:gd name="T3" fmla="*/ 25 h 36"/>
                <a:gd name="T4" fmla="*/ 42 w 84"/>
                <a:gd name="T5" fmla="*/ 0 h 36"/>
                <a:gd name="T6" fmla="*/ 27 w 84"/>
                <a:gd name="T7" fmla="*/ 11 h 36"/>
                <a:gd name="T8" fmla="*/ 27 w 84"/>
                <a:gd name="T9" fmla="*/ 5 h 36"/>
                <a:gd name="T10" fmla="*/ 25 w 84"/>
                <a:gd name="T11" fmla="*/ 3 h 36"/>
                <a:gd name="T12" fmla="*/ 24 w 84"/>
                <a:gd name="T13" fmla="*/ 3 h 36"/>
                <a:gd name="T14" fmla="*/ 22 w 84"/>
                <a:gd name="T15" fmla="*/ 5 h 36"/>
                <a:gd name="T16" fmla="*/ 22 w 84"/>
                <a:gd name="T17" fmla="*/ 15 h 36"/>
                <a:gd name="T18" fmla="*/ 8 w 84"/>
                <a:gd name="T19" fmla="*/ 25 h 36"/>
                <a:gd name="T20" fmla="*/ 1 w 84"/>
                <a:gd name="T21" fmla="*/ 31 h 36"/>
                <a:gd name="T22" fmla="*/ 0 w 84"/>
                <a:gd name="T23" fmla="*/ 33 h 36"/>
                <a:gd name="T24" fmla="*/ 0 w 84"/>
                <a:gd name="T25" fmla="*/ 33 h 36"/>
                <a:gd name="T26" fmla="*/ 4 w 84"/>
                <a:gd name="T27" fmla="*/ 35 h 36"/>
                <a:gd name="T28" fmla="*/ 8 w 84"/>
                <a:gd name="T29" fmla="*/ 32 h 36"/>
                <a:gd name="T30" fmla="*/ 42 w 84"/>
                <a:gd name="T31" fmla="*/ 7 h 36"/>
                <a:gd name="T32" fmla="*/ 76 w 84"/>
                <a:gd name="T33" fmla="*/ 32 h 36"/>
                <a:gd name="T34" fmla="*/ 80 w 84"/>
                <a:gd name="T35" fmla="*/ 35 h 36"/>
                <a:gd name="T36" fmla="*/ 84 w 84"/>
                <a:gd name="T37" fmla="*/ 33 h 36"/>
                <a:gd name="T38" fmla="*/ 84 w 84"/>
                <a:gd name="T39" fmla="*/ 33 h 36"/>
                <a:gd name="T40" fmla="*/ 83 w 84"/>
                <a:gd name="T4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36">
                  <a:moveTo>
                    <a:pt x="83" y="31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6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2" y="4"/>
                    <a:pt x="22" y="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2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2" y="36"/>
                    <a:pt x="4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2" y="36"/>
                    <a:pt x="84" y="35"/>
                    <a:pt x="84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4" y="32"/>
                    <a:pt x="84" y="31"/>
                    <a:pt x="83" y="31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Freeform 11"/>
          <p:cNvSpPr>
            <a:spLocks/>
          </p:cNvSpPr>
          <p:nvPr/>
        </p:nvSpPr>
        <p:spPr bwMode="auto">
          <a:xfrm>
            <a:off x="3601926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697650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83041" y="2358961"/>
            <a:ext cx="931471" cy="924106"/>
            <a:chOff x="4283040" y="2358961"/>
            <a:chExt cx="931470" cy="924106"/>
          </a:xfrm>
        </p:grpSpPr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4463443" y="2620361"/>
              <a:ext cx="482303" cy="478621"/>
            </a:xfrm>
            <a:custGeom>
              <a:avLst/>
              <a:gdLst>
                <a:gd name="T0" fmla="*/ 47 w 55"/>
                <a:gd name="T1" fmla="*/ 27 h 55"/>
                <a:gd name="T2" fmla="*/ 28 w 55"/>
                <a:gd name="T3" fmla="*/ 46 h 55"/>
                <a:gd name="T4" fmla="*/ 9 w 55"/>
                <a:gd name="T5" fmla="*/ 27 h 55"/>
                <a:gd name="T6" fmla="*/ 28 w 55"/>
                <a:gd name="T7" fmla="*/ 9 h 55"/>
                <a:gd name="T8" fmla="*/ 38 w 55"/>
                <a:gd name="T9" fmla="*/ 11 h 55"/>
                <a:gd name="T10" fmla="*/ 44 w 55"/>
                <a:gd name="T11" fmla="*/ 5 h 55"/>
                <a:gd name="T12" fmla="*/ 28 w 55"/>
                <a:gd name="T13" fmla="*/ 0 h 55"/>
                <a:gd name="T14" fmla="*/ 0 w 55"/>
                <a:gd name="T15" fmla="*/ 27 h 55"/>
                <a:gd name="T16" fmla="*/ 28 w 55"/>
                <a:gd name="T17" fmla="*/ 55 h 55"/>
                <a:gd name="T18" fmla="*/ 55 w 55"/>
                <a:gd name="T19" fmla="*/ 27 h 55"/>
                <a:gd name="T20" fmla="*/ 50 w 55"/>
                <a:gd name="T21" fmla="*/ 11 h 55"/>
                <a:gd name="T22" fmla="*/ 44 w 55"/>
                <a:gd name="T23" fmla="*/ 18 h 55"/>
                <a:gd name="T24" fmla="*/ 47 w 55"/>
                <a:gd name="T2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5">
                  <a:moveTo>
                    <a:pt x="47" y="27"/>
                  </a:moveTo>
                  <a:cubicBezTo>
                    <a:pt x="47" y="38"/>
                    <a:pt x="38" y="46"/>
                    <a:pt x="28" y="46"/>
                  </a:cubicBezTo>
                  <a:cubicBezTo>
                    <a:pt x="18" y="46"/>
                    <a:pt x="9" y="38"/>
                    <a:pt x="9" y="27"/>
                  </a:cubicBezTo>
                  <a:cubicBezTo>
                    <a:pt x="9" y="17"/>
                    <a:pt x="18" y="9"/>
                    <a:pt x="28" y="9"/>
                  </a:cubicBezTo>
                  <a:cubicBezTo>
                    <a:pt x="31" y="9"/>
                    <a:pt x="35" y="10"/>
                    <a:pt x="38" y="1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9" y="2"/>
                    <a:pt x="34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43"/>
                    <a:pt x="13" y="55"/>
                    <a:pt x="28" y="55"/>
                  </a:cubicBezTo>
                  <a:cubicBezTo>
                    <a:pt x="43" y="55"/>
                    <a:pt x="55" y="43"/>
                    <a:pt x="55" y="27"/>
                  </a:cubicBezTo>
                  <a:cubicBezTo>
                    <a:pt x="55" y="21"/>
                    <a:pt x="53" y="16"/>
                    <a:pt x="50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21"/>
                    <a:pt x="47" y="24"/>
                    <a:pt x="47" y="27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4632802" y="2786038"/>
              <a:ext cx="154631" cy="147268"/>
            </a:xfrm>
            <a:custGeom>
              <a:avLst/>
              <a:gdLst>
                <a:gd name="T0" fmla="*/ 12 w 18"/>
                <a:gd name="T1" fmla="*/ 0 h 17"/>
                <a:gd name="T2" fmla="*/ 9 w 18"/>
                <a:gd name="T3" fmla="*/ 0 h 17"/>
                <a:gd name="T4" fmla="*/ 0 w 18"/>
                <a:gd name="T5" fmla="*/ 8 h 17"/>
                <a:gd name="T6" fmla="*/ 9 w 18"/>
                <a:gd name="T7" fmla="*/ 17 h 17"/>
                <a:gd name="T8" fmla="*/ 18 w 18"/>
                <a:gd name="T9" fmla="*/ 8 h 17"/>
                <a:gd name="T10" fmla="*/ 17 w 18"/>
                <a:gd name="T11" fmla="*/ 5 h 17"/>
                <a:gd name="T12" fmla="*/ 9 w 18"/>
                <a:gd name="T13" fmla="*/ 9 h 17"/>
                <a:gd name="T14" fmla="*/ 12 w 18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8" y="13"/>
                    <a:pt x="18" y="8"/>
                  </a:cubicBezTo>
                  <a:cubicBezTo>
                    <a:pt x="18" y="7"/>
                    <a:pt x="17" y="6"/>
                    <a:pt x="17" y="5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4283040" y="2436276"/>
              <a:ext cx="854155" cy="846791"/>
            </a:xfrm>
            <a:custGeom>
              <a:avLst/>
              <a:gdLst>
                <a:gd name="T0" fmla="*/ 82 w 98"/>
                <a:gd name="T1" fmla="*/ 22 h 97"/>
                <a:gd name="T2" fmla="*/ 80 w 98"/>
                <a:gd name="T3" fmla="*/ 23 h 97"/>
                <a:gd name="T4" fmla="*/ 89 w 98"/>
                <a:gd name="T5" fmla="*/ 48 h 97"/>
                <a:gd name="T6" fmla="*/ 49 w 98"/>
                <a:gd name="T7" fmla="*/ 88 h 97"/>
                <a:gd name="T8" fmla="*/ 9 w 98"/>
                <a:gd name="T9" fmla="*/ 48 h 97"/>
                <a:gd name="T10" fmla="*/ 49 w 98"/>
                <a:gd name="T11" fmla="*/ 8 h 97"/>
                <a:gd name="T12" fmla="*/ 74 w 98"/>
                <a:gd name="T13" fmla="*/ 17 h 97"/>
                <a:gd name="T14" fmla="*/ 76 w 98"/>
                <a:gd name="T15" fmla="*/ 15 h 97"/>
                <a:gd name="T16" fmla="*/ 76 w 98"/>
                <a:gd name="T17" fmla="*/ 8 h 97"/>
                <a:gd name="T18" fmla="*/ 49 w 98"/>
                <a:gd name="T19" fmla="*/ 0 h 97"/>
                <a:gd name="T20" fmla="*/ 0 w 98"/>
                <a:gd name="T21" fmla="*/ 48 h 97"/>
                <a:gd name="T22" fmla="*/ 49 w 98"/>
                <a:gd name="T23" fmla="*/ 97 h 97"/>
                <a:gd name="T24" fmla="*/ 98 w 98"/>
                <a:gd name="T25" fmla="*/ 48 h 97"/>
                <a:gd name="T26" fmla="*/ 89 w 98"/>
                <a:gd name="T27" fmla="*/ 21 h 97"/>
                <a:gd name="T28" fmla="*/ 82 w 98"/>
                <a:gd name="T29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97">
                  <a:moveTo>
                    <a:pt x="82" y="22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86" y="30"/>
                    <a:pt x="89" y="39"/>
                    <a:pt x="89" y="48"/>
                  </a:cubicBezTo>
                  <a:cubicBezTo>
                    <a:pt x="89" y="71"/>
                    <a:pt x="71" y="88"/>
                    <a:pt x="49" y="88"/>
                  </a:cubicBezTo>
                  <a:cubicBezTo>
                    <a:pt x="27" y="88"/>
                    <a:pt x="9" y="71"/>
                    <a:pt x="9" y="48"/>
                  </a:cubicBezTo>
                  <a:cubicBezTo>
                    <a:pt x="9" y="26"/>
                    <a:pt x="27" y="8"/>
                    <a:pt x="49" y="8"/>
                  </a:cubicBezTo>
                  <a:cubicBezTo>
                    <a:pt x="58" y="8"/>
                    <a:pt x="67" y="12"/>
                    <a:pt x="74" y="1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8" y="3"/>
                    <a:pt x="59" y="0"/>
                    <a:pt x="49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6" y="97"/>
                    <a:pt x="98" y="75"/>
                    <a:pt x="98" y="48"/>
                  </a:cubicBezTo>
                  <a:cubicBezTo>
                    <a:pt x="98" y="38"/>
                    <a:pt x="95" y="29"/>
                    <a:pt x="89" y="21"/>
                  </a:cubicBezTo>
                  <a:lnTo>
                    <a:pt x="82" y="22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4710117" y="2358961"/>
              <a:ext cx="504393" cy="497030"/>
            </a:xfrm>
            <a:custGeom>
              <a:avLst/>
              <a:gdLst>
                <a:gd name="T0" fmla="*/ 104 w 137"/>
                <a:gd name="T1" fmla="*/ 30 h 135"/>
                <a:gd name="T2" fmla="*/ 106 w 137"/>
                <a:gd name="T3" fmla="*/ 0 h 135"/>
                <a:gd name="T4" fmla="*/ 87 w 137"/>
                <a:gd name="T5" fmla="*/ 16 h 135"/>
                <a:gd name="T6" fmla="*/ 71 w 137"/>
                <a:gd name="T7" fmla="*/ 35 h 135"/>
                <a:gd name="T8" fmla="*/ 69 w 137"/>
                <a:gd name="T9" fmla="*/ 59 h 135"/>
                <a:gd name="T10" fmla="*/ 40 w 137"/>
                <a:gd name="T11" fmla="*/ 90 h 135"/>
                <a:gd name="T12" fmla="*/ 14 w 137"/>
                <a:gd name="T13" fmla="*/ 116 h 135"/>
                <a:gd name="T14" fmla="*/ 0 w 137"/>
                <a:gd name="T15" fmla="*/ 135 h 135"/>
                <a:gd name="T16" fmla="*/ 19 w 137"/>
                <a:gd name="T17" fmla="*/ 123 h 135"/>
                <a:gd name="T18" fmla="*/ 45 w 137"/>
                <a:gd name="T19" fmla="*/ 97 h 135"/>
                <a:gd name="T20" fmla="*/ 76 w 137"/>
                <a:gd name="T21" fmla="*/ 66 h 135"/>
                <a:gd name="T22" fmla="*/ 102 w 137"/>
                <a:gd name="T23" fmla="*/ 66 h 135"/>
                <a:gd name="T24" fmla="*/ 118 w 137"/>
                <a:gd name="T25" fmla="*/ 47 h 135"/>
                <a:gd name="T26" fmla="*/ 137 w 137"/>
                <a:gd name="T27" fmla="*/ 30 h 135"/>
                <a:gd name="T28" fmla="*/ 104 w 137"/>
                <a:gd name="T29" fmla="*/ 3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35">
                  <a:moveTo>
                    <a:pt x="104" y="30"/>
                  </a:moveTo>
                  <a:lnTo>
                    <a:pt x="106" y="0"/>
                  </a:lnTo>
                  <a:lnTo>
                    <a:pt x="87" y="16"/>
                  </a:lnTo>
                  <a:lnTo>
                    <a:pt x="71" y="35"/>
                  </a:lnTo>
                  <a:lnTo>
                    <a:pt x="69" y="59"/>
                  </a:lnTo>
                  <a:lnTo>
                    <a:pt x="40" y="90"/>
                  </a:lnTo>
                  <a:lnTo>
                    <a:pt x="14" y="116"/>
                  </a:lnTo>
                  <a:lnTo>
                    <a:pt x="0" y="135"/>
                  </a:lnTo>
                  <a:lnTo>
                    <a:pt x="19" y="123"/>
                  </a:lnTo>
                  <a:lnTo>
                    <a:pt x="45" y="97"/>
                  </a:lnTo>
                  <a:lnTo>
                    <a:pt x="76" y="66"/>
                  </a:lnTo>
                  <a:lnTo>
                    <a:pt x="102" y="66"/>
                  </a:lnTo>
                  <a:lnTo>
                    <a:pt x="118" y="47"/>
                  </a:lnTo>
                  <a:lnTo>
                    <a:pt x="137" y="30"/>
                  </a:lnTo>
                  <a:lnTo>
                    <a:pt x="104" y="30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Freeform 17"/>
          <p:cNvSpPr>
            <a:spLocks/>
          </p:cNvSpPr>
          <p:nvPr/>
        </p:nvSpPr>
        <p:spPr bwMode="auto">
          <a:xfrm>
            <a:off x="8940394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9036118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47278" y="2399459"/>
            <a:ext cx="861519" cy="865200"/>
            <a:chOff x="9647278" y="2399459"/>
            <a:chExt cx="861518" cy="865200"/>
          </a:xfrm>
        </p:grpSpPr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10022812" y="2480457"/>
              <a:ext cx="390260" cy="242992"/>
            </a:xfrm>
            <a:custGeom>
              <a:avLst/>
              <a:gdLst>
                <a:gd name="T0" fmla="*/ 7 w 45"/>
                <a:gd name="T1" fmla="*/ 17 h 28"/>
                <a:gd name="T2" fmla="*/ 38 w 45"/>
                <a:gd name="T3" fmla="*/ 17 h 28"/>
                <a:gd name="T4" fmla="*/ 44 w 45"/>
                <a:gd name="T5" fmla="*/ 28 h 28"/>
                <a:gd name="T6" fmla="*/ 38 w 45"/>
                <a:gd name="T7" fmla="*/ 8 h 28"/>
                <a:gd name="T8" fmla="*/ 7 w 45"/>
                <a:gd name="T9" fmla="*/ 8 h 28"/>
                <a:gd name="T10" fmla="*/ 1 w 45"/>
                <a:gd name="T11" fmla="*/ 28 h 28"/>
                <a:gd name="T12" fmla="*/ 7 w 45"/>
                <a:gd name="T13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8">
                  <a:moveTo>
                    <a:pt x="7" y="17"/>
                  </a:moveTo>
                  <a:cubicBezTo>
                    <a:pt x="15" y="8"/>
                    <a:pt x="29" y="8"/>
                    <a:pt x="38" y="17"/>
                  </a:cubicBezTo>
                  <a:cubicBezTo>
                    <a:pt x="41" y="20"/>
                    <a:pt x="43" y="24"/>
                    <a:pt x="44" y="28"/>
                  </a:cubicBezTo>
                  <a:cubicBezTo>
                    <a:pt x="45" y="21"/>
                    <a:pt x="43" y="14"/>
                    <a:pt x="38" y="8"/>
                  </a:cubicBezTo>
                  <a:cubicBezTo>
                    <a:pt x="29" y="0"/>
                    <a:pt x="15" y="0"/>
                    <a:pt x="7" y="8"/>
                  </a:cubicBezTo>
                  <a:cubicBezTo>
                    <a:pt x="2" y="14"/>
                    <a:pt x="0" y="21"/>
                    <a:pt x="1" y="28"/>
                  </a:cubicBezTo>
                  <a:cubicBezTo>
                    <a:pt x="2" y="24"/>
                    <a:pt x="4" y="20"/>
                    <a:pt x="7" y="17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10063310" y="2804446"/>
              <a:ext cx="272446" cy="95724"/>
            </a:xfrm>
            <a:custGeom>
              <a:avLst/>
              <a:gdLst>
                <a:gd name="T0" fmla="*/ 0 w 31"/>
                <a:gd name="T1" fmla="*/ 0 h 11"/>
                <a:gd name="T2" fmla="*/ 2 w 31"/>
                <a:gd name="T3" fmla="*/ 2 h 11"/>
                <a:gd name="T4" fmla="*/ 31 w 31"/>
                <a:gd name="T5" fmla="*/ 4 h 11"/>
                <a:gd name="T6" fmla="*/ 0 w 3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10" y="10"/>
                    <a:pt x="23" y="11"/>
                    <a:pt x="31" y="4"/>
                  </a:cubicBezTo>
                  <a:cubicBezTo>
                    <a:pt x="21" y="9"/>
                    <a:pt x="9" y="7"/>
                    <a:pt x="0" y="0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"/>
            <p:cNvSpPr>
              <a:spLocks noEditPoints="1"/>
            </p:cNvSpPr>
            <p:nvPr/>
          </p:nvSpPr>
          <p:spPr bwMode="auto">
            <a:xfrm>
              <a:off x="9647278" y="2399459"/>
              <a:ext cx="861518" cy="865200"/>
            </a:xfrm>
            <a:custGeom>
              <a:avLst/>
              <a:gdLst>
                <a:gd name="T0" fmla="*/ 87 w 99"/>
                <a:gd name="T1" fmla="*/ 55 h 99"/>
                <a:gd name="T2" fmla="*/ 86 w 99"/>
                <a:gd name="T3" fmla="*/ 10 h 99"/>
                <a:gd name="T4" fmla="*/ 45 w 99"/>
                <a:gd name="T5" fmla="*/ 10 h 99"/>
                <a:gd name="T6" fmla="*/ 42 w 99"/>
                <a:gd name="T7" fmla="*/ 53 h 99"/>
                <a:gd name="T8" fmla="*/ 37 w 99"/>
                <a:gd name="T9" fmla="*/ 58 h 99"/>
                <a:gd name="T10" fmla="*/ 36 w 99"/>
                <a:gd name="T11" fmla="*/ 57 h 99"/>
                <a:gd name="T12" fmla="*/ 1 w 99"/>
                <a:gd name="T13" fmla="*/ 92 h 99"/>
                <a:gd name="T14" fmla="*/ 1 w 99"/>
                <a:gd name="T15" fmla="*/ 97 h 99"/>
                <a:gd name="T16" fmla="*/ 1 w 99"/>
                <a:gd name="T17" fmla="*/ 97 h 99"/>
                <a:gd name="T18" fmla="*/ 6 w 99"/>
                <a:gd name="T19" fmla="*/ 97 h 99"/>
                <a:gd name="T20" fmla="*/ 41 w 99"/>
                <a:gd name="T21" fmla="*/ 62 h 99"/>
                <a:gd name="T22" fmla="*/ 40 w 99"/>
                <a:gd name="T23" fmla="*/ 61 h 99"/>
                <a:gd name="T24" fmla="*/ 45 w 99"/>
                <a:gd name="T25" fmla="*/ 56 h 99"/>
                <a:gd name="T26" fmla="*/ 87 w 99"/>
                <a:gd name="T27" fmla="*/ 55 h 99"/>
                <a:gd name="T28" fmla="*/ 48 w 99"/>
                <a:gd name="T29" fmla="*/ 15 h 99"/>
                <a:gd name="T30" fmla="*/ 83 w 99"/>
                <a:gd name="T31" fmla="*/ 15 h 99"/>
                <a:gd name="T32" fmla="*/ 83 w 99"/>
                <a:gd name="T33" fmla="*/ 50 h 99"/>
                <a:gd name="T34" fmla="*/ 48 w 99"/>
                <a:gd name="T35" fmla="*/ 50 h 99"/>
                <a:gd name="T36" fmla="*/ 48 w 99"/>
                <a:gd name="T37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99">
                  <a:moveTo>
                    <a:pt x="87" y="55"/>
                  </a:moveTo>
                  <a:cubicBezTo>
                    <a:pt x="99" y="42"/>
                    <a:pt x="99" y="22"/>
                    <a:pt x="86" y="10"/>
                  </a:cubicBezTo>
                  <a:cubicBezTo>
                    <a:pt x="74" y="0"/>
                    <a:pt x="57" y="0"/>
                    <a:pt x="45" y="10"/>
                  </a:cubicBezTo>
                  <a:cubicBezTo>
                    <a:pt x="32" y="21"/>
                    <a:pt x="31" y="40"/>
                    <a:pt x="42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3"/>
                    <a:pt x="0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3" y="99"/>
                    <a:pt x="5" y="99"/>
                    <a:pt x="6" y="97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7" y="66"/>
                    <a:pt x="76" y="66"/>
                    <a:pt x="87" y="55"/>
                  </a:cubicBezTo>
                  <a:close/>
                  <a:moveTo>
                    <a:pt x="48" y="15"/>
                  </a:moveTo>
                  <a:cubicBezTo>
                    <a:pt x="58" y="6"/>
                    <a:pt x="73" y="6"/>
                    <a:pt x="83" y="15"/>
                  </a:cubicBezTo>
                  <a:cubicBezTo>
                    <a:pt x="93" y="25"/>
                    <a:pt x="93" y="41"/>
                    <a:pt x="83" y="50"/>
                  </a:cubicBezTo>
                  <a:cubicBezTo>
                    <a:pt x="73" y="60"/>
                    <a:pt x="58" y="60"/>
                    <a:pt x="48" y="50"/>
                  </a:cubicBezTo>
                  <a:cubicBezTo>
                    <a:pt x="38" y="41"/>
                    <a:pt x="38" y="25"/>
                    <a:pt x="48" y="15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22"/>
          <p:cNvSpPr>
            <a:spLocks/>
          </p:cNvSpPr>
          <p:nvPr/>
        </p:nvSpPr>
        <p:spPr bwMode="auto">
          <a:xfrm>
            <a:off x="6271159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6366885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03817" y="2392096"/>
            <a:ext cx="784203" cy="890972"/>
            <a:chOff x="7003817" y="2392096"/>
            <a:chExt cx="784202" cy="890972"/>
          </a:xfrm>
        </p:grpSpPr>
        <p:sp>
          <p:nvSpPr>
            <p:cNvPr id="37" name="Oval 24"/>
            <p:cNvSpPr>
              <a:spLocks noChangeArrowheads="1"/>
            </p:cNvSpPr>
            <p:nvPr/>
          </p:nvSpPr>
          <p:spPr bwMode="auto">
            <a:xfrm>
              <a:off x="7228401" y="2392096"/>
              <a:ext cx="335035" cy="331353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7360942" y="2778675"/>
              <a:ext cx="69952" cy="250356"/>
            </a:xfrm>
            <a:custGeom>
              <a:avLst/>
              <a:gdLst>
                <a:gd name="T0" fmla="*/ 19 w 19"/>
                <a:gd name="T1" fmla="*/ 0 h 68"/>
                <a:gd name="T2" fmla="*/ 0 w 19"/>
                <a:gd name="T3" fmla="*/ 0 h 68"/>
                <a:gd name="T4" fmla="*/ 7 w 19"/>
                <a:gd name="T5" fmla="*/ 7 h 68"/>
                <a:gd name="T6" fmla="*/ 2 w 19"/>
                <a:gd name="T7" fmla="*/ 68 h 68"/>
                <a:gd name="T8" fmla="*/ 17 w 19"/>
                <a:gd name="T9" fmla="*/ 68 h 68"/>
                <a:gd name="T10" fmla="*/ 12 w 19"/>
                <a:gd name="T11" fmla="*/ 7 h 68"/>
                <a:gd name="T12" fmla="*/ 19 w 19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8">
                  <a:moveTo>
                    <a:pt x="19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2" y="68"/>
                  </a:lnTo>
                  <a:lnTo>
                    <a:pt x="17" y="68"/>
                  </a:lnTo>
                  <a:lnTo>
                    <a:pt x="12" y="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7003817" y="2778675"/>
              <a:ext cx="784202" cy="504393"/>
            </a:xfrm>
            <a:custGeom>
              <a:avLst/>
              <a:gdLst>
                <a:gd name="T0" fmla="*/ 73 w 90"/>
                <a:gd name="T1" fmla="*/ 0 h 58"/>
                <a:gd name="T2" fmla="*/ 60 w 90"/>
                <a:gd name="T3" fmla="*/ 0 h 58"/>
                <a:gd name="T4" fmla="*/ 45 w 90"/>
                <a:gd name="T5" fmla="*/ 28 h 58"/>
                <a:gd name="T6" fmla="*/ 30 w 90"/>
                <a:gd name="T7" fmla="*/ 0 h 58"/>
                <a:gd name="T8" fmla="*/ 17 w 90"/>
                <a:gd name="T9" fmla="*/ 0 h 58"/>
                <a:gd name="T10" fmla="*/ 0 w 90"/>
                <a:gd name="T11" fmla="*/ 18 h 58"/>
                <a:gd name="T12" fmla="*/ 0 w 90"/>
                <a:gd name="T13" fmla="*/ 58 h 58"/>
                <a:gd name="T14" fmla="*/ 16 w 90"/>
                <a:gd name="T15" fmla="*/ 58 h 58"/>
                <a:gd name="T16" fmla="*/ 16 w 90"/>
                <a:gd name="T17" fmla="*/ 25 h 58"/>
                <a:gd name="T18" fmla="*/ 17 w 90"/>
                <a:gd name="T19" fmla="*/ 23 h 58"/>
                <a:gd name="T20" fmla="*/ 17 w 90"/>
                <a:gd name="T21" fmla="*/ 23 h 58"/>
                <a:gd name="T22" fmla="*/ 19 w 90"/>
                <a:gd name="T23" fmla="*/ 25 h 58"/>
                <a:gd name="T24" fmla="*/ 19 w 90"/>
                <a:gd name="T25" fmla="*/ 58 h 58"/>
                <a:gd name="T26" fmla="*/ 71 w 90"/>
                <a:gd name="T27" fmla="*/ 58 h 58"/>
                <a:gd name="T28" fmla="*/ 71 w 90"/>
                <a:gd name="T29" fmla="*/ 25 h 58"/>
                <a:gd name="T30" fmla="*/ 73 w 90"/>
                <a:gd name="T31" fmla="*/ 23 h 58"/>
                <a:gd name="T32" fmla="*/ 73 w 90"/>
                <a:gd name="T33" fmla="*/ 23 h 58"/>
                <a:gd name="T34" fmla="*/ 74 w 90"/>
                <a:gd name="T35" fmla="*/ 25 h 58"/>
                <a:gd name="T36" fmla="*/ 74 w 90"/>
                <a:gd name="T37" fmla="*/ 58 h 58"/>
                <a:gd name="T38" fmla="*/ 90 w 90"/>
                <a:gd name="T39" fmla="*/ 58 h 58"/>
                <a:gd name="T40" fmla="*/ 90 w 90"/>
                <a:gd name="T41" fmla="*/ 18 h 58"/>
                <a:gd name="T42" fmla="*/ 73 w 90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58">
                  <a:moveTo>
                    <a:pt x="73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7" y="28"/>
                    <a:pt x="45" y="28"/>
                  </a:cubicBezTo>
                  <a:cubicBezTo>
                    <a:pt x="33" y="28"/>
                    <a:pt x="30" y="0"/>
                    <a:pt x="3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4"/>
                    <a:pt x="19" y="2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4"/>
                    <a:pt x="72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4" y="24"/>
                    <a:pt x="74" y="2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58691" y="4542211"/>
            <a:ext cx="1397523" cy="1199926"/>
            <a:chOff x="2851029" y="1830603"/>
            <a:chExt cx="1397522" cy="1199926"/>
          </a:xfrm>
        </p:grpSpPr>
        <p:sp>
          <p:nvSpPr>
            <p:cNvPr id="41" name="矩形 40"/>
            <p:cNvSpPr/>
            <p:nvPr/>
          </p:nvSpPr>
          <p:spPr>
            <a:xfrm>
              <a:off x="2851029" y="2091810"/>
              <a:ext cx="1397522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what you want to dream; go where you want to go; be what you want to be, because you have only one life.</a:t>
              </a:r>
              <a:endParaRPr lang="zh-CN" altLang="en-US" sz="11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78849" y="1830603"/>
              <a:ext cx="122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027924" y="4542211"/>
            <a:ext cx="1397523" cy="1199926"/>
            <a:chOff x="2851029" y="1830603"/>
            <a:chExt cx="1397522" cy="1199926"/>
          </a:xfrm>
        </p:grpSpPr>
        <p:sp>
          <p:nvSpPr>
            <p:cNvPr id="44" name="矩形 43"/>
            <p:cNvSpPr/>
            <p:nvPr/>
          </p:nvSpPr>
          <p:spPr>
            <a:xfrm>
              <a:off x="2851029" y="2091810"/>
              <a:ext cx="1397522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what you want to dream; go where you want to go; be what you want to be, because you have only one life.</a:t>
              </a:r>
              <a:endParaRPr lang="zh-CN" altLang="en-US" sz="11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878849" y="1830603"/>
              <a:ext cx="122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732133" y="4542211"/>
            <a:ext cx="1397523" cy="1199926"/>
            <a:chOff x="2851029" y="1830603"/>
            <a:chExt cx="1397522" cy="1199926"/>
          </a:xfrm>
        </p:grpSpPr>
        <p:sp>
          <p:nvSpPr>
            <p:cNvPr id="47" name="矩形 46"/>
            <p:cNvSpPr/>
            <p:nvPr/>
          </p:nvSpPr>
          <p:spPr>
            <a:xfrm>
              <a:off x="2851029" y="2091810"/>
              <a:ext cx="1397522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what you want to dream; go where you want to go; be what you want to be, because you have only one life.</a:t>
              </a:r>
              <a:endParaRPr lang="zh-CN" altLang="en-US" sz="11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78849" y="1830603"/>
              <a:ext cx="122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401367" y="4542211"/>
            <a:ext cx="1397523" cy="1199926"/>
            <a:chOff x="2851029" y="1830603"/>
            <a:chExt cx="1397522" cy="1199926"/>
          </a:xfrm>
        </p:grpSpPr>
        <p:sp>
          <p:nvSpPr>
            <p:cNvPr id="50" name="矩形 49"/>
            <p:cNvSpPr/>
            <p:nvPr/>
          </p:nvSpPr>
          <p:spPr>
            <a:xfrm>
              <a:off x="2851029" y="2091810"/>
              <a:ext cx="1397522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what you want to dream; go where you want to go; be what you want to be, because you have only one life.</a:t>
              </a:r>
              <a:endParaRPr lang="zh-CN" altLang="en-US" sz="11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878849" y="1830603"/>
              <a:ext cx="122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400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13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4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 p14:presetBounceEnd="4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 p14:presetBounceEnd="4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4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3503711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1753993"/>
            <a:ext cx="2967867" cy="769442"/>
            <a:chOff x="8548025" y="1459078"/>
            <a:chExt cx="2967866" cy="769442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5012564"/>
            <a:ext cx="2854851" cy="769442"/>
            <a:chOff x="8548025" y="1459078"/>
            <a:chExt cx="2854850" cy="769442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3429297"/>
            <a:ext cx="2854851" cy="769442"/>
            <a:chOff x="8548025" y="1459078"/>
            <a:chExt cx="2854850" cy="769442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18478F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8" y="5279548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3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5159" y="3654932"/>
            <a:ext cx="425379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51321" y="1594423"/>
            <a:ext cx="5123436" cy="5263579"/>
            <a:chOff x="6751320" y="1594421"/>
            <a:chExt cx="5123436" cy="5263579"/>
          </a:xfrm>
        </p:grpSpPr>
        <p:pic>
          <p:nvPicPr>
            <p:cNvPr id="13" name="H0009(S3)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320" y="1594421"/>
              <a:ext cx="5123436" cy="526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76160" y="1981200"/>
              <a:ext cx="1859280" cy="3311150"/>
            </a:xfrm>
            <a:prstGeom prst="rect">
              <a:avLst/>
            </a:prstGeom>
          </p:spPr>
        </p:pic>
      </p:grpSp>
      <p:sp>
        <p:nvSpPr>
          <p:cNvPr id="53" name="矩形 5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56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58" name="圆角矩形 5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5365751" y="1640806"/>
            <a:ext cx="1414463" cy="1225550"/>
          </a:xfrm>
          <a:custGeom>
            <a:avLst/>
            <a:gdLst>
              <a:gd name="T0" fmla="*/ 314 w 375"/>
              <a:gd name="T1" fmla="*/ 326 h 326"/>
              <a:gd name="T2" fmla="*/ 375 w 375"/>
              <a:gd name="T3" fmla="*/ 187 h 326"/>
              <a:gd name="T4" fmla="*/ 188 w 375"/>
              <a:gd name="T5" fmla="*/ 0 h 326"/>
              <a:gd name="T6" fmla="*/ 0 w 375"/>
              <a:gd name="T7" fmla="*/ 187 h 326"/>
              <a:gd name="T8" fmla="*/ 61 w 375"/>
              <a:gd name="T9" fmla="*/ 326 h 326"/>
              <a:gd name="T10" fmla="*/ 188 w 375"/>
              <a:gd name="T11" fmla="*/ 278 h 326"/>
              <a:gd name="T12" fmla="*/ 314 w 375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6">
                <a:moveTo>
                  <a:pt x="314" y="326"/>
                </a:moveTo>
                <a:cubicBezTo>
                  <a:pt x="352" y="292"/>
                  <a:pt x="375" y="243"/>
                  <a:pt x="375" y="187"/>
                </a:cubicBez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243"/>
                  <a:pt x="24" y="292"/>
                  <a:pt x="61" y="326"/>
                </a:cubicBezTo>
                <a:cubicBezTo>
                  <a:pt x="95" y="296"/>
                  <a:pt x="139" y="278"/>
                  <a:pt x="188" y="278"/>
                </a:cubicBezTo>
                <a:cubicBezTo>
                  <a:pt x="236" y="278"/>
                  <a:pt x="281" y="296"/>
                  <a:pt x="314" y="326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365751" y="2866358"/>
            <a:ext cx="1414463" cy="1044575"/>
          </a:xfrm>
          <a:custGeom>
            <a:avLst/>
            <a:gdLst>
              <a:gd name="T0" fmla="*/ 375 w 375"/>
              <a:gd name="T1" fmla="*/ 139 h 278"/>
              <a:gd name="T2" fmla="*/ 314 w 375"/>
              <a:gd name="T3" fmla="*/ 0 h 278"/>
              <a:gd name="T4" fmla="*/ 188 w 375"/>
              <a:gd name="T5" fmla="*/ 49 h 278"/>
              <a:gd name="T6" fmla="*/ 61 w 375"/>
              <a:gd name="T7" fmla="*/ 0 h 278"/>
              <a:gd name="T8" fmla="*/ 0 w 375"/>
              <a:gd name="T9" fmla="*/ 139 h 278"/>
              <a:gd name="T10" fmla="*/ 61 w 375"/>
              <a:gd name="T11" fmla="*/ 278 h 278"/>
              <a:gd name="T12" fmla="*/ 188 w 375"/>
              <a:gd name="T13" fmla="*/ 230 h 278"/>
              <a:gd name="T14" fmla="*/ 314 w 375"/>
              <a:gd name="T15" fmla="*/ 278 h 278"/>
              <a:gd name="T16" fmla="*/ 375 w 375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375" y="139"/>
                </a:move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595939" y="2685383"/>
            <a:ext cx="954088" cy="365125"/>
          </a:xfrm>
          <a:custGeom>
            <a:avLst/>
            <a:gdLst>
              <a:gd name="T0" fmla="*/ 253 w 253"/>
              <a:gd name="T1" fmla="*/ 48 h 97"/>
              <a:gd name="T2" fmla="*/ 127 w 253"/>
              <a:gd name="T3" fmla="*/ 0 h 97"/>
              <a:gd name="T4" fmla="*/ 0 w 253"/>
              <a:gd name="T5" fmla="*/ 48 h 97"/>
              <a:gd name="T6" fmla="*/ 127 w 253"/>
              <a:gd name="T7" fmla="*/ 97 h 97"/>
              <a:gd name="T8" fmla="*/ 253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253" y="48"/>
                </a:move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5365751" y="3910931"/>
            <a:ext cx="1414463" cy="1046162"/>
          </a:xfrm>
          <a:custGeom>
            <a:avLst/>
            <a:gdLst>
              <a:gd name="T0" fmla="*/ 61 w 375"/>
              <a:gd name="T1" fmla="*/ 0 h 278"/>
              <a:gd name="T2" fmla="*/ 0 w 375"/>
              <a:gd name="T3" fmla="*/ 139 h 278"/>
              <a:gd name="T4" fmla="*/ 61 w 375"/>
              <a:gd name="T5" fmla="*/ 278 h 278"/>
              <a:gd name="T6" fmla="*/ 188 w 375"/>
              <a:gd name="T7" fmla="*/ 230 h 278"/>
              <a:gd name="T8" fmla="*/ 314 w 375"/>
              <a:gd name="T9" fmla="*/ 278 h 278"/>
              <a:gd name="T10" fmla="*/ 375 w 375"/>
              <a:gd name="T11" fmla="*/ 139 h 278"/>
              <a:gd name="T12" fmla="*/ 314 w 375"/>
              <a:gd name="T13" fmla="*/ 0 h 278"/>
              <a:gd name="T14" fmla="*/ 188 w 375"/>
              <a:gd name="T15" fmla="*/ 49 h 278"/>
              <a:gd name="T16" fmla="*/ 61 w 375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5595939" y="3731545"/>
            <a:ext cx="954088" cy="363537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5365751" y="4957095"/>
            <a:ext cx="1414463" cy="1228725"/>
          </a:xfrm>
          <a:custGeom>
            <a:avLst/>
            <a:gdLst>
              <a:gd name="T0" fmla="*/ 61 w 375"/>
              <a:gd name="T1" fmla="*/ 0 h 327"/>
              <a:gd name="T2" fmla="*/ 0 w 375"/>
              <a:gd name="T3" fmla="*/ 139 h 327"/>
              <a:gd name="T4" fmla="*/ 188 w 375"/>
              <a:gd name="T5" fmla="*/ 327 h 327"/>
              <a:gd name="T6" fmla="*/ 375 w 375"/>
              <a:gd name="T7" fmla="*/ 139 h 327"/>
              <a:gd name="T8" fmla="*/ 314 w 375"/>
              <a:gd name="T9" fmla="*/ 0 h 327"/>
              <a:gd name="T10" fmla="*/ 188 w 375"/>
              <a:gd name="T11" fmla="*/ 49 h 327"/>
              <a:gd name="T12" fmla="*/ 61 w 375"/>
              <a:gd name="T1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7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243"/>
                  <a:pt x="84" y="327"/>
                  <a:pt x="188" y="327"/>
                </a:cubicBezTo>
                <a:cubicBezTo>
                  <a:pt x="291" y="327"/>
                  <a:pt x="375" y="243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5595939" y="4776120"/>
            <a:ext cx="954088" cy="365125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solidFill>
            <a:srgbClr val="1847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850202" y="2005770"/>
            <a:ext cx="445559" cy="428489"/>
            <a:chOff x="9791183" y="5224434"/>
            <a:chExt cx="645684" cy="620945"/>
          </a:xfrm>
          <a:solidFill>
            <a:srgbClr val="18478F"/>
          </a:solidFill>
        </p:grpSpPr>
        <p:sp>
          <p:nvSpPr>
            <p:cNvPr id="22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81430" y="4238518"/>
            <a:ext cx="561428" cy="426575"/>
            <a:chOff x="4268086" y="4221191"/>
            <a:chExt cx="509646" cy="387231"/>
          </a:xfrm>
          <a:solidFill>
            <a:srgbClr val="18478F"/>
          </a:soli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3473" y="5475274"/>
            <a:ext cx="364772" cy="361011"/>
            <a:chOff x="6967126" y="4092464"/>
            <a:chExt cx="453105" cy="448433"/>
          </a:xfrm>
          <a:solidFill>
            <a:srgbClr val="18478F"/>
          </a:solidFill>
        </p:grpSpPr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75341" y="3260154"/>
            <a:ext cx="375609" cy="359225"/>
            <a:chOff x="1004888" y="993775"/>
            <a:chExt cx="2438400" cy="2332038"/>
          </a:xfrm>
          <a:solidFill>
            <a:srgbClr val="18478F"/>
          </a:solidFill>
        </p:grpSpPr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2836959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1767774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952306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3883121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" name="椭圆 1"/>
          <p:cNvSpPr/>
          <p:nvPr/>
        </p:nvSpPr>
        <p:spPr>
          <a:xfrm>
            <a:off x="4937842" y="2190969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049227" y="3229750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937842" y="4334323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049227" y="5373104"/>
            <a:ext cx="158895" cy="158895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47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49" name="圆角矩形 48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37" grpId="0"/>
      <p:bldP spid="38" grpId="0"/>
      <p:bldP spid="39" grpId="0"/>
      <p:bldP spid="40" grpId="0"/>
      <p:bldP spid="2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5233536" y="1063566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18478F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8100000">
            <a:off x="5176811" y="1275413"/>
            <a:ext cx="1722499" cy="172268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 rot="5400000">
            <a:off x="6722442" y="2544135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18478F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 rot="13500000">
            <a:off x="6803102" y="2942341"/>
            <a:ext cx="1722498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 rot="10800000">
            <a:off x="5257324" y="4027934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18478F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/>
          <p:cNvSpPr/>
          <p:nvPr/>
        </p:nvSpPr>
        <p:spPr>
          <a:xfrm rot="18900000">
            <a:off x="5151627" y="4563525"/>
            <a:ext cx="1722499" cy="172268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3768420" y="2541627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solidFill>
            <a:srgbClr val="18478F"/>
          </a:soli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3525338" y="2890861"/>
            <a:ext cx="1722498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75366" y="5019230"/>
            <a:ext cx="439679" cy="562295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Freeform 223"/>
          <p:cNvSpPr>
            <a:spLocks/>
          </p:cNvSpPr>
          <p:nvPr/>
        </p:nvSpPr>
        <p:spPr bwMode="auto">
          <a:xfrm>
            <a:off x="7324091" y="3569153"/>
            <a:ext cx="502251" cy="407336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19733" y="3501730"/>
            <a:ext cx="514568" cy="494853"/>
            <a:chOff x="9791183" y="5224434"/>
            <a:chExt cx="645684" cy="620945"/>
          </a:xfrm>
          <a:solidFill>
            <a:schemeClr val="bg1"/>
          </a:solidFill>
        </p:grpSpPr>
        <p:sp>
          <p:nvSpPr>
            <p:cNvPr id="31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26351" y="1992505"/>
            <a:ext cx="413179" cy="612242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653224" y="2775390"/>
            <a:ext cx="744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38845" y="3619706"/>
            <a:ext cx="103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5436" y="4415000"/>
            <a:ext cx="103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78717" y="3574323"/>
            <a:ext cx="103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1773408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40056" y="1767774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4952306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40056" y="4952306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8" name="矩形 47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51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53" name="圆角矩形 52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3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13" grpId="0" animBg="1"/>
          <p:bldP spid="20" grpId="0"/>
          <p:bldP spid="21" grpId="0"/>
          <p:bldP spid="22" grpId="0"/>
          <p:bldP spid="23" grpId="0"/>
          <p:bldP spid="44" grpId="0"/>
          <p:bldP spid="45" grpId="0"/>
          <p:bldP spid="46" grpId="0"/>
          <p:bldP spid="47" grpId="0"/>
          <p:bldP spid="48" grpId="0" animBg="1"/>
          <p:bldP spid="48" grpId="1" animBg="1"/>
          <p:bldP spid="49" grpId="0" animBg="1"/>
          <p:bldP spid="49" grpId="1" animBg="1"/>
          <p:bldP spid="53" grpId="0" animBg="1"/>
          <p:bldP spid="53" grpId="1" animBg="1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3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13" grpId="0" animBg="1"/>
          <p:bldP spid="20" grpId="0"/>
          <p:bldP spid="21" grpId="0"/>
          <p:bldP spid="22" grpId="0"/>
          <p:bldP spid="23" grpId="0"/>
          <p:bldP spid="44" grpId="0"/>
          <p:bldP spid="45" grpId="0"/>
          <p:bldP spid="46" grpId="0"/>
          <p:bldP spid="47" grpId="0"/>
          <p:bldP spid="48" grpId="0" animBg="1"/>
          <p:bldP spid="48" grpId="1" animBg="1"/>
          <p:bldP spid="49" grpId="0" animBg="1"/>
          <p:bldP spid="49" grpId="1" animBg="1"/>
          <p:bldP spid="53" grpId="0" animBg="1"/>
          <p:bldP spid="53" grpId="1" animBg="1"/>
          <p:bldP spid="5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338136" y="1429600"/>
            <a:ext cx="3164515" cy="769442"/>
            <a:chOff x="8548025" y="1459078"/>
            <a:chExt cx="3164514" cy="769442"/>
          </a:xfrm>
          <a:effectLst/>
        </p:grpSpPr>
        <p:sp>
          <p:nvSpPr>
            <p:cNvPr id="11" name="矩形 10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38136" y="2704162"/>
            <a:ext cx="3164515" cy="769442"/>
            <a:chOff x="8548025" y="1459078"/>
            <a:chExt cx="3164514" cy="769442"/>
          </a:xfrm>
          <a:effectLst/>
        </p:grpSpPr>
        <p:sp>
          <p:nvSpPr>
            <p:cNvPr id="14" name="矩形 13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38136" y="3975878"/>
            <a:ext cx="3164515" cy="769442"/>
            <a:chOff x="8548025" y="1459078"/>
            <a:chExt cx="3164514" cy="769442"/>
          </a:xfrm>
          <a:effectLst/>
        </p:grpSpPr>
        <p:sp>
          <p:nvSpPr>
            <p:cNvPr id="21" name="矩形 20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38136" y="5250440"/>
            <a:ext cx="3164515" cy="769442"/>
            <a:chOff x="8548025" y="1459078"/>
            <a:chExt cx="3164514" cy="769442"/>
          </a:xfrm>
          <a:effectLst/>
        </p:grpSpPr>
        <p:sp>
          <p:nvSpPr>
            <p:cNvPr id="28" name="矩形 27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548025" y="1459078"/>
              <a:ext cx="13562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83271" y="5327658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385890" y="3725865"/>
            <a:ext cx="928687" cy="2168525"/>
          </a:xfrm>
          <a:prstGeom prst="rect">
            <a:avLst/>
          </a:pr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2525714" y="2892425"/>
            <a:ext cx="927100" cy="3001962"/>
          </a:xfrm>
          <a:prstGeom prst="rect">
            <a:avLst/>
          </a:prstGeom>
          <a:solidFill>
            <a:srgbClr val="18478F"/>
          </a:solidFill>
          <a:ln w="28575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4802190" y="1573215"/>
            <a:ext cx="928687" cy="4321175"/>
          </a:xfrm>
          <a:prstGeom prst="rect">
            <a:avLst/>
          </a:pr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663951" y="2195513"/>
            <a:ext cx="927100" cy="3698875"/>
          </a:xfrm>
          <a:prstGeom prst="rect">
            <a:avLst/>
          </a:pr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1547814" y="5549902"/>
            <a:ext cx="627063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25614" y="5727702"/>
            <a:ext cx="268287" cy="269875"/>
            <a:chOff x="1725613" y="5727700"/>
            <a:chExt cx="268287" cy="269875"/>
          </a:xfrm>
          <a:solidFill>
            <a:srgbClr val="18478F"/>
          </a:solidFill>
          <a:effectLst/>
        </p:grpSpPr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2684464" y="5549902"/>
            <a:ext cx="625475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Freeform 18"/>
          <p:cNvSpPr>
            <a:spLocks/>
          </p:cNvSpPr>
          <p:nvPr/>
        </p:nvSpPr>
        <p:spPr bwMode="auto">
          <a:xfrm>
            <a:off x="2881313" y="5770565"/>
            <a:ext cx="228600" cy="211137"/>
          </a:xfrm>
          <a:custGeom>
            <a:avLst/>
            <a:gdLst>
              <a:gd name="T0" fmla="*/ 63 w 85"/>
              <a:gd name="T1" fmla="*/ 4 h 78"/>
              <a:gd name="T2" fmla="*/ 35 w 85"/>
              <a:gd name="T3" fmla="*/ 6 h 78"/>
              <a:gd name="T4" fmla="*/ 6 w 85"/>
              <a:gd name="T5" fmla="*/ 11 h 78"/>
              <a:gd name="T6" fmla="*/ 2 w 85"/>
              <a:gd name="T7" fmla="*/ 11 h 78"/>
              <a:gd name="T8" fmla="*/ 1 w 85"/>
              <a:gd name="T9" fmla="*/ 16 h 78"/>
              <a:gd name="T10" fmla="*/ 38 w 85"/>
              <a:gd name="T11" fmla="*/ 76 h 78"/>
              <a:gd name="T12" fmla="*/ 42 w 85"/>
              <a:gd name="T13" fmla="*/ 78 h 78"/>
              <a:gd name="T14" fmla="*/ 43 w 85"/>
              <a:gd name="T15" fmla="*/ 77 h 78"/>
              <a:gd name="T16" fmla="*/ 45 w 85"/>
              <a:gd name="T17" fmla="*/ 72 h 78"/>
              <a:gd name="T18" fmla="*/ 28 w 85"/>
              <a:gd name="T19" fmla="*/ 45 h 78"/>
              <a:gd name="T20" fmla="*/ 57 w 85"/>
              <a:gd name="T21" fmla="*/ 40 h 78"/>
              <a:gd name="T22" fmla="*/ 85 w 85"/>
              <a:gd name="T23" fmla="*/ 39 h 78"/>
              <a:gd name="T24" fmla="*/ 63 w 85"/>
              <a:gd name="T25" fmla="*/ 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78">
                <a:moveTo>
                  <a:pt x="63" y="4"/>
                </a:moveTo>
                <a:cubicBezTo>
                  <a:pt x="63" y="4"/>
                  <a:pt x="49" y="11"/>
                  <a:pt x="35" y="6"/>
                </a:cubicBezTo>
                <a:cubicBezTo>
                  <a:pt x="20" y="0"/>
                  <a:pt x="13" y="3"/>
                  <a:pt x="6" y="11"/>
                </a:cubicBezTo>
                <a:cubicBezTo>
                  <a:pt x="5" y="10"/>
                  <a:pt x="4" y="10"/>
                  <a:pt x="2" y="11"/>
                </a:cubicBezTo>
                <a:cubicBezTo>
                  <a:pt x="1" y="12"/>
                  <a:pt x="0" y="14"/>
                  <a:pt x="1" y="16"/>
                </a:cubicBezTo>
                <a:cubicBezTo>
                  <a:pt x="38" y="76"/>
                  <a:pt x="38" y="76"/>
                  <a:pt x="38" y="76"/>
                </a:cubicBezTo>
                <a:cubicBezTo>
                  <a:pt x="39" y="77"/>
                  <a:pt x="40" y="78"/>
                  <a:pt x="42" y="78"/>
                </a:cubicBezTo>
                <a:cubicBezTo>
                  <a:pt x="42" y="78"/>
                  <a:pt x="43" y="77"/>
                  <a:pt x="43" y="77"/>
                </a:cubicBezTo>
                <a:cubicBezTo>
                  <a:pt x="45" y="76"/>
                  <a:pt x="46" y="74"/>
                  <a:pt x="45" y="72"/>
                </a:cubicBezTo>
                <a:cubicBezTo>
                  <a:pt x="28" y="45"/>
                  <a:pt x="28" y="45"/>
                  <a:pt x="28" y="45"/>
                </a:cubicBezTo>
                <a:cubicBezTo>
                  <a:pt x="35" y="37"/>
                  <a:pt x="41" y="35"/>
                  <a:pt x="57" y="40"/>
                </a:cubicBezTo>
                <a:cubicBezTo>
                  <a:pt x="71" y="45"/>
                  <a:pt x="85" y="39"/>
                  <a:pt x="85" y="39"/>
                </a:cubicBezTo>
                <a:lnTo>
                  <a:pt x="63" y="4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3819526" y="5549902"/>
            <a:ext cx="627063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>
            <a:off x="4000501" y="5735640"/>
            <a:ext cx="266700" cy="242887"/>
          </a:xfrm>
          <a:custGeom>
            <a:avLst/>
            <a:gdLst>
              <a:gd name="T0" fmla="*/ 82 w 168"/>
              <a:gd name="T1" fmla="*/ 0 h 153"/>
              <a:gd name="T2" fmla="*/ 106 w 168"/>
              <a:gd name="T3" fmla="*/ 59 h 153"/>
              <a:gd name="T4" fmla="*/ 168 w 168"/>
              <a:gd name="T5" fmla="*/ 59 h 153"/>
              <a:gd name="T6" fmla="*/ 114 w 168"/>
              <a:gd name="T7" fmla="*/ 95 h 153"/>
              <a:gd name="T8" fmla="*/ 136 w 168"/>
              <a:gd name="T9" fmla="*/ 153 h 153"/>
              <a:gd name="T10" fmla="*/ 82 w 168"/>
              <a:gd name="T11" fmla="*/ 119 h 153"/>
              <a:gd name="T12" fmla="*/ 33 w 168"/>
              <a:gd name="T13" fmla="*/ 153 h 153"/>
              <a:gd name="T14" fmla="*/ 49 w 168"/>
              <a:gd name="T15" fmla="*/ 95 h 153"/>
              <a:gd name="T16" fmla="*/ 0 w 168"/>
              <a:gd name="T17" fmla="*/ 59 h 153"/>
              <a:gd name="T18" fmla="*/ 63 w 168"/>
              <a:gd name="T19" fmla="*/ 59 h 153"/>
              <a:gd name="T20" fmla="*/ 82 w 168"/>
              <a:gd name="T21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153">
                <a:moveTo>
                  <a:pt x="82" y="0"/>
                </a:moveTo>
                <a:lnTo>
                  <a:pt x="106" y="59"/>
                </a:lnTo>
                <a:lnTo>
                  <a:pt x="168" y="59"/>
                </a:lnTo>
                <a:lnTo>
                  <a:pt x="114" y="95"/>
                </a:lnTo>
                <a:lnTo>
                  <a:pt x="136" y="153"/>
                </a:lnTo>
                <a:lnTo>
                  <a:pt x="82" y="119"/>
                </a:lnTo>
                <a:lnTo>
                  <a:pt x="33" y="153"/>
                </a:lnTo>
                <a:lnTo>
                  <a:pt x="49" y="95"/>
                </a:lnTo>
                <a:lnTo>
                  <a:pt x="0" y="59"/>
                </a:lnTo>
                <a:lnTo>
                  <a:pt x="63" y="59"/>
                </a:lnTo>
                <a:lnTo>
                  <a:pt x="82" y="0"/>
                </a:lnTo>
                <a:close/>
              </a:path>
            </a:pathLst>
          </a:custGeom>
          <a:solidFill>
            <a:srgbClr val="18478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21"/>
          <p:cNvSpPr>
            <a:spLocks noChangeArrowheads="1"/>
          </p:cNvSpPr>
          <p:nvPr/>
        </p:nvSpPr>
        <p:spPr bwMode="auto">
          <a:xfrm>
            <a:off x="4956176" y="5549902"/>
            <a:ext cx="625475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53026" y="5711827"/>
            <a:ext cx="231775" cy="231775"/>
            <a:chOff x="5153025" y="5711825"/>
            <a:chExt cx="231775" cy="231775"/>
          </a:xfrm>
          <a:solidFill>
            <a:srgbClr val="18478F"/>
          </a:solidFill>
          <a:effectLst/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5214938" y="5711825"/>
              <a:ext cx="169862" cy="169862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5153025" y="5778500"/>
              <a:ext cx="77787" cy="69850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5246688" y="5865813"/>
              <a:ext cx="71437" cy="77787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5214938" y="5843588"/>
              <a:ext cx="38100" cy="38100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5160963" y="5865813"/>
              <a:ext cx="76200" cy="74612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428749" y="2633663"/>
            <a:ext cx="871539" cy="1031874"/>
            <a:chOff x="1428750" y="2633663"/>
            <a:chExt cx="871538" cy="1031874"/>
          </a:xfrm>
          <a:effectLst/>
        </p:grpSpPr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1895475" y="2633663"/>
              <a:ext cx="280987" cy="279400"/>
            </a:xfrm>
            <a:custGeom>
              <a:avLst/>
              <a:gdLst>
                <a:gd name="T0" fmla="*/ 99 w 104"/>
                <a:gd name="T1" fmla="*/ 44 h 104"/>
                <a:gd name="T2" fmla="*/ 60 w 104"/>
                <a:gd name="T3" fmla="*/ 100 h 104"/>
                <a:gd name="T4" fmla="*/ 4 w 104"/>
                <a:gd name="T5" fmla="*/ 60 h 104"/>
                <a:gd name="T6" fmla="*/ 44 w 104"/>
                <a:gd name="T7" fmla="*/ 4 h 104"/>
                <a:gd name="T8" fmla="*/ 99 w 104"/>
                <a:gd name="T9" fmla="*/ 4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9" y="44"/>
                  </a:moveTo>
                  <a:cubicBezTo>
                    <a:pt x="104" y="70"/>
                    <a:pt x="86" y="95"/>
                    <a:pt x="60" y="100"/>
                  </a:cubicBezTo>
                  <a:cubicBezTo>
                    <a:pt x="34" y="104"/>
                    <a:pt x="9" y="87"/>
                    <a:pt x="4" y="60"/>
                  </a:cubicBezTo>
                  <a:cubicBezTo>
                    <a:pt x="0" y="34"/>
                    <a:pt x="17" y="9"/>
                    <a:pt x="44" y="4"/>
                  </a:cubicBezTo>
                  <a:cubicBezTo>
                    <a:pt x="70" y="0"/>
                    <a:pt x="95" y="17"/>
                    <a:pt x="99" y="44"/>
                  </a:cubicBezTo>
                  <a:close/>
                </a:path>
              </a:pathLst>
            </a:custGeom>
            <a:solidFill>
              <a:srgbClr val="294656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1966913" y="2965450"/>
              <a:ext cx="333375" cy="231775"/>
            </a:xfrm>
            <a:custGeom>
              <a:avLst/>
              <a:gdLst>
                <a:gd name="T0" fmla="*/ 97 w 124"/>
                <a:gd name="T1" fmla="*/ 28 h 86"/>
                <a:gd name="T2" fmla="*/ 35 w 124"/>
                <a:gd name="T3" fmla="*/ 38 h 86"/>
                <a:gd name="T4" fmla="*/ 14 w 124"/>
                <a:gd name="T5" fmla="*/ 0 h 86"/>
                <a:gd name="T6" fmla="*/ 12 w 124"/>
                <a:gd name="T7" fmla="*/ 44 h 86"/>
                <a:gd name="T8" fmla="*/ 0 w 124"/>
                <a:gd name="T9" fmla="*/ 67 h 86"/>
                <a:gd name="T10" fmla="*/ 4 w 124"/>
                <a:gd name="T11" fmla="*/ 74 h 86"/>
                <a:gd name="T12" fmla="*/ 28 w 124"/>
                <a:gd name="T13" fmla="*/ 85 h 86"/>
                <a:gd name="T14" fmla="*/ 104 w 124"/>
                <a:gd name="T15" fmla="*/ 71 h 86"/>
                <a:gd name="T16" fmla="*/ 122 w 124"/>
                <a:gd name="T17" fmla="*/ 46 h 86"/>
                <a:gd name="T18" fmla="*/ 97 w 124"/>
                <a:gd name="T1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86">
                  <a:moveTo>
                    <a:pt x="97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14"/>
                    <a:pt x="20" y="30"/>
                    <a:pt x="12" y="4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9" y="82"/>
                    <a:pt x="18" y="86"/>
                    <a:pt x="28" y="85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16" y="69"/>
                    <a:pt x="124" y="58"/>
                    <a:pt x="122" y="46"/>
                  </a:cubicBezTo>
                  <a:cubicBezTo>
                    <a:pt x="120" y="34"/>
                    <a:pt x="109" y="26"/>
                    <a:pt x="97" y="28"/>
                  </a:cubicBezTo>
                  <a:close/>
                </a:path>
              </a:pathLst>
            </a:custGeom>
            <a:solidFill>
              <a:srgbClr val="294656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1428750" y="2835275"/>
              <a:ext cx="592137" cy="736600"/>
            </a:xfrm>
            <a:custGeom>
              <a:avLst/>
              <a:gdLst>
                <a:gd name="T0" fmla="*/ 203 w 219"/>
                <a:gd name="T1" fmla="*/ 169 h 273"/>
                <a:gd name="T2" fmla="*/ 176 w 219"/>
                <a:gd name="T3" fmla="*/ 159 h 273"/>
                <a:gd name="T4" fmla="*/ 165 w 219"/>
                <a:gd name="T5" fmla="*/ 155 h 273"/>
                <a:gd name="T6" fmla="*/ 203 w 219"/>
                <a:gd name="T7" fmla="*/ 81 h 273"/>
                <a:gd name="T8" fmla="*/ 187 w 219"/>
                <a:gd name="T9" fmla="*/ 28 h 273"/>
                <a:gd name="T10" fmla="*/ 182 w 219"/>
                <a:gd name="T11" fmla="*/ 26 h 273"/>
                <a:gd name="T12" fmla="*/ 177 w 219"/>
                <a:gd name="T13" fmla="*/ 24 h 273"/>
                <a:gd name="T14" fmla="*/ 109 w 219"/>
                <a:gd name="T15" fmla="*/ 2 h 273"/>
                <a:gd name="T16" fmla="*/ 91 w 219"/>
                <a:gd name="T17" fmla="*/ 4 h 273"/>
                <a:gd name="T18" fmla="*/ 14 w 219"/>
                <a:gd name="T19" fmla="*/ 51 h 273"/>
                <a:gd name="T20" fmla="*/ 6 w 219"/>
                <a:gd name="T21" fmla="*/ 81 h 273"/>
                <a:gd name="T22" fmla="*/ 29 w 219"/>
                <a:gd name="T23" fmla="*/ 92 h 273"/>
                <a:gd name="T24" fmla="*/ 36 w 219"/>
                <a:gd name="T25" fmla="*/ 89 h 273"/>
                <a:gd name="T26" fmla="*/ 105 w 219"/>
                <a:gd name="T27" fmla="*/ 48 h 273"/>
                <a:gd name="T28" fmla="*/ 128 w 219"/>
                <a:gd name="T29" fmla="*/ 55 h 273"/>
                <a:gd name="T30" fmla="*/ 92 w 219"/>
                <a:gd name="T31" fmla="*/ 127 h 273"/>
                <a:gd name="T32" fmla="*/ 107 w 219"/>
                <a:gd name="T33" fmla="*/ 180 h 273"/>
                <a:gd name="T34" fmla="*/ 110 w 219"/>
                <a:gd name="T35" fmla="*/ 181 h 273"/>
                <a:gd name="T36" fmla="*/ 109 w 219"/>
                <a:gd name="T37" fmla="*/ 181 h 273"/>
                <a:gd name="T38" fmla="*/ 141 w 219"/>
                <a:gd name="T39" fmla="*/ 194 h 273"/>
                <a:gd name="T40" fmla="*/ 154 w 219"/>
                <a:gd name="T41" fmla="*/ 198 h 273"/>
                <a:gd name="T42" fmla="*/ 115 w 219"/>
                <a:gd name="T43" fmla="*/ 234 h 273"/>
                <a:gd name="T44" fmla="*/ 114 w 219"/>
                <a:gd name="T45" fmla="*/ 265 h 273"/>
                <a:gd name="T46" fmla="*/ 134 w 219"/>
                <a:gd name="T47" fmla="*/ 272 h 273"/>
                <a:gd name="T48" fmla="*/ 146 w 219"/>
                <a:gd name="T49" fmla="*/ 266 h 273"/>
                <a:gd name="T50" fmla="*/ 210 w 219"/>
                <a:gd name="T51" fmla="*/ 206 h 273"/>
                <a:gd name="T52" fmla="*/ 217 w 219"/>
                <a:gd name="T53" fmla="*/ 185 h 273"/>
                <a:gd name="T54" fmla="*/ 203 w 219"/>
                <a:gd name="T55" fmla="*/ 16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9" h="273">
                  <a:moveTo>
                    <a:pt x="203" y="169"/>
                  </a:moveTo>
                  <a:cubicBezTo>
                    <a:pt x="176" y="159"/>
                    <a:pt x="176" y="159"/>
                    <a:pt x="176" y="159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203" y="81"/>
                    <a:pt x="203" y="81"/>
                    <a:pt x="203" y="81"/>
                  </a:cubicBezTo>
                  <a:cubicBezTo>
                    <a:pt x="213" y="62"/>
                    <a:pt x="206" y="38"/>
                    <a:pt x="187" y="28"/>
                  </a:cubicBezTo>
                  <a:cubicBezTo>
                    <a:pt x="185" y="27"/>
                    <a:pt x="183" y="26"/>
                    <a:pt x="182" y="26"/>
                  </a:cubicBezTo>
                  <a:cubicBezTo>
                    <a:pt x="180" y="25"/>
                    <a:pt x="179" y="24"/>
                    <a:pt x="177" y="24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3" y="0"/>
                    <a:pt x="96" y="1"/>
                    <a:pt x="91" y="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3" y="57"/>
                    <a:pt x="0" y="71"/>
                    <a:pt x="6" y="81"/>
                  </a:cubicBezTo>
                  <a:cubicBezTo>
                    <a:pt x="11" y="89"/>
                    <a:pt x="20" y="93"/>
                    <a:pt x="29" y="92"/>
                  </a:cubicBezTo>
                  <a:cubicBezTo>
                    <a:pt x="31" y="91"/>
                    <a:pt x="34" y="90"/>
                    <a:pt x="36" y="89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81" y="146"/>
                    <a:pt x="88" y="170"/>
                    <a:pt x="107" y="180"/>
                  </a:cubicBezTo>
                  <a:cubicBezTo>
                    <a:pt x="108" y="180"/>
                    <a:pt x="109" y="181"/>
                    <a:pt x="110" y="181"/>
                  </a:cubicBezTo>
                  <a:cubicBezTo>
                    <a:pt x="110" y="181"/>
                    <a:pt x="110" y="181"/>
                    <a:pt x="109" y="181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06" y="242"/>
                    <a:pt x="106" y="256"/>
                    <a:pt x="114" y="265"/>
                  </a:cubicBezTo>
                  <a:cubicBezTo>
                    <a:pt x="120" y="271"/>
                    <a:pt x="127" y="273"/>
                    <a:pt x="134" y="272"/>
                  </a:cubicBezTo>
                  <a:cubicBezTo>
                    <a:pt x="138" y="271"/>
                    <a:pt x="142" y="269"/>
                    <a:pt x="146" y="266"/>
                  </a:cubicBezTo>
                  <a:cubicBezTo>
                    <a:pt x="210" y="206"/>
                    <a:pt x="210" y="206"/>
                    <a:pt x="210" y="206"/>
                  </a:cubicBezTo>
                  <a:cubicBezTo>
                    <a:pt x="216" y="200"/>
                    <a:pt x="219" y="193"/>
                    <a:pt x="217" y="185"/>
                  </a:cubicBezTo>
                  <a:cubicBezTo>
                    <a:pt x="215" y="177"/>
                    <a:pt x="210" y="171"/>
                    <a:pt x="203" y="169"/>
                  </a:cubicBezTo>
                  <a:close/>
                </a:path>
              </a:pathLst>
            </a:custGeom>
            <a:solidFill>
              <a:srgbClr val="294656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1428750" y="3289300"/>
              <a:ext cx="315912" cy="376237"/>
            </a:xfrm>
            <a:custGeom>
              <a:avLst/>
              <a:gdLst>
                <a:gd name="T0" fmla="*/ 82 w 117"/>
                <a:gd name="T1" fmla="*/ 0 h 140"/>
                <a:gd name="T2" fmla="*/ 7 w 117"/>
                <a:gd name="T3" fmla="*/ 105 h 140"/>
                <a:gd name="T4" fmla="*/ 12 w 117"/>
                <a:gd name="T5" fmla="*/ 135 h 140"/>
                <a:gd name="T6" fmla="*/ 29 w 117"/>
                <a:gd name="T7" fmla="*/ 139 h 140"/>
                <a:gd name="T8" fmla="*/ 43 w 117"/>
                <a:gd name="T9" fmla="*/ 130 h 140"/>
                <a:gd name="T10" fmla="*/ 117 w 117"/>
                <a:gd name="T11" fmla="*/ 26 h 140"/>
                <a:gd name="T12" fmla="*/ 102 w 117"/>
                <a:gd name="T13" fmla="*/ 21 h 140"/>
                <a:gd name="T14" fmla="*/ 82 w 117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40">
                  <a:moveTo>
                    <a:pt x="82" y="0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0" y="114"/>
                    <a:pt x="2" y="128"/>
                    <a:pt x="12" y="135"/>
                  </a:cubicBezTo>
                  <a:cubicBezTo>
                    <a:pt x="17" y="139"/>
                    <a:pt x="23" y="140"/>
                    <a:pt x="29" y="139"/>
                  </a:cubicBezTo>
                  <a:cubicBezTo>
                    <a:pt x="35" y="138"/>
                    <a:pt x="40" y="135"/>
                    <a:pt x="43" y="130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2" y="25"/>
                    <a:pt x="107" y="24"/>
                    <a:pt x="102" y="21"/>
                  </a:cubicBezTo>
                  <a:cubicBezTo>
                    <a:pt x="93" y="16"/>
                    <a:pt x="86" y="9"/>
                    <a:pt x="82" y="0"/>
                  </a:cubicBezTo>
                  <a:close/>
                </a:path>
              </a:pathLst>
            </a:custGeom>
            <a:solidFill>
              <a:srgbClr val="294656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矩形 62"/>
          <p:cNvSpPr/>
          <p:nvPr/>
        </p:nvSpPr>
        <p:spPr>
          <a:xfrm rot="16200000">
            <a:off x="1161907" y="4381587"/>
            <a:ext cx="1356208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schemeClr val="bg1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 rot="16200000">
            <a:off x="2304479" y="3945275"/>
            <a:ext cx="1356208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schemeClr val="bg1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3477159" y="3331632"/>
            <a:ext cx="1356208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schemeClr val="bg1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6200000">
            <a:off x="4588427" y="2868821"/>
            <a:ext cx="1356208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schemeClr val="bg1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63230" y="4201081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03%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74781" y="1702745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01%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02018" y="2940730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02%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213735" y="5477928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8478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04%</a:t>
            </a:r>
            <a:endParaRPr lang="zh-CN" altLang="en-US" sz="2000" b="1" dirty="0">
              <a:solidFill>
                <a:srgbClr val="18478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1" name="矩形 70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74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76" name="圆角矩形 75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 animBg="1"/>
      <p:bldP spid="71" grpId="1" animBg="1"/>
      <p:bldP spid="72" grpId="0" animBg="1"/>
      <p:bldP spid="72" grpId="1" animBg="1"/>
      <p:bldP spid="76" grpId="0" animBg="1"/>
      <p:bldP spid="76" grpId="1" animBg="1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2700000">
            <a:off x="4491166" y="1847349"/>
            <a:ext cx="3586298" cy="3586299"/>
          </a:xfrm>
          <a:custGeom>
            <a:avLst/>
            <a:gdLst>
              <a:gd name="connsiteX0" fmla="*/ 0 w 4108862"/>
              <a:gd name="connsiteY0" fmla="*/ 0 h 4108862"/>
              <a:gd name="connsiteX1" fmla="*/ 551527 w 4108862"/>
              <a:gd name="connsiteY1" fmla="*/ 0 h 4108862"/>
              <a:gd name="connsiteX2" fmla="*/ 686820 w 4108862"/>
              <a:gd name="connsiteY2" fmla="*/ 65174 h 4108862"/>
              <a:gd name="connsiteX3" fmla="*/ 2004348 w 4108862"/>
              <a:gd name="connsiteY3" fmla="*/ 331171 h 4108862"/>
              <a:gd name="connsiteX4" fmla="*/ 3321876 w 4108862"/>
              <a:gd name="connsiteY4" fmla="*/ 65174 h 4108862"/>
              <a:gd name="connsiteX5" fmla="*/ 3457169 w 4108862"/>
              <a:gd name="connsiteY5" fmla="*/ 0 h 4108862"/>
              <a:gd name="connsiteX6" fmla="*/ 4108862 w 4108862"/>
              <a:gd name="connsiteY6" fmla="*/ 0 h 4108862"/>
              <a:gd name="connsiteX7" fmla="*/ 4108862 w 4108862"/>
              <a:gd name="connsiteY7" fmla="*/ 528334 h 4108862"/>
              <a:gd name="connsiteX8" fmla="*/ 4008389 w 4108862"/>
              <a:gd name="connsiteY8" fmla="*/ 736903 h 4108862"/>
              <a:gd name="connsiteX9" fmla="*/ 3742392 w 4108862"/>
              <a:gd name="connsiteY9" fmla="*/ 2054431 h 4108862"/>
              <a:gd name="connsiteX10" fmla="*/ 4008389 w 4108862"/>
              <a:gd name="connsiteY10" fmla="*/ 3371959 h 4108862"/>
              <a:gd name="connsiteX11" fmla="*/ 4108862 w 4108862"/>
              <a:gd name="connsiteY11" fmla="*/ 3580528 h 4108862"/>
              <a:gd name="connsiteX12" fmla="*/ 4108862 w 4108862"/>
              <a:gd name="connsiteY12" fmla="*/ 4108862 h 4108862"/>
              <a:gd name="connsiteX13" fmla="*/ 3568871 w 4108862"/>
              <a:gd name="connsiteY13" fmla="*/ 4108862 h 4108862"/>
              <a:gd name="connsiteX14" fmla="*/ 3321876 w 4108862"/>
              <a:gd name="connsiteY14" fmla="*/ 3989878 h 4108862"/>
              <a:gd name="connsiteX15" fmla="*/ 2004348 w 4108862"/>
              <a:gd name="connsiteY15" fmla="*/ 3723881 h 4108862"/>
              <a:gd name="connsiteX16" fmla="*/ 686820 w 4108862"/>
              <a:gd name="connsiteY16" fmla="*/ 3989878 h 4108862"/>
              <a:gd name="connsiteX17" fmla="*/ 439825 w 4108862"/>
              <a:gd name="connsiteY17" fmla="*/ 4108862 h 4108862"/>
              <a:gd name="connsiteX18" fmla="*/ 0 w 4108862"/>
              <a:gd name="connsiteY18" fmla="*/ 4108862 h 4108862"/>
              <a:gd name="connsiteX19" fmla="*/ 0 w 4108862"/>
              <a:gd name="connsiteY19" fmla="*/ 3588761 h 4108862"/>
              <a:gd name="connsiteX20" fmla="*/ 109224 w 4108862"/>
              <a:gd name="connsiteY20" fmla="*/ 3362026 h 4108862"/>
              <a:gd name="connsiteX21" fmla="*/ 375221 w 4108862"/>
              <a:gd name="connsiteY21" fmla="*/ 2044498 h 4108862"/>
              <a:gd name="connsiteX22" fmla="*/ 109224 w 4108862"/>
              <a:gd name="connsiteY22" fmla="*/ 726970 h 4108862"/>
              <a:gd name="connsiteX23" fmla="*/ 0 w 4108862"/>
              <a:gd name="connsiteY23" fmla="*/ 500235 h 4108862"/>
              <a:gd name="connsiteX24" fmla="*/ 0 w 4108862"/>
              <a:gd name="connsiteY24" fmla="*/ 0 h 4108862"/>
              <a:gd name="connsiteX25" fmla="*/ 2054431 w 4108862"/>
              <a:gd name="connsiteY25" fmla="*/ 586280 h 4108862"/>
              <a:gd name="connsiteX26" fmla="*/ 586280 w 4108862"/>
              <a:gd name="connsiteY26" fmla="*/ 2054431 h 4108862"/>
              <a:gd name="connsiteX27" fmla="*/ 2054431 w 4108862"/>
              <a:gd name="connsiteY27" fmla="*/ 3522582 h 4108862"/>
              <a:gd name="connsiteX28" fmla="*/ 3522582 w 4108862"/>
              <a:gd name="connsiteY28" fmla="*/ 2054431 h 4108862"/>
              <a:gd name="connsiteX29" fmla="*/ 2054431 w 4108862"/>
              <a:gd name="connsiteY29" fmla="*/ 586280 h 410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08862" h="4108862">
                <a:moveTo>
                  <a:pt x="0" y="0"/>
                </a:moveTo>
                <a:lnTo>
                  <a:pt x="551527" y="0"/>
                </a:lnTo>
                <a:lnTo>
                  <a:pt x="686820" y="65174"/>
                </a:lnTo>
                <a:cubicBezTo>
                  <a:pt x="1091775" y="236456"/>
                  <a:pt x="1537001" y="331171"/>
                  <a:pt x="2004348" y="331171"/>
                </a:cubicBezTo>
                <a:cubicBezTo>
                  <a:pt x="2471695" y="331171"/>
                  <a:pt x="2916921" y="236456"/>
                  <a:pt x="3321876" y="65174"/>
                </a:cubicBezTo>
                <a:lnTo>
                  <a:pt x="3457169" y="0"/>
                </a:lnTo>
                <a:lnTo>
                  <a:pt x="4108862" y="0"/>
                </a:lnTo>
                <a:lnTo>
                  <a:pt x="4108862" y="528334"/>
                </a:lnTo>
                <a:lnTo>
                  <a:pt x="4008389" y="736903"/>
                </a:lnTo>
                <a:cubicBezTo>
                  <a:pt x="3837107" y="1141858"/>
                  <a:pt x="3742392" y="1587084"/>
                  <a:pt x="3742392" y="2054431"/>
                </a:cubicBezTo>
                <a:cubicBezTo>
                  <a:pt x="3742392" y="2521778"/>
                  <a:pt x="3837107" y="2967003"/>
                  <a:pt x="4008389" y="3371959"/>
                </a:cubicBezTo>
                <a:lnTo>
                  <a:pt x="4108862" y="3580528"/>
                </a:lnTo>
                <a:lnTo>
                  <a:pt x="4108862" y="4108862"/>
                </a:lnTo>
                <a:lnTo>
                  <a:pt x="3568871" y="4108862"/>
                </a:lnTo>
                <a:lnTo>
                  <a:pt x="3321876" y="3989878"/>
                </a:lnTo>
                <a:cubicBezTo>
                  <a:pt x="2916921" y="3818596"/>
                  <a:pt x="2471695" y="3723881"/>
                  <a:pt x="2004348" y="3723881"/>
                </a:cubicBezTo>
                <a:cubicBezTo>
                  <a:pt x="1537001" y="3723881"/>
                  <a:pt x="1091775" y="3818596"/>
                  <a:pt x="686820" y="3989878"/>
                </a:cubicBezTo>
                <a:lnTo>
                  <a:pt x="439825" y="4108862"/>
                </a:lnTo>
                <a:lnTo>
                  <a:pt x="0" y="4108862"/>
                </a:lnTo>
                <a:lnTo>
                  <a:pt x="0" y="3588761"/>
                </a:lnTo>
                <a:lnTo>
                  <a:pt x="109224" y="3362026"/>
                </a:lnTo>
                <a:cubicBezTo>
                  <a:pt x="280506" y="2957071"/>
                  <a:pt x="375221" y="2511845"/>
                  <a:pt x="375221" y="2044498"/>
                </a:cubicBezTo>
                <a:cubicBezTo>
                  <a:pt x="375221" y="1577151"/>
                  <a:pt x="280506" y="1131925"/>
                  <a:pt x="109224" y="726970"/>
                </a:cubicBezTo>
                <a:lnTo>
                  <a:pt x="0" y="500235"/>
                </a:lnTo>
                <a:lnTo>
                  <a:pt x="0" y="0"/>
                </a:lnTo>
                <a:close/>
                <a:moveTo>
                  <a:pt x="2054431" y="586280"/>
                </a:moveTo>
                <a:cubicBezTo>
                  <a:pt x="1243594" y="586280"/>
                  <a:pt x="586280" y="1243594"/>
                  <a:pt x="586280" y="2054431"/>
                </a:cubicBezTo>
                <a:cubicBezTo>
                  <a:pt x="586280" y="2865268"/>
                  <a:pt x="1243594" y="3522582"/>
                  <a:pt x="2054431" y="3522582"/>
                </a:cubicBezTo>
                <a:cubicBezTo>
                  <a:pt x="2865268" y="3522582"/>
                  <a:pt x="3522582" y="2865268"/>
                  <a:pt x="3522582" y="2054431"/>
                </a:cubicBezTo>
                <a:cubicBezTo>
                  <a:pt x="3522582" y="1243594"/>
                  <a:pt x="2865268" y="586280"/>
                  <a:pt x="2054431" y="58628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63432" y="2875729"/>
            <a:ext cx="1419633" cy="1419633"/>
          </a:xfrm>
          <a:prstGeom prst="ellipse">
            <a:avLst/>
          </a:pr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39860" y="2893049"/>
            <a:ext cx="1419633" cy="1419633"/>
          </a:xfrm>
          <a:prstGeom prst="ellipse">
            <a:avLst/>
          </a:pr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3628" y="980643"/>
            <a:ext cx="1419633" cy="1419633"/>
          </a:xfrm>
          <a:prstGeom prst="ellipse">
            <a:avLst/>
          </a:pr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23628" y="4836447"/>
            <a:ext cx="1419633" cy="1419633"/>
          </a:xfrm>
          <a:prstGeom prst="ellipse">
            <a:avLst/>
          </a:pr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52933" y="2809116"/>
            <a:ext cx="1662764" cy="1662764"/>
          </a:xfrm>
          <a:prstGeom prst="ellipse">
            <a:avLst/>
          </a:prstGeom>
          <a:solidFill>
            <a:srgbClr val="18478F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5880767" y="3209080"/>
            <a:ext cx="807095" cy="787568"/>
          </a:xfrm>
          <a:custGeom>
            <a:avLst/>
            <a:gdLst>
              <a:gd name="T0" fmla="*/ 19 w 209"/>
              <a:gd name="T1" fmla="*/ 205 h 205"/>
              <a:gd name="T2" fmla="*/ 0 w 209"/>
              <a:gd name="T3" fmla="*/ 106 h 205"/>
              <a:gd name="T4" fmla="*/ 41 w 209"/>
              <a:gd name="T5" fmla="*/ 94 h 205"/>
              <a:gd name="T6" fmla="*/ 81 w 209"/>
              <a:gd name="T7" fmla="*/ 37 h 205"/>
              <a:gd name="T8" fmla="*/ 86 w 209"/>
              <a:gd name="T9" fmla="*/ 4 h 205"/>
              <a:gd name="T10" fmla="*/ 125 w 209"/>
              <a:gd name="T11" fmla="*/ 34 h 205"/>
              <a:gd name="T12" fmla="*/ 186 w 209"/>
              <a:gd name="T13" fmla="*/ 73 h 205"/>
              <a:gd name="T14" fmla="*/ 199 w 209"/>
              <a:gd name="T15" fmla="*/ 114 h 205"/>
              <a:gd name="T16" fmla="*/ 188 w 209"/>
              <a:gd name="T17" fmla="*/ 144 h 205"/>
              <a:gd name="T18" fmla="*/ 180 w 209"/>
              <a:gd name="T19" fmla="*/ 174 h 205"/>
              <a:gd name="T20" fmla="*/ 181 w 209"/>
              <a:gd name="T21" fmla="*/ 180 h 205"/>
              <a:gd name="T22" fmla="*/ 72 w 209"/>
              <a:gd name="T23" fmla="*/ 200 h 205"/>
              <a:gd name="T24" fmla="*/ 48 w 209"/>
              <a:gd name="T25" fmla="*/ 205 h 205"/>
              <a:gd name="T26" fmla="*/ 8 w 209"/>
              <a:gd name="T27" fmla="*/ 105 h 205"/>
              <a:gd name="T28" fmla="*/ 19 w 209"/>
              <a:gd name="T29" fmla="*/ 197 h 205"/>
              <a:gd name="T30" fmla="*/ 56 w 209"/>
              <a:gd name="T31" fmla="*/ 194 h 205"/>
              <a:gd name="T32" fmla="*/ 63 w 209"/>
              <a:gd name="T33" fmla="*/ 187 h 205"/>
              <a:gd name="T34" fmla="*/ 160 w 209"/>
              <a:gd name="T35" fmla="*/ 192 h 205"/>
              <a:gd name="T36" fmla="*/ 173 w 209"/>
              <a:gd name="T37" fmla="*/ 179 h 205"/>
              <a:gd name="T38" fmla="*/ 170 w 209"/>
              <a:gd name="T39" fmla="*/ 169 h 205"/>
              <a:gd name="T40" fmla="*/ 183 w 209"/>
              <a:gd name="T41" fmla="*/ 156 h 205"/>
              <a:gd name="T42" fmla="*/ 171 w 209"/>
              <a:gd name="T43" fmla="*/ 138 h 205"/>
              <a:gd name="T44" fmla="*/ 193 w 209"/>
              <a:gd name="T45" fmla="*/ 125 h 205"/>
              <a:gd name="T46" fmla="*/ 185 w 209"/>
              <a:gd name="T47" fmla="*/ 110 h 205"/>
              <a:gd name="T48" fmla="*/ 201 w 209"/>
              <a:gd name="T49" fmla="*/ 96 h 205"/>
              <a:gd name="T50" fmla="*/ 112 w 209"/>
              <a:gd name="T51" fmla="*/ 81 h 205"/>
              <a:gd name="T52" fmla="*/ 117 w 209"/>
              <a:gd name="T53" fmla="*/ 34 h 205"/>
              <a:gd name="T54" fmla="*/ 92 w 209"/>
              <a:gd name="T55" fmla="*/ 10 h 205"/>
              <a:gd name="T56" fmla="*/ 89 w 209"/>
              <a:gd name="T57" fmla="*/ 37 h 205"/>
              <a:gd name="T58" fmla="*/ 54 w 209"/>
              <a:gd name="T59" fmla="*/ 109 h 205"/>
              <a:gd name="T60" fmla="*/ 48 w 209"/>
              <a:gd name="T61" fmla="*/ 105 h 205"/>
              <a:gd name="T62" fmla="*/ 15 w 209"/>
              <a:gd name="T63" fmla="*/ 10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9" h="205">
                <a:moveTo>
                  <a:pt x="48" y="205"/>
                </a:moveTo>
                <a:cubicBezTo>
                  <a:pt x="19" y="205"/>
                  <a:pt x="19" y="205"/>
                  <a:pt x="19" y="205"/>
                </a:cubicBezTo>
                <a:cubicBezTo>
                  <a:pt x="15" y="205"/>
                  <a:pt x="4" y="205"/>
                  <a:pt x="4" y="19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4"/>
                  <a:pt x="11" y="94"/>
                  <a:pt x="15" y="94"/>
                </a:cubicBezTo>
                <a:cubicBezTo>
                  <a:pt x="41" y="94"/>
                  <a:pt x="41" y="94"/>
                  <a:pt x="41" y="94"/>
                </a:cubicBezTo>
                <a:cubicBezTo>
                  <a:pt x="44" y="94"/>
                  <a:pt x="51" y="94"/>
                  <a:pt x="54" y="100"/>
                </a:cubicBezTo>
                <a:cubicBezTo>
                  <a:pt x="69" y="87"/>
                  <a:pt x="81" y="47"/>
                  <a:pt x="81" y="37"/>
                </a:cubicBezTo>
                <a:cubicBezTo>
                  <a:pt x="81" y="35"/>
                  <a:pt x="81" y="33"/>
                  <a:pt x="81" y="31"/>
                </a:cubicBezTo>
                <a:cubicBezTo>
                  <a:pt x="81" y="21"/>
                  <a:pt x="80" y="10"/>
                  <a:pt x="86" y="4"/>
                </a:cubicBezTo>
                <a:cubicBezTo>
                  <a:pt x="89" y="1"/>
                  <a:pt x="92" y="0"/>
                  <a:pt x="96" y="0"/>
                </a:cubicBezTo>
                <a:cubicBezTo>
                  <a:pt x="113" y="0"/>
                  <a:pt x="123" y="17"/>
                  <a:pt x="125" y="34"/>
                </a:cubicBezTo>
                <a:cubicBezTo>
                  <a:pt x="126" y="52"/>
                  <a:pt x="126" y="65"/>
                  <a:pt x="124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199" y="73"/>
                  <a:pt x="209" y="83"/>
                  <a:pt x="209" y="95"/>
                </a:cubicBezTo>
                <a:cubicBezTo>
                  <a:pt x="209" y="103"/>
                  <a:pt x="205" y="110"/>
                  <a:pt x="199" y="114"/>
                </a:cubicBezTo>
                <a:cubicBezTo>
                  <a:pt x="200" y="117"/>
                  <a:pt x="201" y="121"/>
                  <a:pt x="201" y="124"/>
                </a:cubicBezTo>
                <a:cubicBezTo>
                  <a:pt x="201" y="133"/>
                  <a:pt x="196" y="141"/>
                  <a:pt x="188" y="144"/>
                </a:cubicBezTo>
                <a:cubicBezTo>
                  <a:pt x="190" y="148"/>
                  <a:pt x="191" y="151"/>
                  <a:pt x="191" y="155"/>
                </a:cubicBezTo>
                <a:cubicBezTo>
                  <a:pt x="191" y="163"/>
                  <a:pt x="187" y="170"/>
                  <a:pt x="180" y="174"/>
                </a:cubicBezTo>
                <a:cubicBezTo>
                  <a:pt x="180" y="175"/>
                  <a:pt x="181" y="177"/>
                  <a:pt x="181" y="179"/>
                </a:cubicBezTo>
                <a:cubicBezTo>
                  <a:pt x="181" y="180"/>
                  <a:pt x="181" y="180"/>
                  <a:pt x="181" y="180"/>
                </a:cubicBezTo>
                <a:cubicBezTo>
                  <a:pt x="181" y="191"/>
                  <a:pt x="171" y="200"/>
                  <a:pt x="160" y="200"/>
                </a:cubicBezTo>
                <a:cubicBezTo>
                  <a:pt x="72" y="200"/>
                  <a:pt x="72" y="200"/>
                  <a:pt x="72" y="200"/>
                </a:cubicBezTo>
                <a:cubicBezTo>
                  <a:pt x="69" y="200"/>
                  <a:pt x="66" y="199"/>
                  <a:pt x="63" y="198"/>
                </a:cubicBezTo>
                <a:cubicBezTo>
                  <a:pt x="61" y="205"/>
                  <a:pt x="52" y="205"/>
                  <a:pt x="48" y="205"/>
                </a:cubicBezTo>
                <a:moveTo>
                  <a:pt x="15" y="102"/>
                </a:moveTo>
                <a:cubicBezTo>
                  <a:pt x="8" y="102"/>
                  <a:pt x="8" y="104"/>
                  <a:pt x="8" y="105"/>
                </a:cubicBezTo>
                <a:cubicBezTo>
                  <a:pt x="12" y="194"/>
                  <a:pt x="12" y="194"/>
                  <a:pt x="12" y="194"/>
                </a:cubicBezTo>
                <a:cubicBezTo>
                  <a:pt x="12" y="196"/>
                  <a:pt x="12" y="197"/>
                  <a:pt x="19" y="197"/>
                </a:cubicBezTo>
                <a:cubicBezTo>
                  <a:pt x="48" y="197"/>
                  <a:pt x="48" y="197"/>
                  <a:pt x="48" y="197"/>
                </a:cubicBezTo>
                <a:cubicBezTo>
                  <a:pt x="56" y="197"/>
                  <a:pt x="56" y="196"/>
                  <a:pt x="56" y="194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3" y="187"/>
                  <a:pt x="63" y="187"/>
                  <a:pt x="63" y="187"/>
                </a:cubicBezTo>
                <a:cubicBezTo>
                  <a:pt x="65" y="190"/>
                  <a:pt x="69" y="192"/>
                  <a:pt x="72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67" y="192"/>
                  <a:pt x="173" y="186"/>
                  <a:pt x="173" y="180"/>
                </a:cubicBezTo>
                <a:cubicBezTo>
                  <a:pt x="173" y="179"/>
                  <a:pt x="173" y="179"/>
                  <a:pt x="173" y="179"/>
                </a:cubicBezTo>
                <a:cubicBezTo>
                  <a:pt x="173" y="177"/>
                  <a:pt x="172" y="175"/>
                  <a:pt x="171" y="173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4" y="168"/>
                  <a:pt x="174" y="168"/>
                  <a:pt x="174" y="168"/>
                </a:cubicBezTo>
                <a:cubicBezTo>
                  <a:pt x="179" y="166"/>
                  <a:pt x="183" y="161"/>
                  <a:pt x="183" y="156"/>
                </a:cubicBezTo>
                <a:cubicBezTo>
                  <a:pt x="183" y="151"/>
                  <a:pt x="181" y="147"/>
                  <a:pt x="178" y="144"/>
                </a:cubicBezTo>
                <a:cubicBezTo>
                  <a:pt x="171" y="138"/>
                  <a:pt x="171" y="138"/>
                  <a:pt x="17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88" y="137"/>
                  <a:pt x="193" y="132"/>
                  <a:pt x="193" y="125"/>
                </a:cubicBezTo>
                <a:cubicBezTo>
                  <a:pt x="193" y="121"/>
                  <a:pt x="192" y="117"/>
                  <a:pt x="189" y="114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1" y="108"/>
                  <a:pt x="191" y="108"/>
                  <a:pt x="191" y="108"/>
                </a:cubicBezTo>
                <a:cubicBezTo>
                  <a:pt x="197" y="106"/>
                  <a:pt x="201" y="101"/>
                  <a:pt x="201" y="96"/>
                </a:cubicBezTo>
                <a:cubicBezTo>
                  <a:pt x="201" y="87"/>
                  <a:pt x="194" y="81"/>
                  <a:pt x="186" y="81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16" y="72"/>
                  <a:pt x="119" y="63"/>
                  <a:pt x="117" y="34"/>
                </a:cubicBezTo>
                <a:cubicBezTo>
                  <a:pt x="116" y="24"/>
                  <a:pt x="110" y="8"/>
                  <a:pt x="96" y="8"/>
                </a:cubicBezTo>
                <a:cubicBezTo>
                  <a:pt x="94" y="8"/>
                  <a:pt x="92" y="9"/>
                  <a:pt x="92" y="10"/>
                </a:cubicBezTo>
                <a:cubicBezTo>
                  <a:pt x="88" y="13"/>
                  <a:pt x="89" y="23"/>
                  <a:pt x="89" y="30"/>
                </a:cubicBezTo>
                <a:cubicBezTo>
                  <a:pt x="89" y="33"/>
                  <a:pt x="89" y="35"/>
                  <a:pt x="89" y="37"/>
                </a:cubicBezTo>
                <a:cubicBezTo>
                  <a:pt x="89" y="50"/>
                  <a:pt x="74" y="99"/>
                  <a:pt x="55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4"/>
                  <a:pt x="48" y="102"/>
                  <a:pt x="41" y="102"/>
                </a:cubicBezTo>
                <a:lnTo>
                  <a:pt x="15" y="1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059550" y="3275941"/>
            <a:ext cx="627396" cy="624924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39341" y="1356016"/>
            <a:ext cx="574476" cy="552466"/>
            <a:chOff x="6159731" y="1864447"/>
            <a:chExt cx="469385" cy="451400"/>
          </a:xfrm>
          <a:solidFill>
            <a:schemeClr val="bg1"/>
          </a:solidFill>
        </p:grpSpPr>
        <p:sp>
          <p:nvSpPr>
            <p:cNvPr id="29" name="Oval 131"/>
            <p:cNvSpPr>
              <a:spLocks noChangeArrowheads="1"/>
            </p:cNvSpPr>
            <p:nvPr/>
          </p:nvSpPr>
          <p:spPr bwMode="auto">
            <a:xfrm>
              <a:off x="6288812" y="1864447"/>
              <a:ext cx="211223" cy="21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30" name="Freeform 134"/>
            <p:cNvSpPr>
              <a:spLocks/>
            </p:cNvSpPr>
            <p:nvPr/>
          </p:nvSpPr>
          <p:spPr bwMode="auto">
            <a:xfrm>
              <a:off x="6159731" y="2111736"/>
              <a:ext cx="469385" cy="204111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39341" y="5272271"/>
            <a:ext cx="519303" cy="450063"/>
            <a:chOff x="7090992" y="4839631"/>
            <a:chExt cx="424306" cy="367732"/>
          </a:xfrm>
          <a:solidFill>
            <a:schemeClr val="bg1"/>
          </a:solidFill>
        </p:grpSpPr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7156995" y="4994536"/>
              <a:ext cx="86882" cy="15288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7282266" y="4937962"/>
              <a:ext cx="86882" cy="209459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7408885" y="4891491"/>
              <a:ext cx="86882" cy="255931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7090992" y="4839631"/>
              <a:ext cx="424306" cy="367732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90685" y="3319482"/>
            <a:ext cx="478012" cy="473085"/>
            <a:chOff x="4270293" y="4090633"/>
            <a:chExt cx="390570" cy="386543"/>
          </a:xfrm>
          <a:solidFill>
            <a:schemeClr val="bg1"/>
          </a:solidFill>
        </p:grpSpPr>
        <p:sp>
          <p:nvSpPr>
            <p:cNvPr id="37" name="Freeform 136"/>
            <p:cNvSpPr>
              <a:spLocks/>
            </p:cNvSpPr>
            <p:nvPr/>
          </p:nvSpPr>
          <p:spPr bwMode="auto">
            <a:xfrm>
              <a:off x="4270293" y="4307258"/>
              <a:ext cx="390570" cy="169918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4270293" y="4090633"/>
              <a:ext cx="390570" cy="224678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1773408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40056" y="1767774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4952306"/>
            <a:ext cx="33500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40056" y="4952306"/>
            <a:ext cx="34595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43" name="矩形 4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935446" y="393960"/>
            <a:ext cx="3705495" cy="592217"/>
            <a:chOff x="330189" y="329522"/>
            <a:chExt cx="3705495" cy="592217"/>
          </a:xfrm>
        </p:grpSpPr>
        <p:sp>
          <p:nvSpPr>
            <p:cNvPr id="46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provide the best way to  your business.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330189" y="329522"/>
              <a:ext cx="24186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18478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 TITLE </a:t>
              </a:r>
            </a:p>
          </p:txBody>
        </p:sp>
      </p:grpSp>
      <p:sp>
        <p:nvSpPr>
          <p:cNvPr id="48" name="圆角矩形 4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39" grpId="0"/>
      <p:bldP spid="40" grpId="0"/>
      <p:bldP spid="41" grpId="0"/>
      <p:bldP spid="42" grpId="0"/>
      <p:bldP spid="43" grpId="0" animBg="1"/>
      <p:bldP spid="43" grpId="1" animBg="1"/>
      <p:bldP spid="44" grpId="0" animBg="1"/>
      <p:bldP spid="44" grpId="1" animBg="1"/>
      <p:bldP spid="48" grpId="0" animBg="1"/>
      <p:bldP spid="48" grpId="1" animBg="1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2834</Words>
  <Application>Microsoft Office PowerPoint</Application>
  <PresentationFormat>自定义</PresentationFormat>
  <Paragraphs>376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第一PPT，www.1ppt.com</vt:lpstr>
      <vt:lpstr>第一PPT www.1ppt.com</vt:lpstr>
      <vt:lpstr>第一PPT-www.1ppt.com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极简微立体</dc:title>
  <dc:creator>第一PPT</dc:creator>
  <cp:keywords>www.1ppt.com</cp:keywords>
  <dc:description>www.1ppt.com</dc:description>
  <cp:lastModifiedBy>Windows User</cp:lastModifiedBy>
  <cp:revision>118</cp:revision>
  <dcterms:created xsi:type="dcterms:W3CDTF">2016-06-30T07:01:47Z</dcterms:created>
  <dcterms:modified xsi:type="dcterms:W3CDTF">2018-03-30T13:16:46Z</dcterms:modified>
</cp:coreProperties>
</file>