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D5D20-4093-40CE-B00E-880F3273C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FCB40E-8119-4617-9586-839CF7031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FF249F-8B23-445C-901E-08C1E46E7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21D0-30B7-46AA-8478-AE03A8526710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1B4C9A-97B7-4BC5-9EB0-5F6277091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EC38F-D6F4-496E-80F9-99CE52CC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1A2E-FA86-4090-BF8C-6D8C010D2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457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97052-F21B-486E-B2A1-F0B8E9C4F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441296-784E-4626-81C1-C38300126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1C2956-FD54-40E8-9611-7C49A1BD4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21D0-30B7-46AA-8478-AE03A8526710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2B1B40-6DAE-4228-B631-51C0A6F9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9CBF18-FD91-40A9-B2D2-E69BABE0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1A2E-FA86-4090-BF8C-6D8C010D2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223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8D9F82-B136-401E-BE9E-3CEBF8FECC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F3A701-8E36-4815-B45A-75B87979A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C844F9-CC2C-4C5B-9E80-C89412C48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21D0-30B7-46AA-8478-AE03A8526710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44DE23-DF77-4027-8104-6F26F18B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A0B61-B291-42F3-976B-895ACAAC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1A2E-FA86-4090-BF8C-6D8C010D2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76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CE7A7-160D-4820-92A9-8909D7F68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C2852A-5030-4D82-99A5-08D28A4B4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5C6C05-28FF-4EB3-B5FB-9489BFA2A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21D0-30B7-46AA-8478-AE03A8526710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BCB8E9-8ECD-4541-978E-DF95C704C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1DA831-5F59-4425-AA57-CF3E6346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1A2E-FA86-4090-BF8C-6D8C010D2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4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BF7FA-40FF-4EC4-88E5-F98534FEA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A1145E-B4E5-48EA-9F68-05EE1E5CE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9C8B23-5617-4314-9EF6-107A6A06B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21D0-30B7-46AA-8478-AE03A8526710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9AF1FB-B4BA-4FF4-930E-A0B3355D0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6D8B72-B105-45CB-80E8-A5223792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1A2E-FA86-4090-BF8C-6D8C010D2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728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46C86-9619-483C-9FB3-DD2F16DC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C7ADDA-B8F1-420B-B9D1-DF6A31B57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152A49-0E27-46FA-A84C-A97E64675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D02EE0-4660-4710-99AE-707CB898E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21D0-30B7-46AA-8478-AE03A8526710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6DFC92-6637-4A1B-855B-1BD783CBA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78C5CA-4DEC-4544-B024-9928BB31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1A2E-FA86-4090-BF8C-6D8C010D2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49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45187-17A2-4412-9AD9-A3791F16C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0FFB06-A510-4DCE-8D59-2C350FDAE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02CA27-82DF-4BFD-B2EF-654342A2A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54B078-4D2E-4176-96E2-A6EB7BF54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CB66DA-FA8F-444F-B866-15472BED5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CAC764-5A97-4699-B6F4-BF291EC65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21D0-30B7-46AA-8478-AE03A8526710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C5FEA8-D914-46E3-A5E8-52DFC592E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D48D91-3908-406B-88DA-22A79288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1A2E-FA86-4090-BF8C-6D8C010D2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797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15751-AF2E-434E-A879-D7F1D5483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EDC84F-49C3-4056-94EE-51A5C2DFE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21D0-30B7-46AA-8478-AE03A8526710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8BEA0C-B8EB-4F17-9E6B-25CB02F9B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C4605E-A0AB-42D8-BC80-C0B8DAE19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1A2E-FA86-4090-BF8C-6D8C010D2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32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D35779-C442-4540-A2C3-270655E35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21D0-30B7-46AA-8478-AE03A8526710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246EAC-4A66-4746-B0B3-44E943CF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24F2FE-F039-4371-B73A-AC985C615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1A2E-FA86-4090-BF8C-6D8C010D2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411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362BB-1396-4C37-ABAC-A7D6A20E4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9F9015-0490-44C5-ADC0-1FB5E5492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2D88E8-B021-41ED-B6B7-5DBAA4F18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070CCB-AC89-43AB-B0E2-AEEC920E2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21D0-30B7-46AA-8478-AE03A8526710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B1F486-8AF2-4982-9E70-0DECB95CD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5ED3DD-E69F-450B-B402-2BACB3BC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1A2E-FA86-4090-BF8C-6D8C010D2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158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7D91F-9F2A-4C0C-BF63-645B30AB0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3A3170-5E56-4A4B-8D25-1BACBB505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E4AF20-CAC2-40CF-AC3B-6D08C051E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22E595-9FD1-4C55-8C9D-EAF84F226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21D0-30B7-46AA-8478-AE03A8526710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369939-14E6-48D3-A301-56D79B3C2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EFFDC1-2F82-46EB-919D-9588E92F4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1A2E-FA86-4090-BF8C-6D8C010D2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533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CBE4AA-41FC-4721-83CB-7F5BC1CAF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098B80-B454-4BBC-AFA3-897C1C1BD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AF2319-A040-405E-9B17-49AEE804B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021D0-30B7-46AA-8478-AE03A8526710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7CAA37-AB5A-4C6B-81B6-12F4C0B0EE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FD7717-B9D5-46FE-870C-C2196FC4A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E1A2E-FA86-4090-BF8C-6D8C010D2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31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F15BC34-8308-4857-81C0-9578B03DD053}"/>
              </a:ext>
            </a:extLst>
          </p:cNvPr>
          <p:cNvSpPr/>
          <p:nvPr/>
        </p:nvSpPr>
        <p:spPr>
          <a:xfrm>
            <a:off x="5331655" y="478302"/>
            <a:ext cx="1716259" cy="6611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3D</a:t>
            </a:r>
            <a:r>
              <a:rPr lang="zh-CN" altLang="en-US" dirty="0"/>
              <a:t>试衣间系统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9A59FC-1F3A-4171-A3D8-9C742B43042C}"/>
              </a:ext>
            </a:extLst>
          </p:cNvPr>
          <p:cNvSpPr/>
          <p:nvPr/>
        </p:nvSpPr>
        <p:spPr>
          <a:xfrm>
            <a:off x="2013586" y="1659988"/>
            <a:ext cx="1378634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系统设置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0AA79E-A9BC-4DC4-BD2E-AD425E486DE7}"/>
              </a:ext>
            </a:extLst>
          </p:cNvPr>
          <p:cNvSpPr/>
          <p:nvPr/>
        </p:nvSpPr>
        <p:spPr>
          <a:xfrm>
            <a:off x="3953021" y="1659988"/>
            <a:ext cx="1378634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性别选择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EFCE98E-2B81-43A8-93F0-0EFE9D178ABB}"/>
              </a:ext>
            </a:extLst>
          </p:cNvPr>
          <p:cNvSpPr/>
          <p:nvPr/>
        </p:nvSpPr>
        <p:spPr>
          <a:xfrm>
            <a:off x="6750587" y="1659988"/>
            <a:ext cx="1378634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服装选择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4FF06AC-62FA-4E7B-99D6-C90227BD02F5}"/>
              </a:ext>
            </a:extLst>
          </p:cNvPr>
          <p:cNvSpPr/>
          <p:nvPr/>
        </p:nvSpPr>
        <p:spPr>
          <a:xfrm>
            <a:off x="9005157" y="1659988"/>
            <a:ext cx="1378634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服装配置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0E46CD0-ADD5-48DD-9F36-86F98DB2C467}"/>
              </a:ext>
            </a:extLst>
          </p:cNvPr>
          <p:cNvSpPr/>
          <p:nvPr/>
        </p:nvSpPr>
        <p:spPr>
          <a:xfrm>
            <a:off x="1956320" y="2766652"/>
            <a:ext cx="633046" cy="1491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屏幕分辨率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8F19F57-10B1-408C-9E2D-D0621A2D1B84}"/>
              </a:ext>
            </a:extLst>
          </p:cNvPr>
          <p:cNvSpPr/>
          <p:nvPr/>
        </p:nvSpPr>
        <p:spPr>
          <a:xfrm>
            <a:off x="2934865" y="2752585"/>
            <a:ext cx="633046" cy="1479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是否全屏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AE5915A-6278-42B9-B516-323CB7DE4CE0}"/>
              </a:ext>
            </a:extLst>
          </p:cNvPr>
          <p:cNvSpPr/>
          <p:nvPr/>
        </p:nvSpPr>
        <p:spPr>
          <a:xfrm>
            <a:off x="3928345" y="2771336"/>
            <a:ext cx="633046" cy="1491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面部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18E7131-5D46-4099-BE0D-75C1FA40D936}"/>
              </a:ext>
            </a:extLst>
          </p:cNvPr>
          <p:cNvSpPr/>
          <p:nvPr/>
        </p:nvSpPr>
        <p:spPr>
          <a:xfrm>
            <a:off x="4756272" y="2766652"/>
            <a:ext cx="633046" cy="1491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发型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DF16F80-0561-4795-B907-A880877036B2}"/>
              </a:ext>
            </a:extLst>
          </p:cNvPr>
          <p:cNvSpPr/>
          <p:nvPr/>
        </p:nvSpPr>
        <p:spPr>
          <a:xfrm>
            <a:off x="5609016" y="2766652"/>
            <a:ext cx="633046" cy="1491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眼睛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397CA5D-9813-4FBE-A7A8-994A5DA16B3E}"/>
              </a:ext>
            </a:extLst>
          </p:cNvPr>
          <p:cNvSpPr/>
          <p:nvPr/>
        </p:nvSpPr>
        <p:spPr>
          <a:xfrm>
            <a:off x="7302675" y="2783061"/>
            <a:ext cx="633046" cy="1491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下装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5972471-B4E2-4380-8ABB-07B77225C8E8}"/>
              </a:ext>
            </a:extLst>
          </p:cNvPr>
          <p:cNvSpPr/>
          <p:nvPr/>
        </p:nvSpPr>
        <p:spPr>
          <a:xfrm>
            <a:off x="6484951" y="2783061"/>
            <a:ext cx="633046" cy="1491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衣服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DD10881-7418-4923-B1A7-DA750F49207C}"/>
              </a:ext>
            </a:extLst>
          </p:cNvPr>
          <p:cNvSpPr/>
          <p:nvPr/>
        </p:nvSpPr>
        <p:spPr>
          <a:xfrm>
            <a:off x="8179894" y="2766652"/>
            <a:ext cx="633046" cy="1491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鞋子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A53B7D1-A43F-4E96-B6C7-6413F0F77450}"/>
              </a:ext>
            </a:extLst>
          </p:cNvPr>
          <p:cNvSpPr/>
          <p:nvPr/>
        </p:nvSpPr>
        <p:spPr>
          <a:xfrm>
            <a:off x="8985189" y="2766652"/>
            <a:ext cx="633046" cy="1491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保存配置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4A2B7FE-3C0B-4553-B0A2-60F932FD0823}"/>
              </a:ext>
            </a:extLst>
          </p:cNvPr>
          <p:cNvSpPr/>
          <p:nvPr/>
        </p:nvSpPr>
        <p:spPr>
          <a:xfrm>
            <a:off x="9722609" y="2766652"/>
            <a:ext cx="633046" cy="1491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清除除置</a:t>
            </a:r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3871CAF5-1772-4573-A659-D94AE56583A4}"/>
              </a:ext>
            </a:extLst>
          </p:cNvPr>
          <p:cNvCxnSpPr>
            <a:stCxn id="6" idx="0"/>
          </p:cNvCxnSpPr>
          <p:nvPr/>
        </p:nvCxnSpPr>
        <p:spPr>
          <a:xfrm rot="5400000" flipH="1" flipV="1">
            <a:off x="5289453" y="759655"/>
            <a:ext cx="253218" cy="15474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7D8BC05F-16B9-416B-BFED-88D51F45096F}"/>
              </a:ext>
            </a:extLst>
          </p:cNvPr>
          <p:cNvCxnSpPr>
            <a:stCxn id="7" idx="0"/>
          </p:cNvCxnSpPr>
          <p:nvPr/>
        </p:nvCxnSpPr>
        <p:spPr>
          <a:xfrm rot="16200000" flipV="1">
            <a:off x="6688236" y="908320"/>
            <a:ext cx="253218" cy="12501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25BB30D6-C365-4A4D-BAED-93301C46AAA0}"/>
              </a:ext>
            </a:extLst>
          </p:cNvPr>
          <p:cNvCxnSpPr>
            <a:stCxn id="8" idx="0"/>
          </p:cNvCxnSpPr>
          <p:nvPr/>
        </p:nvCxnSpPr>
        <p:spPr>
          <a:xfrm rot="16200000" flipV="1">
            <a:off x="8182417" y="147931"/>
            <a:ext cx="253218" cy="277089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660EE265-D5C9-4D68-B6E7-4BD89C44B79C}"/>
              </a:ext>
            </a:extLst>
          </p:cNvPr>
          <p:cNvCxnSpPr>
            <a:stCxn id="9" idx="0"/>
            <a:endCxn id="5" idx="2"/>
          </p:cNvCxnSpPr>
          <p:nvPr/>
        </p:nvCxnSpPr>
        <p:spPr>
          <a:xfrm rot="5400000" flipH="1" flipV="1">
            <a:off x="2208861" y="2272610"/>
            <a:ext cx="558024" cy="4300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A15E4F4F-5937-4423-B0FE-7A80FC486411}"/>
              </a:ext>
            </a:extLst>
          </p:cNvPr>
          <p:cNvCxnSpPr>
            <a:stCxn id="13" idx="0"/>
            <a:endCxn id="7" idx="2"/>
          </p:cNvCxnSpPr>
          <p:nvPr/>
        </p:nvCxnSpPr>
        <p:spPr>
          <a:xfrm rot="5400000" flipH="1" flipV="1">
            <a:off x="5561032" y="892464"/>
            <a:ext cx="562708" cy="319503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07DA3151-18DE-49B4-8F65-C6458138D646}"/>
              </a:ext>
            </a:extLst>
          </p:cNvPr>
          <p:cNvCxnSpPr>
            <a:stCxn id="14" idx="0"/>
            <a:endCxn id="7" idx="2"/>
          </p:cNvCxnSpPr>
          <p:nvPr/>
        </p:nvCxnSpPr>
        <p:spPr>
          <a:xfrm rot="5400000" flipH="1" flipV="1">
            <a:off x="5977337" y="1304086"/>
            <a:ext cx="558024" cy="236710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B2670D97-16F6-4FEA-B538-3B609A034E07}"/>
              </a:ext>
            </a:extLst>
          </p:cNvPr>
          <p:cNvCxnSpPr>
            <a:stCxn id="15" idx="0"/>
            <a:endCxn id="7" idx="2"/>
          </p:cNvCxnSpPr>
          <p:nvPr/>
        </p:nvCxnSpPr>
        <p:spPr>
          <a:xfrm rot="5400000" flipH="1" flipV="1">
            <a:off x="6403709" y="1730458"/>
            <a:ext cx="558024" cy="151436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474A8C36-AB5B-429D-B0B0-B0282022E499}"/>
              </a:ext>
            </a:extLst>
          </p:cNvPr>
          <p:cNvCxnSpPr>
            <a:stCxn id="17" idx="0"/>
            <a:endCxn id="7" idx="2"/>
          </p:cNvCxnSpPr>
          <p:nvPr/>
        </p:nvCxnSpPr>
        <p:spPr>
          <a:xfrm rot="5400000" flipH="1" flipV="1">
            <a:off x="6833473" y="2176630"/>
            <a:ext cx="574433" cy="6384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F322D8FD-0E8C-4252-8150-1939132D3B53}"/>
              </a:ext>
            </a:extLst>
          </p:cNvPr>
          <p:cNvCxnSpPr>
            <a:stCxn id="16" idx="0"/>
            <a:endCxn id="7" idx="2"/>
          </p:cNvCxnSpPr>
          <p:nvPr/>
        </p:nvCxnSpPr>
        <p:spPr>
          <a:xfrm rot="16200000" flipV="1">
            <a:off x="7242335" y="2406198"/>
            <a:ext cx="574433" cy="17929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603F57C4-277D-49EA-A938-EA52F020924D}"/>
              </a:ext>
            </a:extLst>
          </p:cNvPr>
          <p:cNvCxnSpPr>
            <a:stCxn id="18" idx="0"/>
            <a:endCxn id="7" idx="2"/>
          </p:cNvCxnSpPr>
          <p:nvPr/>
        </p:nvCxnSpPr>
        <p:spPr>
          <a:xfrm rot="16200000" flipV="1">
            <a:off x="7689149" y="1959383"/>
            <a:ext cx="558024" cy="105651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0804891E-10E4-404D-B398-5828D7452CD0}"/>
              </a:ext>
            </a:extLst>
          </p:cNvPr>
          <p:cNvCxnSpPr>
            <a:stCxn id="19" idx="0"/>
            <a:endCxn id="8" idx="2"/>
          </p:cNvCxnSpPr>
          <p:nvPr/>
        </p:nvCxnSpPr>
        <p:spPr>
          <a:xfrm rot="5400000" flipH="1" flipV="1">
            <a:off x="9219081" y="2291259"/>
            <a:ext cx="558024" cy="39276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2B3483AC-7936-4132-90DF-5B3A9B787F51}"/>
              </a:ext>
            </a:extLst>
          </p:cNvPr>
          <p:cNvCxnSpPr>
            <a:cxnSpLocks/>
            <a:stCxn id="20" idx="0"/>
            <a:endCxn id="8" idx="2"/>
          </p:cNvCxnSpPr>
          <p:nvPr/>
        </p:nvCxnSpPr>
        <p:spPr>
          <a:xfrm rot="16200000" flipV="1">
            <a:off x="9587791" y="2315311"/>
            <a:ext cx="558024" cy="3446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7BFAD402-F058-4176-8DF7-B28369E84BDD}"/>
              </a:ext>
            </a:extLst>
          </p:cNvPr>
          <p:cNvCxnSpPr>
            <a:stCxn id="5" idx="0"/>
            <a:endCxn id="4" idx="2"/>
          </p:cNvCxnSpPr>
          <p:nvPr/>
        </p:nvCxnSpPr>
        <p:spPr>
          <a:xfrm rot="5400000" flipH="1" flipV="1">
            <a:off x="4186092" y="-343705"/>
            <a:ext cx="520505" cy="34868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13DE3D9D-35EF-41D4-9438-0AC38B4A57A0}"/>
              </a:ext>
            </a:extLst>
          </p:cNvPr>
          <p:cNvCxnSpPr>
            <a:stCxn id="10" idx="0"/>
            <a:endCxn id="5" idx="2"/>
          </p:cNvCxnSpPr>
          <p:nvPr/>
        </p:nvCxnSpPr>
        <p:spPr>
          <a:xfrm rot="16200000" flipV="1">
            <a:off x="2705168" y="2206364"/>
            <a:ext cx="543957" cy="54848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07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磁盘 3">
            <a:extLst>
              <a:ext uri="{FF2B5EF4-FFF2-40B4-BE49-F238E27FC236}">
                <a16:creationId xmlns:a16="http://schemas.microsoft.com/office/drawing/2014/main" id="{9E719709-AEC5-44F5-956A-E19D589B90BD}"/>
              </a:ext>
            </a:extLst>
          </p:cNvPr>
          <p:cNvSpPr/>
          <p:nvPr/>
        </p:nvSpPr>
        <p:spPr>
          <a:xfrm>
            <a:off x="5523917" y="1735601"/>
            <a:ext cx="1627163" cy="2307102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C546CE-843E-4A81-B490-DFB4D3EB9D84}"/>
              </a:ext>
            </a:extLst>
          </p:cNvPr>
          <p:cNvSpPr/>
          <p:nvPr/>
        </p:nvSpPr>
        <p:spPr>
          <a:xfrm>
            <a:off x="1008184" y="1249680"/>
            <a:ext cx="604911" cy="3010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FAFB327-78F9-46E8-9A84-08D9E0563C5F}"/>
              </a:ext>
            </a:extLst>
          </p:cNvPr>
          <p:cNvSpPr/>
          <p:nvPr/>
        </p:nvSpPr>
        <p:spPr>
          <a:xfrm>
            <a:off x="2461848" y="1249680"/>
            <a:ext cx="2213316" cy="3024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FF54E8E-0A53-4F0F-B1F9-2567B4FCAE64}"/>
              </a:ext>
            </a:extLst>
          </p:cNvPr>
          <p:cNvSpPr/>
          <p:nvPr/>
        </p:nvSpPr>
        <p:spPr>
          <a:xfrm>
            <a:off x="2766647" y="2090224"/>
            <a:ext cx="1603717" cy="912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模型数据处理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F6AF16-D58F-4862-B809-9CA1A475D84C}"/>
              </a:ext>
            </a:extLst>
          </p:cNvPr>
          <p:cNvSpPr/>
          <p:nvPr/>
        </p:nvSpPr>
        <p:spPr>
          <a:xfrm>
            <a:off x="2766646" y="3139440"/>
            <a:ext cx="1603717" cy="912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人物模型的生成与加载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4252F45-8E2B-4BAC-9F44-06D1BE73BF9F}"/>
              </a:ext>
            </a:extLst>
          </p:cNvPr>
          <p:cNvCxnSpPr/>
          <p:nvPr/>
        </p:nvCxnSpPr>
        <p:spPr>
          <a:xfrm flipH="1">
            <a:off x="1596682" y="2908495"/>
            <a:ext cx="848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E6BF867-6F92-4451-94E3-5D91657F2EF6}"/>
              </a:ext>
            </a:extLst>
          </p:cNvPr>
          <p:cNvCxnSpPr/>
          <p:nvPr/>
        </p:nvCxnSpPr>
        <p:spPr>
          <a:xfrm>
            <a:off x="1596682" y="2526321"/>
            <a:ext cx="848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8BFA8E5-DF45-4207-8919-6B522655E811}"/>
              </a:ext>
            </a:extLst>
          </p:cNvPr>
          <p:cNvCxnSpPr>
            <a:cxnSpLocks/>
          </p:cNvCxnSpPr>
          <p:nvPr/>
        </p:nvCxnSpPr>
        <p:spPr>
          <a:xfrm>
            <a:off x="4675164" y="2546251"/>
            <a:ext cx="848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C341C39-CE28-45FF-8FEB-E393C7FAE5BC}"/>
              </a:ext>
            </a:extLst>
          </p:cNvPr>
          <p:cNvCxnSpPr>
            <a:cxnSpLocks/>
          </p:cNvCxnSpPr>
          <p:nvPr/>
        </p:nvCxnSpPr>
        <p:spPr>
          <a:xfrm flipH="1">
            <a:off x="4675164" y="3002279"/>
            <a:ext cx="848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7D208FC4-4B14-4B9A-9BD3-07373210B6E2}"/>
              </a:ext>
            </a:extLst>
          </p:cNvPr>
          <p:cNvSpPr txBox="1"/>
          <p:nvPr/>
        </p:nvSpPr>
        <p:spPr>
          <a:xfrm>
            <a:off x="1781910" y="1865923"/>
            <a:ext cx="832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点击鼠标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D29A484-C40F-4E61-B4B1-5FD7336C0D05}"/>
              </a:ext>
            </a:extLst>
          </p:cNvPr>
          <p:cNvSpPr txBox="1"/>
          <p:nvPr/>
        </p:nvSpPr>
        <p:spPr>
          <a:xfrm>
            <a:off x="1781910" y="2908495"/>
            <a:ext cx="832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渲染模型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A86E7DC-5BED-48CB-95D8-B83D0A6F1D09}"/>
              </a:ext>
            </a:extLst>
          </p:cNvPr>
          <p:cNvSpPr txBox="1"/>
          <p:nvPr/>
        </p:nvSpPr>
        <p:spPr>
          <a:xfrm>
            <a:off x="4827564" y="1628559"/>
            <a:ext cx="8323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请求模型数据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FED7CC3-E991-4F56-ABC4-9C3796BAD998}"/>
              </a:ext>
            </a:extLst>
          </p:cNvPr>
          <p:cNvSpPr txBox="1"/>
          <p:nvPr/>
        </p:nvSpPr>
        <p:spPr>
          <a:xfrm>
            <a:off x="4806462" y="3129504"/>
            <a:ext cx="8323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返回模型数据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DFE8E45-FBF7-42D3-8575-DB40E5541AAD}"/>
              </a:ext>
            </a:extLst>
          </p:cNvPr>
          <p:cNvSpPr txBox="1"/>
          <p:nvPr/>
        </p:nvSpPr>
        <p:spPr>
          <a:xfrm>
            <a:off x="5862712" y="2704486"/>
            <a:ext cx="1137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数据库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CC3F702-963D-4A5C-BFA5-1717C235FD09}"/>
              </a:ext>
            </a:extLst>
          </p:cNvPr>
          <p:cNvSpPr txBox="1"/>
          <p:nvPr/>
        </p:nvSpPr>
        <p:spPr>
          <a:xfrm>
            <a:off x="2999935" y="1501056"/>
            <a:ext cx="1137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程序实例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7305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51</Words>
  <Application>Microsoft Office PowerPoint</Application>
  <PresentationFormat>宽屏</PresentationFormat>
  <Paragraphs>24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Godphone</dc:creator>
  <cp:lastModifiedBy>Godphone</cp:lastModifiedBy>
  <cp:revision>12</cp:revision>
  <dcterms:created xsi:type="dcterms:W3CDTF">2018-04-01T13:34:31Z</dcterms:created>
  <dcterms:modified xsi:type="dcterms:W3CDTF">2018-04-01T14:16:17Z</dcterms:modified>
</cp:coreProperties>
</file>