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21" r:id="rId3"/>
    <p:sldId id="407" r:id="rId5"/>
    <p:sldId id="297" r:id="rId6"/>
    <p:sldId id="257" r:id="rId7"/>
    <p:sldId id="322" r:id="rId8"/>
    <p:sldId id="268" r:id="rId9"/>
    <p:sldId id="323" r:id="rId10"/>
    <p:sldId id="264" r:id="rId11"/>
    <p:sldId id="279" r:id="rId12"/>
    <p:sldId id="348" r:id="rId13"/>
    <p:sldId id="277" r:id="rId14"/>
    <p:sldId id="349" r:id="rId15"/>
    <p:sldId id="350" r:id="rId16"/>
    <p:sldId id="351" r:id="rId17"/>
    <p:sldId id="352" r:id="rId18"/>
    <p:sldId id="353" r:id="rId19"/>
    <p:sldId id="354" r:id="rId20"/>
    <p:sldId id="355" r:id="rId21"/>
    <p:sldId id="356" r:id="rId22"/>
    <p:sldId id="383" r:id="rId23"/>
    <p:sldId id="384" r:id="rId24"/>
    <p:sldId id="442" r:id="rId25"/>
    <p:sldId id="385" r:id="rId26"/>
    <p:sldId id="386" r:id="rId27"/>
    <p:sldId id="387" r:id="rId28"/>
    <p:sldId id="263" r:id="rId29"/>
    <p:sldId id="397" r:id="rId30"/>
    <p:sldId id="287" r:id="rId31"/>
    <p:sldId id="388" r:id="rId32"/>
    <p:sldId id="389" r:id="rId33"/>
    <p:sldId id="390" r:id="rId34"/>
    <p:sldId id="391" r:id="rId35"/>
    <p:sldId id="392" r:id="rId36"/>
    <p:sldId id="393" r:id="rId37"/>
    <p:sldId id="398" r:id="rId38"/>
    <p:sldId id="275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3838"/>
    <a:srgbClr val="C0C2CC"/>
    <a:srgbClr val="404040"/>
    <a:srgbClr val="D6DCE5"/>
    <a:srgbClr val="5B9BD5"/>
    <a:srgbClr val="B4C7E7"/>
    <a:srgbClr val="303749"/>
    <a:srgbClr val="75879F"/>
    <a:srgbClr val="191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-62" y="-86"/>
      </p:cViewPr>
      <p:guideLst>
        <p:guide orient="horz" pos="2138"/>
        <p:guide pos="383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E181A9-ACD0-499C-A721-9C248A4BB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FF76B-2451-44FE-82B9-343162E085D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3600">
                <a:sym typeface="+mn-ea"/>
              </a:rPr>
              <a:t>EDBT / ICDT研讨会主席</a:t>
            </a:r>
            <a:endParaRPr lang="zh-CN" altLang="en-US" sz="3600">
              <a:sym typeface="+mn-ea"/>
            </a:endParaRPr>
          </a:p>
          <a:p>
            <a:r>
              <a:rPr lang="zh-CN" altLang="en-US" sz="3600">
                <a:sym typeface="+mn-ea"/>
              </a:rPr>
              <a:t>Nikolaus Augsten，奥地利萨尔茨堡大学</a:t>
            </a:r>
            <a:endParaRPr lang="zh-CN" altLang="en-US" sz="3600">
              <a:sym typeface="+mn-ea"/>
            </a:endParaRPr>
          </a:p>
          <a:p>
            <a:r>
              <a:rPr lang="zh-CN" altLang="en-US" sz="3600">
                <a:sym typeface="+mn-ea"/>
              </a:rPr>
              <a:t>第28届地理标志 - 数据库基础研讨会</a:t>
            </a:r>
            <a:endParaRPr lang="zh-CN" altLang="en-US" sz="360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1" y="2289035"/>
            <a:ext cx="10514012" cy="2347938"/>
          </a:xfrm>
        </p:spPr>
        <p:txBody>
          <a:bodyPr anchor="b"/>
          <a:lstStyle>
            <a:lvl1pPr algn="ctr">
              <a:defRPr sz="6000">
                <a:solidFill>
                  <a:srgbClr val="FFC00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B0DF-C219-4D9A-90D2-AEABFDE0C2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62B6A-0EEB-4289-B21F-5F3B72DD7B06}" type="slidenum">
              <a:rPr lang="zh-CN" altLang="en-US" smtClean="0"/>
            </a:fld>
            <a:endParaRPr lang="zh-CN" altLang="en-US"/>
          </a:p>
        </p:txBody>
      </p:sp>
      <p:sp>
        <p:nvSpPr>
          <p:cNvPr id="54" name="Freeform 14"/>
          <p:cNvSpPr>
            <a:spLocks noEditPoints="1"/>
          </p:cNvSpPr>
          <p:nvPr userDrawn="1"/>
        </p:nvSpPr>
        <p:spPr bwMode="auto">
          <a:xfrm>
            <a:off x="5314218" y="1529407"/>
            <a:ext cx="1563504" cy="1519255"/>
          </a:xfrm>
          <a:custGeom>
            <a:avLst/>
            <a:gdLst>
              <a:gd name="T0" fmla="*/ 1107 w 1378"/>
              <a:gd name="T1" fmla="*/ 0 h 1339"/>
              <a:gd name="T2" fmla="*/ 272 w 1378"/>
              <a:gd name="T3" fmla="*/ 0 h 1339"/>
              <a:gd name="T4" fmla="*/ 0 w 1378"/>
              <a:gd name="T5" fmla="*/ 397 h 1339"/>
              <a:gd name="T6" fmla="*/ 689 w 1378"/>
              <a:gd name="T7" fmla="*/ 1339 h 1339"/>
              <a:gd name="T8" fmla="*/ 1378 w 1378"/>
              <a:gd name="T9" fmla="*/ 397 h 1339"/>
              <a:gd name="T10" fmla="*/ 1107 w 1378"/>
              <a:gd name="T11" fmla="*/ 0 h 1339"/>
              <a:gd name="T12" fmla="*/ 1274 w 1378"/>
              <a:gd name="T13" fmla="*/ 376 h 1339"/>
              <a:gd name="T14" fmla="*/ 981 w 1378"/>
              <a:gd name="T15" fmla="*/ 376 h 1339"/>
              <a:gd name="T16" fmla="*/ 1086 w 1378"/>
              <a:gd name="T17" fmla="*/ 104 h 1339"/>
              <a:gd name="T18" fmla="*/ 1274 w 1378"/>
              <a:gd name="T19" fmla="*/ 376 h 1339"/>
              <a:gd name="T20" fmla="*/ 1044 w 1378"/>
              <a:gd name="T21" fmla="*/ 83 h 1339"/>
              <a:gd name="T22" fmla="*/ 919 w 1378"/>
              <a:gd name="T23" fmla="*/ 355 h 1339"/>
              <a:gd name="T24" fmla="*/ 752 w 1378"/>
              <a:gd name="T25" fmla="*/ 83 h 1339"/>
              <a:gd name="T26" fmla="*/ 1044 w 1378"/>
              <a:gd name="T27" fmla="*/ 83 h 1339"/>
              <a:gd name="T28" fmla="*/ 877 w 1378"/>
              <a:gd name="T29" fmla="*/ 376 h 1339"/>
              <a:gd name="T30" fmla="*/ 522 w 1378"/>
              <a:gd name="T31" fmla="*/ 376 h 1339"/>
              <a:gd name="T32" fmla="*/ 689 w 1378"/>
              <a:gd name="T33" fmla="*/ 104 h 1339"/>
              <a:gd name="T34" fmla="*/ 877 w 1378"/>
              <a:gd name="T35" fmla="*/ 376 h 1339"/>
              <a:gd name="T36" fmla="*/ 627 w 1378"/>
              <a:gd name="T37" fmla="*/ 83 h 1339"/>
              <a:gd name="T38" fmla="*/ 480 w 1378"/>
              <a:gd name="T39" fmla="*/ 334 h 1339"/>
              <a:gd name="T40" fmla="*/ 334 w 1378"/>
              <a:gd name="T41" fmla="*/ 83 h 1339"/>
              <a:gd name="T42" fmla="*/ 627 w 1378"/>
              <a:gd name="T43" fmla="*/ 83 h 1339"/>
              <a:gd name="T44" fmla="*/ 292 w 1378"/>
              <a:gd name="T45" fmla="*/ 104 h 1339"/>
              <a:gd name="T46" fmla="*/ 439 w 1378"/>
              <a:gd name="T47" fmla="*/ 376 h 1339"/>
              <a:gd name="T48" fmla="*/ 105 w 1378"/>
              <a:gd name="T49" fmla="*/ 376 h 1339"/>
              <a:gd name="T50" fmla="*/ 292 w 1378"/>
              <a:gd name="T51" fmla="*/ 104 h 1339"/>
              <a:gd name="T52" fmla="*/ 105 w 1378"/>
              <a:gd name="T53" fmla="*/ 418 h 1339"/>
              <a:gd name="T54" fmla="*/ 459 w 1378"/>
              <a:gd name="T55" fmla="*/ 418 h 1339"/>
              <a:gd name="T56" fmla="*/ 627 w 1378"/>
              <a:gd name="T57" fmla="*/ 1109 h 1339"/>
              <a:gd name="T58" fmla="*/ 105 w 1378"/>
              <a:gd name="T59" fmla="*/ 418 h 1339"/>
              <a:gd name="T60" fmla="*/ 522 w 1378"/>
              <a:gd name="T61" fmla="*/ 418 h 1339"/>
              <a:gd name="T62" fmla="*/ 898 w 1378"/>
              <a:gd name="T63" fmla="*/ 418 h 1339"/>
              <a:gd name="T64" fmla="*/ 689 w 1378"/>
              <a:gd name="T65" fmla="*/ 1151 h 1339"/>
              <a:gd name="T66" fmla="*/ 522 w 1378"/>
              <a:gd name="T67" fmla="*/ 418 h 1339"/>
              <a:gd name="T68" fmla="*/ 773 w 1378"/>
              <a:gd name="T69" fmla="*/ 1088 h 1339"/>
              <a:gd name="T70" fmla="*/ 961 w 1378"/>
              <a:gd name="T71" fmla="*/ 418 h 1339"/>
              <a:gd name="T72" fmla="*/ 1274 w 1378"/>
              <a:gd name="T73" fmla="*/ 418 h 1339"/>
              <a:gd name="T74" fmla="*/ 773 w 1378"/>
              <a:gd name="T75" fmla="*/ 1088 h 1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378" h="1339">
                <a:moveTo>
                  <a:pt x="1107" y="0"/>
                </a:moveTo>
                <a:lnTo>
                  <a:pt x="272" y="0"/>
                </a:lnTo>
                <a:lnTo>
                  <a:pt x="0" y="397"/>
                </a:lnTo>
                <a:lnTo>
                  <a:pt x="689" y="1339"/>
                </a:lnTo>
                <a:lnTo>
                  <a:pt x="1378" y="397"/>
                </a:lnTo>
                <a:lnTo>
                  <a:pt x="1107" y="0"/>
                </a:lnTo>
                <a:close/>
                <a:moveTo>
                  <a:pt x="1274" y="376"/>
                </a:moveTo>
                <a:lnTo>
                  <a:pt x="981" y="376"/>
                </a:lnTo>
                <a:lnTo>
                  <a:pt x="1086" y="104"/>
                </a:lnTo>
                <a:lnTo>
                  <a:pt x="1274" y="376"/>
                </a:lnTo>
                <a:close/>
                <a:moveTo>
                  <a:pt x="1044" y="83"/>
                </a:moveTo>
                <a:lnTo>
                  <a:pt x="919" y="355"/>
                </a:lnTo>
                <a:lnTo>
                  <a:pt x="752" y="83"/>
                </a:lnTo>
                <a:lnTo>
                  <a:pt x="1044" y="83"/>
                </a:lnTo>
                <a:close/>
                <a:moveTo>
                  <a:pt x="877" y="376"/>
                </a:moveTo>
                <a:lnTo>
                  <a:pt x="522" y="376"/>
                </a:lnTo>
                <a:lnTo>
                  <a:pt x="689" y="104"/>
                </a:lnTo>
                <a:lnTo>
                  <a:pt x="877" y="376"/>
                </a:lnTo>
                <a:close/>
                <a:moveTo>
                  <a:pt x="627" y="83"/>
                </a:moveTo>
                <a:lnTo>
                  <a:pt x="480" y="334"/>
                </a:lnTo>
                <a:lnTo>
                  <a:pt x="334" y="83"/>
                </a:lnTo>
                <a:lnTo>
                  <a:pt x="627" y="83"/>
                </a:lnTo>
                <a:close/>
                <a:moveTo>
                  <a:pt x="292" y="104"/>
                </a:moveTo>
                <a:lnTo>
                  <a:pt x="439" y="376"/>
                </a:lnTo>
                <a:lnTo>
                  <a:pt x="105" y="376"/>
                </a:lnTo>
                <a:lnTo>
                  <a:pt x="292" y="104"/>
                </a:lnTo>
                <a:close/>
                <a:moveTo>
                  <a:pt x="105" y="418"/>
                </a:moveTo>
                <a:lnTo>
                  <a:pt x="459" y="418"/>
                </a:lnTo>
                <a:lnTo>
                  <a:pt x="627" y="1109"/>
                </a:lnTo>
                <a:lnTo>
                  <a:pt x="105" y="418"/>
                </a:lnTo>
                <a:close/>
                <a:moveTo>
                  <a:pt x="522" y="418"/>
                </a:moveTo>
                <a:lnTo>
                  <a:pt x="898" y="418"/>
                </a:lnTo>
                <a:lnTo>
                  <a:pt x="689" y="1151"/>
                </a:lnTo>
                <a:lnTo>
                  <a:pt x="522" y="418"/>
                </a:lnTo>
                <a:close/>
                <a:moveTo>
                  <a:pt x="773" y="1088"/>
                </a:moveTo>
                <a:lnTo>
                  <a:pt x="961" y="418"/>
                </a:lnTo>
                <a:lnTo>
                  <a:pt x="1274" y="418"/>
                </a:lnTo>
                <a:lnTo>
                  <a:pt x="773" y="1088"/>
                </a:lnTo>
                <a:close/>
              </a:path>
            </a:pathLst>
          </a:custGeom>
          <a:solidFill>
            <a:srgbClr val="FFC000"/>
          </a:solidFill>
          <a:ln w="57150"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56" name="直接连接符 55"/>
          <p:cNvCxnSpPr/>
          <p:nvPr userDrawn="1"/>
        </p:nvCxnSpPr>
        <p:spPr>
          <a:xfrm>
            <a:off x="3131069" y="3429000"/>
            <a:ext cx="5929802" cy="0"/>
          </a:xfrm>
          <a:prstGeom prst="line">
            <a:avLst/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B0DF-C219-4D9A-90D2-AEABFDE0C2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62B6A-0EEB-4289-B21F-5F3B72DD7B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rgbClr val="191F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42481" y="1312226"/>
            <a:ext cx="6604968" cy="290049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B0DF-C219-4D9A-90D2-AEABFDE0C2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62B6A-0EEB-4289-B21F-5F3B72DD7B06}" type="slidenum">
              <a:rPr lang="zh-CN" altLang="en-US" smtClean="0"/>
            </a:fld>
            <a:endParaRPr lang="zh-CN" altLang="en-US"/>
          </a:p>
        </p:txBody>
      </p:sp>
      <p:sp>
        <p:nvSpPr>
          <p:cNvPr id="7" name="Freeform 18"/>
          <p:cNvSpPr>
            <a:spLocks noEditPoints="1"/>
          </p:cNvSpPr>
          <p:nvPr userDrawn="1"/>
        </p:nvSpPr>
        <p:spPr bwMode="auto">
          <a:xfrm>
            <a:off x="2203526" y="1889321"/>
            <a:ext cx="2182490" cy="2633363"/>
          </a:xfrm>
          <a:custGeom>
            <a:avLst/>
            <a:gdLst>
              <a:gd name="T0" fmla="*/ 180 w 280"/>
              <a:gd name="T1" fmla="*/ 43 h 338"/>
              <a:gd name="T2" fmla="*/ 163 w 280"/>
              <a:gd name="T3" fmla="*/ 0 h 338"/>
              <a:gd name="T4" fmla="*/ 196 w 280"/>
              <a:gd name="T5" fmla="*/ 0 h 338"/>
              <a:gd name="T6" fmla="*/ 222 w 280"/>
              <a:gd name="T7" fmla="*/ 43 h 338"/>
              <a:gd name="T8" fmla="*/ 180 w 280"/>
              <a:gd name="T9" fmla="*/ 43 h 338"/>
              <a:gd name="T10" fmla="*/ 168 w 280"/>
              <a:gd name="T11" fmla="*/ 43 h 338"/>
              <a:gd name="T12" fmla="*/ 151 w 280"/>
              <a:gd name="T13" fmla="*/ 0 h 338"/>
              <a:gd name="T14" fmla="*/ 129 w 280"/>
              <a:gd name="T15" fmla="*/ 0 h 338"/>
              <a:gd name="T16" fmla="*/ 112 w 280"/>
              <a:gd name="T17" fmla="*/ 43 h 338"/>
              <a:gd name="T18" fmla="*/ 168 w 280"/>
              <a:gd name="T19" fmla="*/ 43 h 338"/>
              <a:gd name="T20" fmla="*/ 140 w 280"/>
              <a:gd name="T21" fmla="*/ 144 h 338"/>
              <a:gd name="T22" fmla="*/ 169 w 280"/>
              <a:gd name="T23" fmla="*/ 53 h 338"/>
              <a:gd name="T24" fmla="*/ 111 w 280"/>
              <a:gd name="T25" fmla="*/ 53 h 338"/>
              <a:gd name="T26" fmla="*/ 140 w 280"/>
              <a:gd name="T27" fmla="*/ 144 h 338"/>
              <a:gd name="T28" fmla="*/ 117 w 280"/>
              <a:gd name="T29" fmla="*/ 0 h 338"/>
              <a:gd name="T30" fmla="*/ 84 w 280"/>
              <a:gd name="T31" fmla="*/ 0 h 338"/>
              <a:gd name="T32" fmla="*/ 58 w 280"/>
              <a:gd name="T33" fmla="*/ 43 h 338"/>
              <a:gd name="T34" fmla="*/ 100 w 280"/>
              <a:gd name="T35" fmla="*/ 43 h 338"/>
              <a:gd name="T36" fmla="*/ 117 w 280"/>
              <a:gd name="T37" fmla="*/ 0 h 338"/>
              <a:gd name="T38" fmla="*/ 204 w 280"/>
              <a:gd name="T39" fmla="*/ 74 h 338"/>
              <a:gd name="T40" fmla="*/ 220 w 280"/>
              <a:gd name="T41" fmla="*/ 53 h 338"/>
              <a:gd name="T42" fmla="*/ 180 w 280"/>
              <a:gd name="T43" fmla="*/ 53 h 338"/>
              <a:gd name="T44" fmla="*/ 154 w 280"/>
              <a:gd name="T45" fmla="*/ 136 h 338"/>
              <a:gd name="T46" fmla="*/ 191 w 280"/>
              <a:gd name="T47" fmla="*/ 90 h 338"/>
              <a:gd name="T48" fmla="*/ 264 w 280"/>
              <a:gd name="T49" fmla="*/ 203 h 338"/>
              <a:gd name="T50" fmla="*/ 140 w 280"/>
              <a:gd name="T51" fmla="*/ 327 h 338"/>
              <a:gd name="T52" fmla="*/ 16 w 280"/>
              <a:gd name="T53" fmla="*/ 203 h 338"/>
              <a:gd name="T54" fmla="*/ 89 w 280"/>
              <a:gd name="T55" fmla="*/ 90 h 338"/>
              <a:gd name="T56" fmla="*/ 126 w 280"/>
              <a:gd name="T57" fmla="*/ 136 h 338"/>
              <a:gd name="T58" fmla="*/ 100 w 280"/>
              <a:gd name="T59" fmla="*/ 53 h 338"/>
              <a:gd name="T60" fmla="*/ 60 w 280"/>
              <a:gd name="T61" fmla="*/ 53 h 338"/>
              <a:gd name="T62" fmla="*/ 76 w 280"/>
              <a:gd name="T63" fmla="*/ 73 h 338"/>
              <a:gd name="T64" fmla="*/ 0 w 280"/>
              <a:gd name="T65" fmla="*/ 198 h 338"/>
              <a:gd name="T66" fmla="*/ 140 w 280"/>
              <a:gd name="T67" fmla="*/ 338 h 338"/>
              <a:gd name="T68" fmla="*/ 280 w 280"/>
              <a:gd name="T69" fmla="*/ 198 h 338"/>
              <a:gd name="T70" fmla="*/ 204 w 280"/>
              <a:gd name="T71" fmla="*/ 74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80" h="338">
                <a:moveTo>
                  <a:pt x="180" y="43"/>
                </a:moveTo>
                <a:cubicBezTo>
                  <a:pt x="163" y="0"/>
                  <a:pt x="163" y="0"/>
                  <a:pt x="163" y="0"/>
                </a:cubicBezTo>
                <a:cubicBezTo>
                  <a:pt x="196" y="0"/>
                  <a:pt x="196" y="0"/>
                  <a:pt x="196" y="0"/>
                </a:cubicBezTo>
                <a:cubicBezTo>
                  <a:pt x="222" y="43"/>
                  <a:pt x="222" y="43"/>
                  <a:pt x="222" y="43"/>
                </a:cubicBezTo>
                <a:cubicBezTo>
                  <a:pt x="180" y="43"/>
                  <a:pt x="180" y="43"/>
                  <a:pt x="180" y="43"/>
                </a:cubicBezTo>
                <a:close/>
                <a:moveTo>
                  <a:pt x="168" y="43"/>
                </a:moveTo>
                <a:cubicBezTo>
                  <a:pt x="151" y="0"/>
                  <a:pt x="151" y="0"/>
                  <a:pt x="151" y="0"/>
                </a:cubicBezTo>
                <a:cubicBezTo>
                  <a:pt x="129" y="0"/>
                  <a:pt x="129" y="0"/>
                  <a:pt x="129" y="0"/>
                </a:cubicBezTo>
                <a:cubicBezTo>
                  <a:pt x="112" y="43"/>
                  <a:pt x="112" y="43"/>
                  <a:pt x="112" y="43"/>
                </a:cubicBezTo>
                <a:cubicBezTo>
                  <a:pt x="168" y="43"/>
                  <a:pt x="168" y="43"/>
                  <a:pt x="168" y="43"/>
                </a:cubicBezTo>
                <a:close/>
                <a:moveTo>
                  <a:pt x="140" y="144"/>
                </a:moveTo>
                <a:cubicBezTo>
                  <a:pt x="169" y="53"/>
                  <a:pt x="169" y="53"/>
                  <a:pt x="169" y="53"/>
                </a:cubicBezTo>
                <a:cubicBezTo>
                  <a:pt x="111" y="53"/>
                  <a:pt x="111" y="53"/>
                  <a:pt x="111" y="53"/>
                </a:cubicBezTo>
                <a:lnTo>
                  <a:pt x="140" y="144"/>
                </a:lnTo>
                <a:close/>
                <a:moveTo>
                  <a:pt x="117" y="0"/>
                </a:moveTo>
                <a:cubicBezTo>
                  <a:pt x="84" y="0"/>
                  <a:pt x="84" y="0"/>
                  <a:pt x="84" y="0"/>
                </a:cubicBezTo>
                <a:cubicBezTo>
                  <a:pt x="58" y="43"/>
                  <a:pt x="58" y="43"/>
                  <a:pt x="58" y="43"/>
                </a:cubicBezTo>
                <a:cubicBezTo>
                  <a:pt x="100" y="43"/>
                  <a:pt x="100" y="43"/>
                  <a:pt x="100" y="43"/>
                </a:cubicBezTo>
                <a:lnTo>
                  <a:pt x="117" y="0"/>
                </a:lnTo>
                <a:close/>
                <a:moveTo>
                  <a:pt x="204" y="74"/>
                </a:moveTo>
                <a:cubicBezTo>
                  <a:pt x="220" y="53"/>
                  <a:pt x="220" y="53"/>
                  <a:pt x="220" y="53"/>
                </a:cubicBezTo>
                <a:cubicBezTo>
                  <a:pt x="180" y="53"/>
                  <a:pt x="180" y="53"/>
                  <a:pt x="180" y="53"/>
                </a:cubicBezTo>
                <a:cubicBezTo>
                  <a:pt x="154" y="136"/>
                  <a:pt x="154" y="136"/>
                  <a:pt x="154" y="136"/>
                </a:cubicBezTo>
                <a:cubicBezTo>
                  <a:pt x="191" y="90"/>
                  <a:pt x="191" y="90"/>
                  <a:pt x="191" y="90"/>
                </a:cubicBezTo>
                <a:cubicBezTo>
                  <a:pt x="234" y="109"/>
                  <a:pt x="264" y="153"/>
                  <a:pt x="264" y="203"/>
                </a:cubicBezTo>
                <a:cubicBezTo>
                  <a:pt x="264" y="272"/>
                  <a:pt x="209" y="327"/>
                  <a:pt x="140" y="327"/>
                </a:cubicBezTo>
                <a:cubicBezTo>
                  <a:pt x="71" y="327"/>
                  <a:pt x="16" y="272"/>
                  <a:pt x="16" y="203"/>
                </a:cubicBezTo>
                <a:cubicBezTo>
                  <a:pt x="16" y="153"/>
                  <a:pt x="46" y="109"/>
                  <a:pt x="89" y="90"/>
                </a:cubicBezTo>
                <a:cubicBezTo>
                  <a:pt x="126" y="136"/>
                  <a:pt x="126" y="136"/>
                  <a:pt x="126" y="136"/>
                </a:cubicBezTo>
                <a:cubicBezTo>
                  <a:pt x="100" y="53"/>
                  <a:pt x="100" y="53"/>
                  <a:pt x="100" y="53"/>
                </a:cubicBezTo>
                <a:cubicBezTo>
                  <a:pt x="60" y="53"/>
                  <a:pt x="60" y="53"/>
                  <a:pt x="60" y="53"/>
                </a:cubicBezTo>
                <a:cubicBezTo>
                  <a:pt x="76" y="73"/>
                  <a:pt x="76" y="73"/>
                  <a:pt x="76" y="73"/>
                </a:cubicBezTo>
                <a:cubicBezTo>
                  <a:pt x="31" y="97"/>
                  <a:pt x="0" y="144"/>
                  <a:pt x="0" y="198"/>
                </a:cubicBezTo>
                <a:cubicBezTo>
                  <a:pt x="0" y="275"/>
                  <a:pt x="63" y="338"/>
                  <a:pt x="140" y="338"/>
                </a:cubicBezTo>
                <a:cubicBezTo>
                  <a:pt x="217" y="338"/>
                  <a:pt x="280" y="275"/>
                  <a:pt x="280" y="198"/>
                </a:cubicBezTo>
                <a:cubicBezTo>
                  <a:pt x="280" y="144"/>
                  <a:pt x="249" y="97"/>
                  <a:pt x="204" y="74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2203526" y="2913684"/>
            <a:ext cx="2182490" cy="1608999"/>
          </a:xfrm>
        </p:spPr>
        <p:txBody>
          <a:bodyPr anchor="ctr">
            <a:noAutofit/>
          </a:bodyPr>
          <a:lstStyle>
            <a:lvl1pPr marL="0" indent="0" algn="ctr">
              <a:buNone/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 smtClean="0"/>
              <a:t>#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B0DF-C219-4D9A-90D2-AEABFDE0C2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62B6A-0EEB-4289-B21F-5F3B72DD7B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0" y="5386097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B0DF-C219-4D9A-90D2-AEABFDE0C2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62B6A-0EEB-4289-B21F-5F3B72DD7B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4"/>
          <p:cNvSpPr>
            <a:spLocks noEditPoints="1"/>
          </p:cNvSpPr>
          <p:nvPr userDrawn="1"/>
        </p:nvSpPr>
        <p:spPr bwMode="auto">
          <a:xfrm rot="17943906">
            <a:off x="122093" y="74654"/>
            <a:ext cx="1842469" cy="1790326"/>
          </a:xfrm>
          <a:custGeom>
            <a:avLst/>
            <a:gdLst>
              <a:gd name="T0" fmla="*/ 1107 w 1378"/>
              <a:gd name="T1" fmla="*/ 0 h 1339"/>
              <a:gd name="T2" fmla="*/ 272 w 1378"/>
              <a:gd name="T3" fmla="*/ 0 h 1339"/>
              <a:gd name="T4" fmla="*/ 0 w 1378"/>
              <a:gd name="T5" fmla="*/ 397 h 1339"/>
              <a:gd name="T6" fmla="*/ 689 w 1378"/>
              <a:gd name="T7" fmla="*/ 1339 h 1339"/>
              <a:gd name="T8" fmla="*/ 1378 w 1378"/>
              <a:gd name="T9" fmla="*/ 397 h 1339"/>
              <a:gd name="T10" fmla="*/ 1107 w 1378"/>
              <a:gd name="T11" fmla="*/ 0 h 1339"/>
              <a:gd name="T12" fmla="*/ 1274 w 1378"/>
              <a:gd name="T13" fmla="*/ 376 h 1339"/>
              <a:gd name="T14" fmla="*/ 981 w 1378"/>
              <a:gd name="T15" fmla="*/ 376 h 1339"/>
              <a:gd name="T16" fmla="*/ 1086 w 1378"/>
              <a:gd name="T17" fmla="*/ 104 h 1339"/>
              <a:gd name="T18" fmla="*/ 1274 w 1378"/>
              <a:gd name="T19" fmla="*/ 376 h 1339"/>
              <a:gd name="T20" fmla="*/ 1044 w 1378"/>
              <a:gd name="T21" fmla="*/ 83 h 1339"/>
              <a:gd name="T22" fmla="*/ 919 w 1378"/>
              <a:gd name="T23" fmla="*/ 355 h 1339"/>
              <a:gd name="T24" fmla="*/ 752 w 1378"/>
              <a:gd name="T25" fmla="*/ 83 h 1339"/>
              <a:gd name="T26" fmla="*/ 1044 w 1378"/>
              <a:gd name="T27" fmla="*/ 83 h 1339"/>
              <a:gd name="T28" fmla="*/ 877 w 1378"/>
              <a:gd name="T29" fmla="*/ 376 h 1339"/>
              <a:gd name="T30" fmla="*/ 522 w 1378"/>
              <a:gd name="T31" fmla="*/ 376 h 1339"/>
              <a:gd name="T32" fmla="*/ 689 w 1378"/>
              <a:gd name="T33" fmla="*/ 104 h 1339"/>
              <a:gd name="T34" fmla="*/ 877 w 1378"/>
              <a:gd name="T35" fmla="*/ 376 h 1339"/>
              <a:gd name="T36" fmla="*/ 627 w 1378"/>
              <a:gd name="T37" fmla="*/ 83 h 1339"/>
              <a:gd name="T38" fmla="*/ 480 w 1378"/>
              <a:gd name="T39" fmla="*/ 334 h 1339"/>
              <a:gd name="T40" fmla="*/ 334 w 1378"/>
              <a:gd name="T41" fmla="*/ 83 h 1339"/>
              <a:gd name="T42" fmla="*/ 627 w 1378"/>
              <a:gd name="T43" fmla="*/ 83 h 1339"/>
              <a:gd name="T44" fmla="*/ 292 w 1378"/>
              <a:gd name="T45" fmla="*/ 104 h 1339"/>
              <a:gd name="T46" fmla="*/ 439 w 1378"/>
              <a:gd name="T47" fmla="*/ 376 h 1339"/>
              <a:gd name="T48" fmla="*/ 105 w 1378"/>
              <a:gd name="T49" fmla="*/ 376 h 1339"/>
              <a:gd name="T50" fmla="*/ 292 w 1378"/>
              <a:gd name="T51" fmla="*/ 104 h 1339"/>
              <a:gd name="T52" fmla="*/ 105 w 1378"/>
              <a:gd name="T53" fmla="*/ 418 h 1339"/>
              <a:gd name="T54" fmla="*/ 459 w 1378"/>
              <a:gd name="T55" fmla="*/ 418 h 1339"/>
              <a:gd name="T56" fmla="*/ 627 w 1378"/>
              <a:gd name="T57" fmla="*/ 1109 h 1339"/>
              <a:gd name="T58" fmla="*/ 105 w 1378"/>
              <a:gd name="T59" fmla="*/ 418 h 1339"/>
              <a:gd name="T60" fmla="*/ 522 w 1378"/>
              <a:gd name="T61" fmla="*/ 418 h 1339"/>
              <a:gd name="T62" fmla="*/ 898 w 1378"/>
              <a:gd name="T63" fmla="*/ 418 h 1339"/>
              <a:gd name="T64" fmla="*/ 689 w 1378"/>
              <a:gd name="T65" fmla="*/ 1151 h 1339"/>
              <a:gd name="T66" fmla="*/ 522 w 1378"/>
              <a:gd name="T67" fmla="*/ 418 h 1339"/>
              <a:gd name="T68" fmla="*/ 773 w 1378"/>
              <a:gd name="T69" fmla="*/ 1088 h 1339"/>
              <a:gd name="T70" fmla="*/ 961 w 1378"/>
              <a:gd name="T71" fmla="*/ 418 h 1339"/>
              <a:gd name="T72" fmla="*/ 1274 w 1378"/>
              <a:gd name="T73" fmla="*/ 418 h 1339"/>
              <a:gd name="T74" fmla="*/ 773 w 1378"/>
              <a:gd name="T75" fmla="*/ 1088 h 1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378" h="1339">
                <a:moveTo>
                  <a:pt x="1107" y="0"/>
                </a:moveTo>
                <a:lnTo>
                  <a:pt x="272" y="0"/>
                </a:lnTo>
                <a:lnTo>
                  <a:pt x="0" y="397"/>
                </a:lnTo>
                <a:lnTo>
                  <a:pt x="689" y="1339"/>
                </a:lnTo>
                <a:lnTo>
                  <a:pt x="1378" y="397"/>
                </a:lnTo>
                <a:lnTo>
                  <a:pt x="1107" y="0"/>
                </a:lnTo>
                <a:close/>
                <a:moveTo>
                  <a:pt x="1274" y="376"/>
                </a:moveTo>
                <a:lnTo>
                  <a:pt x="981" y="376"/>
                </a:lnTo>
                <a:lnTo>
                  <a:pt x="1086" y="104"/>
                </a:lnTo>
                <a:lnTo>
                  <a:pt x="1274" y="376"/>
                </a:lnTo>
                <a:close/>
                <a:moveTo>
                  <a:pt x="1044" y="83"/>
                </a:moveTo>
                <a:lnTo>
                  <a:pt x="919" y="355"/>
                </a:lnTo>
                <a:lnTo>
                  <a:pt x="752" y="83"/>
                </a:lnTo>
                <a:lnTo>
                  <a:pt x="1044" y="83"/>
                </a:lnTo>
                <a:close/>
                <a:moveTo>
                  <a:pt x="877" y="376"/>
                </a:moveTo>
                <a:lnTo>
                  <a:pt x="522" y="376"/>
                </a:lnTo>
                <a:lnTo>
                  <a:pt x="689" y="104"/>
                </a:lnTo>
                <a:lnTo>
                  <a:pt x="877" y="376"/>
                </a:lnTo>
                <a:close/>
                <a:moveTo>
                  <a:pt x="627" y="83"/>
                </a:moveTo>
                <a:lnTo>
                  <a:pt x="480" y="334"/>
                </a:lnTo>
                <a:lnTo>
                  <a:pt x="334" y="83"/>
                </a:lnTo>
                <a:lnTo>
                  <a:pt x="627" y="83"/>
                </a:lnTo>
                <a:close/>
                <a:moveTo>
                  <a:pt x="292" y="104"/>
                </a:moveTo>
                <a:lnTo>
                  <a:pt x="439" y="376"/>
                </a:lnTo>
                <a:lnTo>
                  <a:pt x="105" y="376"/>
                </a:lnTo>
                <a:lnTo>
                  <a:pt x="292" y="104"/>
                </a:lnTo>
                <a:close/>
                <a:moveTo>
                  <a:pt x="105" y="418"/>
                </a:moveTo>
                <a:lnTo>
                  <a:pt x="459" y="418"/>
                </a:lnTo>
                <a:lnTo>
                  <a:pt x="627" y="1109"/>
                </a:lnTo>
                <a:lnTo>
                  <a:pt x="105" y="418"/>
                </a:lnTo>
                <a:close/>
                <a:moveTo>
                  <a:pt x="522" y="418"/>
                </a:moveTo>
                <a:lnTo>
                  <a:pt x="898" y="418"/>
                </a:lnTo>
                <a:lnTo>
                  <a:pt x="689" y="1151"/>
                </a:lnTo>
                <a:lnTo>
                  <a:pt x="522" y="418"/>
                </a:lnTo>
                <a:close/>
                <a:moveTo>
                  <a:pt x="773" y="1088"/>
                </a:moveTo>
                <a:lnTo>
                  <a:pt x="961" y="418"/>
                </a:lnTo>
                <a:lnTo>
                  <a:pt x="1274" y="418"/>
                </a:lnTo>
                <a:lnTo>
                  <a:pt x="773" y="108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57150"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09675"/>
          </a:xfrm>
        </p:spPr>
        <p:txBody>
          <a:bodyPr anchor="b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B0DF-C219-4D9A-90D2-AEABFDE0C2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62B6A-0EEB-4289-B21F-5F3B72DD7B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B0DF-C219-4D9A-90D2-AEABFDE0C2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62B6A-0EEB-4289-B21F-5F3B72DD7B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4B0DF-C219-4D9A-90D2-AEABFDE0C2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62B6A-0EEB-4289-B21F-5F3B72DD7B0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8.png"/><Relationship Id="rId1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8.png"/><Relationship Id="rId1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image" Target="../media/image18.png"/><Relationship Id="rId7" Type="http://schemas.openxmlformats.org/officeDocument/2006/relationships/image" Target="../media/image27.png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26.png"/><Relationship Id="rId10" Type="http://schemas.openxmlformats.org/officeDocument/2006/relationships/notesSlide" Target="../notesSlides/notesSlide5.xml"/><Relationship Id="rId1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8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8.png"/><Relationship Id="rId1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3.png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1.png"/><Relationship Id="rId1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8.png"/><Relationship Id="rId3" Type="http://schemas.openxmlformats.org/officeDocument/2006/relationships/image" Target="../media/image32.png"/><Relationship Id="rId2" Type="http://schemas.openxmlformats.org/officeDocument/2006/relationships/image" Target="../media/image23.png"/><Relationship Id="rId1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2.png"/><Relationship Id="rId1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8.png"/><Relationship Id="rId1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.xml"/><Relationship Id="rId7" Type="http://schemas.openxmlformats.org/officeDocument/2006/relationships/image" Target="../media/image17.png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77365"/>
            <a:ext cx="12192000" cy="16129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3518115" y="485828"/>
            <a:ext cx="8673885" cy="0"/>
          </a:xfrm>
          <a:prstGeom prst="line">
            <a:avLst/>
          </a:prstGeom>
          <a:ln w="28575">
            <a:solidFill>
              <a:srgbClr val="D6DC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4711485" y="794570"/>
            <a:ext cx="748051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平行四边形 9"/>
          <p:cNvSpPr/>
          <p:nvPr/>
        </p:nvSpPr>
        <p:spPr>
          <a:xfrm>
            <a:off x="-240347" y="1669726"/>
            <a:ext cx="3058658" cy="399404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33020" y="2147570"/>
            <a:ext cx="12906375" cy="1124585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sz="28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TimeReach: Historical Reachability Queries on Evolving</a:t>
            </a:r>
            <a:endParaRPr sz="28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sz="28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Graphs</a:t>
            </a:r>
            <a:endParaRPr sz="28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0550" y="334010"/>
            <a:ext cx="139827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郑凯文</a:t>
            </a:r>
            <a:endParaRPr lang="zh-CN" alt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523355" y="3671570"/>
            <a:ext cx="57867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rgbClr val="5B9BD5"/>
                </a:solidFill>
              </a:rPr>
              <a:t>2015 </a:t>
            </a:r>
            <a:r>
              <a:rPr lang="en-US" altLang="zh-CN" sz="3200" b="1">
                <a:solidFill>
                  <a:srgbClr val="5B9BD5"/>
                </a:solidFill>
              </a:rPr>
              <a:t>EDBT</a:t>
            </a:r>
            <a:r>
              <a:rPr lang="en-US" altLang="zh-CN" sz="2000" b="1">
                <a:solidFill>
                  <a:srgbClr val="5B9BD5"/>
                </a:solidFill>
              </a:rPr>
              <a:t>( Extending Database Technology)</a:t>
            </a:r>
            <a:endParaRPr lang="en-US" altLang="zh-CN" sz="2000" b="1">
              <a:solidFill>
                <a:srgbClr val="5B9BD5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7105" y="5010785"/>
            <a:ext cx="10258425" cy="108585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3180" y="41910"/>
            <a:ext cx="10515600" cy="681990"/>
          </a:xfrm>
        </p:spPr>
        <p:txBody>
          <a:bodyPr>
            <a:normAutofit fontScale="90000"/>
          </a:bodyPr>
          <a:lstStyle/>
          <a:p>
            <a:r>
              <a:rPr lang="en-US" altLang="zh-CN" sz="4400" dirty="0" smtClean="0">
                <a:sym typeface="+mn-ea"/>
              </a:rPr>
              <a:t>Existing Approach</a:t>
            </a:r>
            <a:endParaRPr lang="en-US" altLang="zh-CN" sz="4400" dirty="0" smtClean="0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13801" y="2087458"/>
            <a:ext cx="24251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j-ea"/>
                <a:cs typeface="经典综艺体简" panose="02010609000101010101" pitchFamily="49" charset="-122"/>
                <a:sym typeface="+mn-ea"/>
              </a:rPr>
              <a:t>1.  Partial Order</a:t>
            </a:r>
            <a:endParaRPr lang="zh-CN" altLang="en-US" sz="2000" b="1" dirty="0">
              <a:solidFill>
                <a:schemeClr val="bg1"/>
              </a:solidFill>
              <a:latin typeface="+mj-ea"/>
              <a:cs typeface="经典综艺体简" panose="02010609000101010101" pitchFamily="49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95580" y="723900"/>
            <a:ext cx="626046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algn="l"/>
            <a:r>
              <a:rPr sz="2400" b="1" dirty="0">
                <a:solidFill>
                  <a:srgbClr val="FF0000"/>
                </a:solidFill>
                <a:latin typeface="+mn-ea"/>
                <a:sym typeface="+mn-ea"/>
              </a:rPr>
              <a:t>SCISSOR</a:t>
            </a:r>
            <a:endParaRPr lang="en-US" altLang="zh-CN" sz="24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grpSp>
        <p:nvGrpSpPr>
          <p:cNvPr id="305" name="组合 304"/>
          <p:cNvGrpSpPr/>
          <p:nvPr/>
        </p:nvGrpSpPr>
        <p:grpSpPr>
          <a:xfrm>
            <a:off x="1428750" y="1459230"/>
            <a:ext cx="9426575" cy="2684780"/>
            <a:chOff x="1547" y="2103"/>
            <a:chExt cx="14845" cy="4228"/>
          </a:xfrm>
        </p:grpSpPr>
        <p:grpSp>
          <p:nvGrpSpPr>
            <p:cNvPr id="78" name="组合 77"/>
            <p:cNvGrpSpPr/>
            <p:nvPr/>
          </p:nvGrpSpPr>
          <p:grpSpPr>
            <a:xfrm rot="0">
              <a:off x="7442" y="2315"/>
              <a:ext cx="2135" cy="3193"/>
              <a:chOff x="7601" y="4390"/>
              <a:chExt cx="2274" cy="3743"/>
            </a:xfrm>
          </p:grpSpPr>
          <p:grpSp>
            <p:nvGrpSpPr>
              <p:cNvPr id="79" name="组合 78"/>
              <p:cNvGrpSpPr/>
              <p:nvPr/>
            </p:nvGrpSpPr>
            <p:grpSpPr>
              <a:xfrm rot="0">
                <a:off x="8545" y="4390"/>
                <a:ext cx="461" cy="623"/>
                <a:chOff x="2095" y="3908"/>
                <a:chExt cx="594" cy="747"/>
              </a:xfrm>
            </p:grpSpPr>
            <p:sp>
              <p:nvSpPr>
                <p:cNvPr id="81" name="文本框 80"/>
                <p:cNvSpPr txBox="1"/>
                <p:nvPr/>
              </p:nvSpPr>
              <p:spPr>
                <a:xfrm flipH="1">
                  <a:off x="2095" y="3908"/>
                  <a:ext cx="575" cy="7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600"/>
                    <a:t>A</a:t>
                  </a:r>
                  <a:endParaRPr lang="en-US" altLang="zh-CN" sz="1600"/>
                </a:p>
              </p:txBody>
            </p:sp>
            <p:sp>
              <p:nvSpPr>
                <p:cNvPr id="82" name="椭圆 81"/>
                <p:cNvSpPr/>
                <p:nvPr/>
              </p:nvSpPr>
              <p:spPr>
                <a:xfrm>
                  <a:off x="2135" y="3953"/>
                  <a:ext cx="554" cy="556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1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6" name="组合 85"/>
              <p:cNvGrpSpPr/>
              <p:nvPr/>
            </p:nvGrpSpPr>
            <p:grpSpPr>
              <a:xfrm rot="0">
                <a:off x="7761" y="5399"/>
                <a:ext cx="463" cy="623"/>
                <a:chOff x="2092" y="3920"/>
                <a:chExt cx="597" cy="747"/>
              </a:xfrm>
            </p:grpSpPr>
            <p:sp>
              <p:nvSpPr>
                <p:cNvPr id="88" name="文本框 87"/>
                <p:cNvSpPr txBox="1"/>
                <p:nvPr/>
              </p:nvSpPr>
              <p:spPr>
                <a:xfrm>
                  <a:off x="2092" y="3920"/>
                  <a:ext cx="480" cy="7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600"/>
                    <a:t>B</a:t>
                  </a:r>
                  <a:endParaRPr lang="en-US" altLang="zh-CN" sz="1600"/>
                </a:p>
              </p:txBody>
            </p:sp>
            <p:sp>
              <p:nvSpPr>
                <p:cNvPr id="89" name="椭圆 88"/>
                <p:cNvSpPr/>
                <p:nvPr/>
              </p:nvSpPr>
              <p:spPr>
                <a:xfrm>
                  <a:off x="2135" y="3953"/>
                  <a:ext cx="554" cy="556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1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90" name="组合 89"/>
              <p:cNvGrpSpPr/>
              <p:nvPr/>
            </p:nvGrpSpPr>
            <p:grpSpPr>
              <a:xfrm rot="0">
                <a:off x="8552" y="5467"/>
                <a:ext cx="463" cy="623"/>
                <a:chOff x="2092" y="3920"/>
                <a:chExt cx="597" cy="747"/>
              </a:xfrm>
            </p:grpSpPr>
            <p:sp>
              <p:nvSpPr>
                <p:cNvPr id="91" name="文本框 90"/>
                <p:cNvSpPr txBox="1"/>
                <p:nvPr/>
              </p:nvSpPr>
              <p:spPr>
                <a:xfrm>
                  <a:off x="2092" y="3920"/>
                  <a:ext cx="480" cy="7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600"/>
                    <a:t>F</a:t>
                  </a:r>
                  <a:endParaRPr lang="en-US" altLang="zh-CN" sz="1600"/>
                </a:p>
              </p:txBody>
            </p:sp>
            <p:sp>
              <p:nvSpPr>
                <p:cNvPr id="92" name="椭圆 91"/>
                <p:cNvSpPr/>
                <p:nvPr/>
              </p:nvSpPr>
              <p:spPr>
                <a:xfrm>
                  <a:off x="2135" y="3953"/>
                  <a:ext cx="554" cy="556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1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93" name="组合 92"/>
              <p:cNvGrpSpPr/>
              <p:nvPr/>
            </p:nvGrpSpPr>
            <p:grpSpPr>
              <a:xfrm rot="0">
                <a:off x="7601" y="6419"/>
                <a:ext cx="463" cy="623"/>
                <a:chOff x="2092" y="3920"/>
                <a:chExt cx="597" cy="747"/>
              </a:xfrm>
            </p:grpSpPr>
            <p:sp>
              <p:nvSpPr>
                <p:cNvPr id="120" name="文本框 119"/>
                <p:cNvSpPr txBox="1"/>
                <p:nvPr/>
              </p:nvSpPr>
              <p:spPr>
                <a:xfrm>
                  <a:off x="2092" y="3920"/>
                  <a:ext cx="480" cy="7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600"/>
                    <a:t>C</a:t>
                  </a:r>
                  <a:endParaRPr lang="en-US" altLang="zh-CN" sz="1600"/>
                </a:p>
              </p:txBody>
            </p:sp>
            <p:sp>
              <p:nvSpPr>
                <p:cNvPr id="122" name="椭圆 121"/>
                <p:cNvSpPr/>
                <p:nvPr/>
              </p:nvSpPr>
              <p:spPr>
                <a:xfrm>
                  <a:off x="2135" y="3953"/>
                  <a:ext cx="554" cy="556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1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4" name="组合 153"/>
              <p:cNvGrpSpPr/>
              <p:nvPr/>
            </p:nvGrpSpPr>
            <p:grpSpPr>
              <a:xfrm rot="0">
                <a:off x="9382" y="5417"/>
                <a:ext cx="463" cy="623"/>
                <a:chOff x="2092" y="3920"/>
                <a:chExt cx="597" cy="747"/>
              </a:xfrm>
            </p:grpSpPr>
            <p:sp>
              <p:nvSpPr>
                <p:cNvPr id="155" name="文本框 154"/>
                <p:cNvSpPr txBox="1"/>
                <p:nvPr/>
              </p:nvSpPr>
              <p:spPr>
                <a:xfrm>
                  <a:off x="2092" y="3920"/>
                  <a:ext cx="480" cy="7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600"/>
                    <a:t>D</a:t>
                  </a:r>
                  <a:endParaRPr lang="en-US" altLang="zh-CN" sz="1600"/>
                </a:p>
              </p:txBody>
            </p:sp>
            <p:sp>
              <p:nvSpPr>
                <p:cNvPr id="156" name="椭圆 155"/>
                <p:cNvSpPr/>
                <p:nvPr/>
              </p:nvSpPr>
              <p:spPr>
                <a:xfrm>
                  <a:off x="2135" y="3953"/>
                  <a:ext cx="554" cy="556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1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7" name="组合 156"/>
              <p:cNvGrpSpPr/>
              <p:nvPr/>
            </p:nvGrpSpPr>
            <p:grpSpPr>
              <a:xfrm rot="0">
                <a:off x="7616" y="7510"/>
                <a:ext cx="463" cy="623"/>
                <a:chOff x="2092" y="3920"/>
                <a:chExt cx="597" cy="747"/>
              </a:xfrm>
            </p:grpSpPr>
            <p:sp>
              <p:nvSpPr>
                <p:cNvPr id="158" name="文本框 157"/>
                <p:cNvSpPr txBox="1"/>
                <p:nvPr/>
              </p:nvSpPr>
              <p:spPr>
                <a:xfrm>
                  <a:off x="2092" y="3920"/>
                  <a:ext cx="480" cy="7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600"/>
                    <a:t>G</a:t>
                  </a:r>
                  <a:endParaRPr lang="en-US" altLang="zh-CN" sz="1600"/>
                </a:p>
              </p:txBody>
            </p:sp>
            <p:sp>
              <p:nvSpPr>
                <p:cNvPr id="159" name="椭圆 158"/>
                <p:cNvSpPr/>
                <p:nvPr/>
              </p:nvSpPr>
              <p:spPr>
                <a:xfrm>
                  <a:off x="2135" y="3971"/>
                  <a:ext cx="554" cy="556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1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60" name="组合 159"/>
              <p:cNvGrpSpPr/>
              <p:nvPr/>
            </p:nvGrpSpPr>
            <p:grpSpPr>
              <a:xfrm rot="0">
                <a:off x="8567" y="6430"/>
                <a:ext cx="463" cy="623"/>
                <a:chOff x="2092" y="3920"/>
                <a:chExt cx="597" cy="747"/>
              </a:xfrm>
            </p:grpSpPr>
            <p:sp>
              <p:nvSpPr>
                <p:cNvPr id="166" name="文本框 165"/>
                <p:cNvSpPr txBox="1"/>
                <p:nvPr/>
              </p:nvSpPr>
              <p:spPr>
                <a:xfrm>
                  <a:off x="2092" y="3920"/>
                  <a:ext cx="480" cy="7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600"/>
                    <a:t>H</a:t>
                  </a:r>
                  <a:endParaRPr lang="en-US" altLang="zh-CN" sz="1600"/>
                </a:p>
              </p:txBody>
            </p:sp>
            <p:sp>
              <p:nvSpPr>
                <p:cNvPr id="167" name="椭圆 166"/>
                <p:cNvSpPr/>
                <p:nvPr/>
              </p:nvSpPr>
              <p:spPr>
                <a:xfrm>
                  <a:off x="2135" y="3953"/>
                  <a:ext cx="554" cy="556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1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68" name="组合 167"/>
              <p:cNvGrpSpPr/>
              <p:nvPr/>
            </p:nvGrpSpPr>
            <p:grpSpPr>
              <a:xfrm rot="0">
                <a:off x="9412" y="6425"/>
                <a:ext cx="463" cy="623"/>
                <a:chOff x="2092" y="3920"/>
                <a:chExt cx="597" cy="747"/>
              </a:xfrm>
            </p:grpSpPr>
            <p:sp>
              <p:nvSpPr>
                <p:cNvPr id="169" name="文本框 168"/>
                <p:cNvSpPr txBox="1"/>
                <p:nvPr/>
              </p:nvSpPr>
              <p:spPr>
                <a:xfrm>
                  <a:off x="2092" y="3920"/>
                  <a:ext cx="480" cy="7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600"/>
                    <a:t>E</a:t>
                  </a:r>
                  <a:endParaRPr lang="en-US" altLang="zh-CN" sz="1600"/>
                </a:p>
              </p:txBody>
            </p:sp>
            <p:sp>
              <p:nvSpPr>
                <p:cNvPr id="170" name="椭圆 169"/>
                <p:cNvSpPr/>
                <p:nvPr/>
              </p:nvSpPr>
              <p:spPr>
                <a:xfrm>
                  <a:off x="2135" y="3953"/>
                  <a:ext cx="554" cy="556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1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171" name="直接箭头连接符 170"/>
              <p:cNvCxnSpPr>
                <a:stCxn id="82" idx="4"/>
                <a:endCxn id="89" idx="7"/>
              </p:cNvCxnSpPr>
              <p:nvPr/>
            </p:nvCxnSpPr>
            <p:spPr>
              <a:xfrm flipH="1">
                <a:off x="8161" y="4891"/>
                <a:ext cx="630" cy="604"/>
              </a:xfrm>
              <a:prstGeom prst="straightConnector1">
                <a:avLst/>
              </a:prstGeom>
              <a:ln w="25400">
                <a:solidFill>
                  <a:srgbClr val="323F4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接箭头连接符 171"/>
              <p:cNvCxnSpPr>
                <a:stCxn id="89" idx="4"/>
                <a:endCxn id="122" idx="0"/>
              </p:cNvCxnSpPr>
              <p:nvPr/>
            </p:nvCxnSpPr>
            <p:spPr>
              <a:xfrm flipH="1">
                <a:off x="7849" y="5890"/>
                <a:ext cx="160" cy="557"/>
              </a:xfrm>
              <a:prstGeom prst="straightConnector1">
                <a:avLst/>
              </a:prstGeom>
              <a:ln w="25400">
                <a:solidFill>
                  <a:srgbClr val="323F4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接箭头连接符 172"/>
              <p:cNvCxnSpPr>
                <a:stCxn id="82" idx="4"/>
                <a:endCxn id="156" idx="0"/>
              </p:cNvCxnSpPr>
              <p:nvPr/>
            </p:nvCxnSpPr>
            <p:spPr>
              <a:xfrm>
                <a:off x="8791" y="4891"/>
                <a:ext cx="839" cy="554"/>
              </a:xfrm>
              <a:prstGeom prst="straightConnector1">
                <a:avLst/>
              </a:prstGeom>
              <a:ln w="25400">
                <a:solidFill>
                  <a:srgbClr val="323F4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接箭头连接符 173"/>
              <p:cNvCxnSpPr>
                <a:stCxn id="82" idx="4"/>
                <a:endCxn id="92" idx="0"/>
              </p:cNvCxnSpPr>
              <p:nvPr/>
            </p:nvCxnSpPr>
            <p:spPr>
              <a:xfrm>
                <a:off x="8791" y="4891"/>
                <a:ext cx="9" cy="604"/>
              </a:xfrm>
              <a:prstGeom prst="straightConnector1">
                <a:avLst/>
              </a:prstGeom>
              <a:ln w="25400">
                <a:solidFill>
                  <a:srgbClr val="323F4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直接箭头连接符 174"/>
              <p:cNvCxnSpPr>
                <a:stCxn id="122" idx="4"/>
                <a:endCxn id="159" idx="0"/>
              </p:cNvCxnSpPr>
              <p:nvPr/>
            </p:nvCxnSpPr>
            <p:spPr>
              <a:xfrm>
                <a:off x="7849" y="6910"/>
                <a:ext cx="15" cy="643"/>
              </a:xfrm>
              <a:prstGeom prst="straightConnector1">
                <a:avLst/>
              </a:prstGeom>
              <a:ln w="25400">
                <a:solidFill>
                  <a:srgbClr val="323F4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直接箭头连接符 175"/>
              <p:cNvCxnSpPr>
                <a:stCxn id="92" idx="4"/>
                <a:endCxn id="167" idx="0"/>
              </p:cNvCxnSpPr>
              <p:nvPr/>
            </p:nvCxnSpPr>
            <p:spPr>
              <a:xfrm>
                <a:off x="8800" y="5958"/>
                <a:ext cx="15" cy="500"/>
              </a:xfrm>
              <a:prstGeom prst="straightConnector1">
                <a:avLst/>
              </a:prstGeom>
              <a:ln w="25400">
                <a:solidFill>
                  <a:srgbClr val="323F4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直接箭头连接符 176"/>
              <p:cNvCxnSpPr>
                <a:stCxn id="156" idx="4"/>
                <a:endCxn id="170" idx="0"/>
              </p:cNvCxnSpPr>
              <p:nvPr/>
            </p:nvCxnSpPr>
            <p:spPr>
              <a:xfrm>
                <a:off x="9630" y="5908"/>
                <a:ext cx="30" cy="545"/>
              </a:xfrm>
              <a:prstGeom prst="straightConnector1">
                <a:avLst/>
              </a:prstGeom>
              <a:ln w="25400">
                <a:solidFill>
                  <a:srgbClr val="323F4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8" name="组合 177"/>
            <p:cNvGrpSpPr/>
            <p:nvPr/>
          </p:nvGrpSpPr>
          <p:grpSpPr>
            <a:xfrm rot="0">
              <a:off x="12512" y="2254"/>
              <a:ext cx="2140" cy="4021"/>
              <a:chOff x="13106" y="4409"/>
              <a:chExt cx="2279" cy="4713"/>
            </a:xfrm>
          </p:grpSpPr>
          <p:grpSp>
            <p:nvGrpSpPr>
              <p:cNvPr id="179" name="组合 178"/>
              <p:cNvGrpSpPr/>
              <p:nvPr/>
            </p:nvGrpSpPr>
            <p:grpSpPr>
              <a:xfrm rot="0">
                <a:off x="14050" y="4409"/>
                <a:ext cx="461" cy="623"/>
                <a:chOff x="2095" y="3908"/>
                <a:chExt cx="594" cy="747"/>
              </a:xfrm>
            </p:grpSpPr>
            <p:sp>
              <p:nvSpPr>
                <p:cNvPr id="180" name="文本框 179"/>
                <p:cNvSpPr txBox="1"/>
                <p:nvPr/>
              </p:nvSpPr>
              <p:spPr>
                <a:xfrm flipH="1">
                  <a:off x="2095" y="3908"/>
                  <a:ext cx="575" cy="7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600"/>
                    <a:t>A</a:t>
                  </a:r>
                  <a:endParaRPr lang="en-US" altLang="zh-CN" sz="1600"/>
                </a:p>
              </p:txBody>
            </p:sp>
            <p:sp>
              <p:nvSpPr>
                <p:cNvPr id="181" name="椭圆 180"/>
                <p:cNvSpPr/>
                <p:nvPr/>
              </p:nvSpPr>
              <p:spPr>
                <a:xfrm>
                  <a:off x="2135" y="3953"/>
                  <a:ext cx="554" cy="556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1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82" name="组合 181"/>
              <p:cNvGrpSpPr/>
              <p:nvPr/>
            </p:nvGrpSpPr>
            <p:grpSpPr>
              <a:xfrm rot="0">
                <a:off x="13266" y="5418"/>
                <a:ext cx="463" cy="623"/>
                <a:chOff x="2092" y="3920"/>
                <a:chExt cx="597" cy="747"/>
              </a:xfrm>
            </p:grpSpPr>
            <p:sp>
              <p:nvSpPr>
                <p:cNvPr id="183" name="文本框 182"/>
                <p:cNvSpPr txBox="1"/>
                <p:nvPr/>
              </p:nvSpPr>
              <p:spPr>
                <a:xfrm>
                  <a:off x="2092" y="3920"/>
                  <a:ext cx="480" cy="7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600"/>
                    <a:t>B</a:t>
                  </a:r>
                  <a:endParaRPr lang="en-US" altLang="zh-CN" sz="1600"/>
                </a:p>
              </p:txBody>
            </p:sp>
            <p:sp>
              <p:nvSpPr>
                <p:cNvPr id="184" name="椭圆 183"/>
                <p:cNvSpPr/>
                <p:nvPr/>
              </p:nvSpPr>
              <p:spPr>
                <a:xfrm>
                  <a:off x="2135" y="3953"/>
                  <a:ext cx="554" cy="556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1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85" name="组合 184"/>
              <p:cNvGrpSpPr/>
              <p:nvPr/>
            </p:nvGrpSpPr>
            <p:grpSpPr>
              <a:xfrm rot="0">
                <a:off x="14087" y="5471"/>
                <a:ext cx="463" cy="623"/>
                <a:chOff x="2092" y="3920"/>
                <a:chExt cx="597" cy="747"/>
              </a:xfrm>
            </p:grpSpPr>
            <p:sp>
              <p:nvSpPr>
                <p:cNvPr id="186" name="文本框 185"/>
                <p:cNvSpPr txBox="1"/>
                <p:nvPr/>
              </p:nvSpPr>
              <p:spPr>
                <a:xfrm>
                  <a:off x="2092" y="3920"/>
                  <a:ext cx="480" cy="7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600"/>
                    <a:t>F</a:t>
                  </a:r>
                  <a:endParaRPr lang="en-US" altLang="zh-CN" sz="1600"/>
                </a:p>
              </p:txBody>
            </p:sp>
            <p:sp>
              <p:nvSpPr>
                <p:cNvPr id="187" name="椭圆 186"/>
                <p:cNvSpPr/>
                <p:nvPr/>
              </p:nvSpPr>
              <p:spPr>
                <a:xfrm>
                  <a:off x="2135" y="3953"/>
                  <a:ext cx="554" cy="556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1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88" name="组合 187"/>
              <p:cNvGrpSpPr/>
              <p:nvPr/>
            </p:nvGrpSpPr>
            <p:grpSpPr>
              <a:xfrm rot="0">
                <a:off x="13106" y="6438"/>
                <a:ext cx="463" cy="623"/>
                <a:chOff x="2092" y="3920"/>
                <a:chExt cx="597" cy="747"/>
              </a:xfrm>
            </p:grpSpPr>
            <p:sp>
              <p:nvSpPr>
                <p:cNvPr id="189" name="文本框 188"/>
                <p:cNvSpPr txBox="1"/>
                <p:nvPr/>
              </p:nvSpPr>
              <p:spPr>
                <a:xfrm>
                  <a:off x="2092" y="3920"/>
                  <a:ext cx="480" cy="7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600"/>
                    <a:t>C</a:t>
                  </a:r>
                  <a:endParaRPr lang="en-US" altLang="zh-CN" sz="1600"/>
                </a:p>
              </p:txBody>
            </p:sp>
            <p:sp>
              <p:nvSpPr>
                <p:cNvPr id="190" name="椭圆 189"/>
                <p:cNvSpPr/>
                <p:nvPr/>
              </p:nvSpPr>
              <p:spPr>
                <a:xfrm>
                  <a:off x="2135" y="3953"/>
                  <a:ext cx="554" cy="556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1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1" name="组合 190"/>
              <p:cNvGrpSpPr/>
              <p:nvPr/>
            </p:nvGrpSpPr>
            <p:grpSpPr>
              <a:xfrm rot="0">
                <a:off x="14887" y="5436"/>
                <a:ext cx="463" cy="623"/>
                <a:chOff x="2092" y="3920"/>
                <a:chExt cx="597" cy="747"/>
              </a:xfrm>
            </p:grpSpPr>
            <p:sp>
              <p:nvSpPr>
                <p:cNvPr id="192" name="文本框 191"/>
                <p:cNvSpPr txBox="1"/>
                <p:nvPr/>
              </p:nvSpPr>
              <p:spPr>
                <a:xfrm>
                  <a:off x="2092" y="3920"/>
                  <a:ext cx="480" cy="7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600"/>
                    <a:t>D</a:t>
                  </a:r>
                  <a:endParaRPr lang="en-US" altLang="zh-CN" sz="1600"/>
                </a:p>
              </p:txBody>
            </p:sp>
            <p:sp>
              <p:nvSpPr>
                <p:cNvPr id="193" name="椭圆 192"/>
                <p:cNvSpPr/>
                <p:nvPr/>
              </p:nvSpPr>
              <p:spPr>
                <a:xfrm>
                  <a:off x="2135" y="3953"/>
                  <a:ext cx="554" cy="556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1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4" name="组合 193"/>
              <p:cNvGrpSpPr/>
              <p:nvPr/>
            </p:nvGrpSpPr>
            <p:grpSpPr>
              <a:xfrm rot="0">
                <a:off x="13106" y="7484"/>
                <a:ext cx="463" cy="623"/>
                <a:chOff x="2092" y="3920"/>
                <a:chExt cx="597" cy="747"/>
              </a:xfrm>
            </p:grpSpPr>
            <p:sp>
              <p:nvSpPr>
                <p:cNvPr id="195" name="文本框 194"/>
                <p:cNvSpPr txBox="1"/>
                <p:nvPr/>
              </p:nvSpPr>
              <p:spPr>
                <a:xfrm>
                  <a:off x="2092" y="3920"/>
                  <a:ext cx="480" cy="7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600"/>
                    <a:t>G</a:t>
                  </a:r>
                  <a:endParaRPr lang="en-US" altLang="zh-CN" sz="1600"/>
                </a:p>
              </p:txBody>
            </p:sp>
            <p:sp>
              <p:nvSpPr>
                <p:cNvPr id="196" name="椭圆 195"/>
                <p:cNvSpPr/>
                <p:nvPr/>
              </p:nvSpPr>
              <p:spPr>
                <a:xfrm>
                  <a:off x="2135" y="3971"/>
                  <a:ext cx="554" cy="556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1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7" name="组合 196"/>
              <p:cNvGrpSpPr/>
              <p:nvPr/>
            </p:nvGrpSpPr>
            <p:grpSpPr>
              <a:xfrm rot="0">
                <a:off x="14922" y="6435"/>
                <a:ext cx="463" cy="623"/>
                <a:chOff x="2092" y="3920"/>
                <a:chExt cx="597" cy="747"/>
              </a:xfrm>
            </p:grpSpPr>
            <p:sp>
              <p:nvSpPr>
                <p:cNvPr id="198" name="文本框 197"/>
                <p:cNvSpPr txBox="1"/>
                <p:nvPr/>
              </p:nvSpPr>
              <p:spPr>
                <a:xfrm>
                  <a:off x="2092" y="3920"/>
                  <a:ext cx="480" cy="7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600"/>
                    <a:t>H</a:t>
                  </a:r>
                  <a:endParaRPr lang="en-US" altLang="zh-CN" sz="1600"/>
                </a:p>
              </p:txBody>
            </p:sp>
            <p:sp>
              <p:nvSpPr>
                <p:cNvPr id="199" name="椭圆 198"/>
                <p:cNvSpPr/>
                <p:nvPr/>
              </p:nvSpPr>
              <p:spPr>
                <a:xfrm>
                  <a:off x="2135" y="3953"/>
                  <a:ext cx="554" cy="556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1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00" name="组合 199"/>
              <p:cNvGrpSpPr/>
              <p:nvPr/>
            </p:nvGrpSpPr>
            <p:grpSpPr>
              <a:xfrm rot="0">
                <a:off x="13130" y="8499"/>
                <a:ext cx="463" cy="623"/>
                <a:chOff x="2092" y="3920"/>
                <a:chExt cx="597" cy="747"/>
              </a:xfrm>
            </p:grpSpPr>
            <p:sp>
              <p:nvSpPr>
                <p:cNvPr id="201" name="文本框 200"/>
                <p:cNvSpPr txBox="1"/>
                <p:nvPr/>
              </p:nvSpPr>
              <p:spPr>
                <a:xfrm>
                  <a:off x="2092" y="3920"/>
                  <a:ext cx="480" cy="7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600"/>
                    <a:t>E</a:t>
                  </a:r>
                  <a:endParaRPr lang="en-US" altLang="zh-CN" sz="1600"/>
                </a:p>
              </p:txBody>
            </p:sp>
            <p:sp>
              <p:nvSpPr>
                <p:cNvPr id="202" name="椭圆 201"/>
                <p:cNvSpPr/>
                <p:nvPr/>
              </p:nvSpPr>
              <p:spPr>
                <a:xfrm>
                  <a:off x="2135" y="3953"/>
                  <a:ext cx="554" cy="556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1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203" name="直接箭头连接符 202"/>
              <p:cNvCxnSpPr>
                <a:stCxn id="181" idx="4"/>
                <a:endCxn id="184" idx="7"/>
              </p:cNvCxnSpPr>
              <p:nvPr/>
            </p:nvCxnSpPr>
            <p:spPr>
              <a:xfrm flipH="1">
                <a:off x="13666" y="4910"/>
                <a:ext cx="630" cy="604"/>
              </a:xfrm>
              <a:prstGeom prst="straightConnector1">
                <a:avLst/>
              </a:prstGeom>
              <a:ln w="25400">
                <a:solidFill>
                  <a:srgbClr val="323F4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接箭头连接符 203"/>
              <p:cNvCxnSpPr>
                <a:stCxn id="184" idx="4"/>
                <a:endCxn id="190" idx="0"/>
              </p:cNvCxnSpPr>
              <p:nvPr/>
            </p:nvCxnSpPr>
            <p:spPr>
              <a:xfrm flipH="1">
                <a:off x="13354" y="5909"/>
                <a:ext cx="160" cy="557"/>
              </a:xfrm>
              <a:prstGeom prst="straightConnector1">
                <a:avLst/>
              </a:prstGeom>
              <a:ln w="25400">
                <a:solidFill>
                  <a:srgbClr val="323F4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接箭头连接符 204"/>
              <p:cNvCxnSpPr>
                <a:stCxn id="181" idx="4"/>
                <a:endCxn id="193" idx="0"/>
              </p:cNvCxnSpPr>
              <p:nvPr/>
            </p:nvCxnSpPr>
            <p:spPr>
              <a:xfrm>
                <a:off x="14296" y="4910"/>
                <a:ext cx="839" cy="554"/>
              </a:xfrm>
              <a:prstGeom prst="straightConnector1">
                <a:avLst/>
              </a:prstGeom>
              <a:ln w="25400">
                <a:solidFill>
                  <a:srgbClr val="323F4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接箭头连接符 205"/>
              <p:cNvCxnSpPr>
                <a:stCxn id="181" idx="4"/>
                <a:endCxn id="187" idx="0"/>
              </p:cNvCxnSpPr>
              <p:nvPr/>
            </p:nvCxnSpPr>
            <p:spPr>
              <a:xfrm>
                <a:off x="14296" y="4910"/>
                <a:ext cx="39" cy="589"/>
              </a:xfrm>
              <a:prstGeom prst="straightConnector1">
                <a:avLst/>
              </a:prstGeom>
              <a:ln w="25400">
                <a:solidFill>
                  <a:srgbClr val="323F4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直接箭头连接符 206"/>
              <p:cNvCxnSpPr>
                <a:stCxn id="190" idx="4"/>
                <a:endCxn id="196" idx="0"/>
              </p:cNvCxnSpPr>
              <p:nvPr/>
            </p:nvCxnSpPr>
            <p:spPr>
              <a:xfrm>
                <a:off x="13354" y="6929"/>
                <a:ext cx="0" cy="598"/>
              </a:xfrm>
              <a:prstGeom prst="straightConnector1">
                <a:avLst/>
              </a:prstGeom>
              <a:ln w="25400">
                <a:solidFill>
                  <a:srgbClr val="323F4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直接箭头连接符 207"/>
              <p:cNvCxnSpPr>
                <a:stCxn id="193" idx="4"/>
                <a:endCxn id="199" idx="0"/>
              </p:cNvCxnSpPr>
              <p:nvPr/>
            </p:nvCxnSpPr>
            <p:spPr>
              <a:xfrm>
                <a:off x="15135" y="5927"/>
                <a:ext cx="35" cy="536"/>
              </a:xfrm>
              <a:prstGeom prst="straightConnector1">
                <a:avLst/>
              </a:prstGeom>
              <a:ln w="25400">
                <a:solidFill>
                  <a:srgbClr val="323F4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直接箭头连接符 208"/>
              <p:cNvCxnSpPr>
                <a:stCxn id="196" idx="4"/>
                <a:endCxn id="202" idx="0"/>
              </p:cNvCxnSpPr>
              <p:nvPr/>
            </p:nvCxnSpPr>
            <p:spPr>
              <a:xfrm>
                <a:off x="13354" y="7990"/>
                <a:ext cx="24" cy="537"/>
              </a:xfrm>
              <a:prstGeom prst="straightConnector1">
                <a:avLst/>
              </a:prstGeom>
              <a:ln w="25400">
                <a:solidFill>
                  <a:srgbClr val="323F4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0" name="组合 209"/>
            <p:cNvGrpSpPr/>
            <p:nvPr/>
          </p:nvGrpSpPr>
          <p:grpSpPr>
            <a:xfrm rot="0">
              <a:off x="5167" y="2321"/>
              <a:ext cx="2368" cy="1954"/>
              <a:chOff x="5072" y="4181"/>
              <a:chExt cx="2582" cy="2533"/>
            </a:xfrm>
          </p:grpSpPr>
          <p:pic>
            <p:nvPicPr>
              <p:cNvPr id="211" name="图片 210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5072" y="4181"/>
                <a:ext cx="2583" cy="390"/>
              </a:xfrm>
              <a:prstGeom prst="rect">
                <a:avLst/>
              </a:prstGeom>
            </p:spPr>
          </p:pic>
          <p:pic>
            <p:nvPicPr>
              <p:cNvPr id="212" name="图片 21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357" y="4586"/>
                <a:ext cx="1648" cy="2128"/>
              </a:xfrm>
              <a:prstGeom prst="rect">
                <a:avLst/>
              </a:prstGeom>
            </p:spPr>
          </p:pic>
        </p:grpSp>
        <p:grpSp>
          <p:nvGrpSpPr>
            <p:cNvPr id="213" name="组合 212"/>
            <p:cNvGrpSpPr/>
            <p:nvPr/>
          </p:nvGrpSpPr>
          <p:grpSpPr>
            <a:xfrm rot="0">
              <a:off x="9818" y="2263"/>
              <a:ext cx="2493" cy="2309"/>
              <a:chOff x="10176" y="4390"/>
              <a:chExt cx="2655" cy="2706"/>
            </a:xfrm>
          </p:grpSpPr>
          <p:pic>
            <p:nvPicPr>
              <p:cNvPr id="214" name="图片 21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17" y="4390"/>
                <a:ext cx="2218" cy="2424"/>
              </a:xfrm>
              <a:prstGeom prst="rect">
                <a:avLst/>
              </a:prstGeom>
            </p:spPr>
          </p:pic>
          <p:sp>
            <p:nvSpPr>
              <p:cNvPr id="215" name="矩形 214"/>
              <p:cNvSpPr/>
              <p:nvPr/>
            </p:nvSpPr>
            <p:spPr>
              <a:xfrm>
                <a:off x="10176" y="5552"/>
                <a:ext cx="510" cy="14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16" name="矩形 215"/>
              <p:cNvSpPr/>
              <p:nvPr/>
            </p:nvSpPr>
            <p:spPr>
              <a:xfrm>
                <a:off x="12321" y="5686"/>
                <a:ext cx="510" cy="14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217" name="组合 216"/>
            <p:cNvGrpSpPr/>
            <p:nvPr/>
          </p:nvGrpSpPr>
          <p:grpSpPr>
            <a:xfrm rot="0">
              <a:off x="2188" y="5655"/>
              <a:ext cx="14205" cy="677"/>
              <a:chOff x="2004" y="8305"/>
              <a:chExt cx="15131" cy="794"/>
            </a:xfrm>
          </p:grpSpPr>
          <p:sp>
            <p:nvSpPr>
              <p:cNvPr id="218" name="文本框 217"/>
              <p:cNvSpPr txBox="1"/>
              <p:nvPr/>
            </p:nvSpPr>
            <p:spPr>
              <a:xfrm>
                <a:off x="2004" y="8320"/>
                <a:ext cx="3574" cy="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olidFill>
                      <a:srgbClr val="C00000"/>
                    </a:solidFill>
                  </a:rPr>
                  <a:t>SNAPSHOT - 1</a:t>
                </a:r>
                <a:endParaRPr lang="en-US" altLang="zh-CN">
                  <a:solidFill>
                    <a:srgbClr val="C00000"/>
                  </a:solidFill>
                </a:endParaRPr>
              </a:p>
            </p:txBody>
          </p:sp>
          <p:sp>
            <p:nvSpPr>
              <p:cNvPr id="219" name="文本框 218"/>
              <p:cNvSpPr txBox="1"/>
              <p:nvPr/>
            </p:nvSpPr>
            <p:spPr>
              <a:xfrm>
                <a:off x="7408" y="8305"/>
                <a:ext cx="3574" cy="7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olidFill>
                      <a:srgbClr val="C00000"/>
                    </a:solidFill>
                  </a:rPr>
                  <a:t>SNAPSHOT - 2</a:t>
                </a:r>
                <a:endParaRPr lang="en-US" altLang="zh-CN">
                  <a:solidFill>
                    <a:srgbClr val="C00000"/>
                  </a:solidFill>
                </a:endParaRPr>
              </a:p>
            </p:txBody>
          </p:sp>
          <p:sp>
            <p:nvSpPr>
              <p:cNvPr id="220" name="文本框 219"/>
              <p:cNvSpPr txBox="1"/>
              <p:nvPr/>
            </p:nvSpPr>
            <p:spPr>
              <a:xfrm>
                <a:off x="13561" y="8305"/>
                <a:ext cx="3574" cy="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olidFill>
                      <a:srgbClr val="C00000"/>
                    </a:solidFill>
                  </a:rPr>
                  <a:t>SNAPSHOT - 3</a:t>
                </a:r>
                <a:endParaRPr lang="en-US" altLang="zh-CN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303" name="组合 302"/>
            <p:cNvGrpSpPr/>
            <p:nvPr/>
          </p:nvGrpSpPr>
          <p:grpSpPr>
            <a:xfrm>
              <a:off x="1547" y="2103"/>
              <a:ext cx="3920" cy="3724"/>
              <a:chOff x="13215" y="7125"/>
              <a:chExt cx="3920" cy="3724"/>
            </a:xfrm>
          </p:grpSpPr>
          <p:grpSp>
            <p:nvGrpSpPr>
              <p:cNvPr id="261" name="组合 260"/>
              <p:cNvGrpSpPr/>
              <p:nvPr/>
            </p:nvGrpSpPr>
            <p:grpSpPr>
              <a:xfrm rot="0">
                <a:off x="13581" y="7125"/>
                <a:ext cx="3010" cy="3356"/>
                <a:chOff x="7464" y="2213"/>
                <a:chExt cx="2999" cy="3648"/>
              </a:xfrm>
            </p:grpSpPr>
            <p:sp>
              <p:nvSpPr>
                <p:cNvPr id="262" name="椭圆 261"/>
                <p:cNvSpPr/>
                <p:nvPr/>
              </p:nvSpPr>
              <p:spPr>
                <a:xfrm>
                  <a:off x="8754" y="2229"/>
                  <a:ext cx="430" cy="463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1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63" name="文本框 262"/>
                <p:cNvSpPr txBox="1"/>
                <p:nvPr/>
              </p:nvSpPr>
              <p:spPr>
                <a:xfrm flipH="1">
                  <a:off x="8773" y="2213"/>
                  <a:ext cx="446" cy="5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400"/>
                    <a:t>A</a:t>
                  </a:r>
                  <a:endParaRPr lang="en-US" altLang="zh-CN" sz="1400"/>
                </a:p>
              </p:txBody>
            </p:sp>
            <p:sp>
              <p:nvSpPr>
                <p:cNvPr id="264" name="椭圆 263"/>
                <p:cNvSpPr/>
                <p:nvPr/>
              </p:nvSpPr>
              <p:spPr>
                <a:xfrm>
                  <a:off x="8047" y="3153"/>
                  <a:ext cx="430" cy="463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1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65" name="文本框 264"/>
                <p:cNvSpPr txBox="1"/>
                <p:nvPr/>
              </p:nvSpPr>
              <p:spPr>
                <a:xfrm>
                  <a:off x="8029" y="3153"/>
                  <a:ext cx="372" cy="5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400"/>
                    <a:t>B</a:t>
                  </a:r>
                  <a:endParaRPr lang="en-US" altLang="zh-CN" sz="1400"/>
                </a:p>
              </p:txBody>
            </p:sp>
            <p:sp>
              <p:nvSpPr>
                <p:cNvPr id="267" name="椭圆 266"/>
                <p:cNvSpPr/>
                <p:nvPr/>
              </p:nvSpPr>
              <p:spPr>
                <a:xfrm>
                  <a:off x="9467" y="3193"/>
                  <a:ext cx="430" cy="463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1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66" name="文本框 265"/>
                <p:cNvSpPr txBox="1"/>
                <p:nvPr/>
              </p:nvSpPr>
              <p:spPr>
                <a:xfrm>
                  <a:off x="9464" y="3177"/>
                  <a:ext cx="372" cy="5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600"/>
                    <a:t>F</a:t>
                  </a:r>
                  <a:endParaRPr lang="en-US" altLang="zh-CN" sz="1600"/>
                </a:p>
              </p:txBody>
            </p:sp>
            <p:sp>
              <p:nvSpPr>
                <p:cNvPr id="268" name="椭圆 267"/>
                <p:cNvSpPr/>
                <p:nvPr/>
              </p:nvSpPr>
              <p:spPr>
                <a:xfrm>
                  <a:off x="7512" y="4236"/>
                  <a:ext cx="430" cy="463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1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69" name="文本框 268"/>
                <p:cNvSpPr txBox="1"/>
                <p:nvPr/>
              </p:nvSpPr>
              <p:spPr>
                <a:xfrm>
                  <a:off x="7464" y="4220"/>
                  <a:ext cx="372" cy="5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600"/>
                    <a:t>C</a:t>
                  </a:r>
                  <a:endParaRPr lang="en-US" altLang="zh-CN" sz="1600"/>
                </a:p>
              </p:txBody>
            </p:sp>
            <p:sp>
              <p:nvSpPr>
                <p:cNvPr id="270" name="椭圆 269"/>
                <p:cNvSpPr/>
                <p:nvPr/>
              </p:nvSpPr>
              <p:spPr>
                <a:xfrm>
                  <a:off x="8476" y="4233"/>
                  <a:ext cx="430" cy="463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1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71" name="文本框 270"/>
                <p:cNvSpPr txBox="1"/>
                <p:nvPr/>
              </p:nvSpPr>
              <p:spPr>
                <a:xfrm>
                  <a:off x="8438" y="4217"/>
                  <a:ext cx="372" cy="5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600"/>
                    <a:t>D</a:t>
                  </a:r>
                  <a:endParaRPr lang="en-US" altLang="zh-CN" sz="1600"/>
                </a:p>
              </p:txBody>
            </p:sp>
            <p:sp>
              <p:nvSpPr>
                <p:cNvPr id="272" name="椭圆 271"/>
                <p:cNvSpPr/>
                <p:nvPr/>
              </p:nvSpPr>
              <p:spPr>
                <a:xfrm>
                  <a:off x="9192" y="4231"/>
                  <a:ext cx="430" cy="463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1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73" name="文本框 272"/>
                <p:cNvSpPr txBox="1"/>
                <p:nvPr/>
              </p:nvSpPr>
              <p:spPr>
                <a:xfrm>
                  <a:off x="9154" y="4236"/>
                  <a:ext cx="372" cy="5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600"/>
                    <a:t>G</a:t>
                  </a:r>
                  <a:endParaRPr lang="en-US" altLang="zh-CN" sz="1600"/>
                </a:p>
              </p:txBody>
            </p:sp>
            <p:sp>
              <p:nvSpPr>
                <p:cNvPr id="274" name="椭圆 273"/>
                <p:cNvSpPr/>
                <p:nvPr/>
              </p:nvSpPr>
              <p:spPr>
                <a:xfrm>
                  <a:off x="10033" y="4234"/>
                  <a:ext cx="430" cy="463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1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75" name="文本框 274"/>
                <p:cNvSpPr txBox="1"/>
                <p:nvPr/>
              </p:nvSpPr>
              <p:spPr>
                <a:xfrm>
                  <a:off x="9985" y="4223"/>
                  <a:ext cx="372" cy="5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600"/>
                    <a:t>H</a:t>
                  </a:r>
                  <a:endParaRPr lang="en-US" altLang="zh-CN" sz="1600"/>
                </a:p>
              </p:txBody>
            </p:sp>
            <p:sp>
              <p:nvSpPr>
                <p:cNvPr id="276" name="椭圆 275"/>
                <p:cNvSpPr/>
                <p:nvPr/>
              </p:nvSpPr>
              <p:spPr>
                <a:xfrm>
                  <a:off x="8477" y="5331"/>
                  <a:ext cx="430" cy="463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1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77" name="文本框 276"/>
                <p:cNvSpPr txBox="1"/>
                <p:nvPr/>
              </p:nvSpPr>
              <p:spPr>
                <a:xfrm>
                  <a:off x="8454" y="5336"/>
                  <a:ext cx="372" cy="5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400"/>
                    <a:t>E</a:t>
                  </a:r>
                  <a:endParaRPr lang="en-US" altLang="zh-CN" sz="1400"/>
                </a:p>
              </p:txBody>
            </p:sp>
            <p:cxnSp>
              <p:nvCxnSpPr>
                <p:cNvPr id="278" name="直接箭头连接符 277"/>
                <p:cNvCxnSpPr>
                  <a:stCxn id="262" idx="4"/>
                  <a:endCxn id="264" idx="7"/>
                </p:cNvCxnSpPr>
                <p:nvPr/>
              </p:nvCxnSpPr>
              <p:spPr>
                <a:xfrm flipH="1">
                  <a:off x="8414" y="2692"/>
                  <a:ext cx="555" cy="529"/>
                </a:xfrm>
                <a:prstGeom prst="straightConnector1">
                  <a:avLst/>
                </a:prstGeom>
                <a:ln w="25400">
                  <a:solidFill>
                    <a:srgbClr val="323F4F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9" name="直接箭头连接符 278"/>
                <p:cNvCxnSpPr>
                  <a:stCxn id="264" idx="4"/>
                  <a:endCxn id="268" idx="7"/>
                </p:cNvCxnSpPr>
                <p:nvPr/>
              </p:nvCxnSpPr>
              <p:spPr>
                <a:xfrm flipH="1">
                  <a:off x="7879" y="3616"/>
                  <a:ext cx="383" cy="688"/>
                </a:xfrm>
                <a:prstGeom prst="straightConnector1">
                  <a:avLst/>
                </a:prstGeom>
                <a:ln w="25400">
                  <a:solidFill>
                    <a:srgbClr val="323F4F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直接箭头连接符 279"/>
                <p:cNvCxnSpPr>
                  <a:stCxn id="264" idx="4"/>
                  <a:endCxn id="270" idx="0"/>
                </p:cNvCxnSpPr>
                <p:nvPr/>
              </p:nvCxnSpPr>
              <p:spPr>
                <a:xfrm>
                  <a:off x="8262" y="3616"/>
                  <a:ext cx="429" cy="617"/>
                </a:xfrm>
                <a:prstGeom prst="straightConnector1">
                  <a:avLst/>
                </a:prstGeom>
                <a:ln w="25400">
                  <a:solidFill>
                    <a:srgbClr val="323F4F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1" name="直接箭头连接符 280"/>
                <p:cNvCxnSpPr>
                  <a:stCxn id="262" idx="4"/>
                  <a:endCxn id="267" idx="1"/>
                </p:cNvCxnSpPr>
                <p:nvPr/>
              </p:nvCxnSpPr>
              <p:spPr>
                <a:xfrm>
                  <a:off x="8969" y="2692"/>
                  <a:ext cx="561" cy="569"/>
                </a:xfrm>
                <a:prstGeom prst="straightConnector1">
                  <a:avLst/>
                </a:prstGeom>
                <a:ln w="25400">
                  <a:solidFill>
                    <a:srgbClr val="323F4F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直接箭头连接符 281"/>
                <p:cNvCxnSpPr>
                  <a:stCxn id="267" idx="4"/>
                  <a:endCxn id="272" idx="0"/>
                </p:cNvCxnSpPr>
                <p:nvPr/>
              </p:nvCxnSpPr>
              <p:spPr>
                <a:xfrm flipH="1">
                  <a:off x="9407" y="3656"/>
                  <a:ext cx="275" cy="575"/>
                </a:xfrm>
                <a:prstGeom prst="straightConnector1">
                  <a:avLst/>
                </a:prstGeom>
                <a:ln w="25400">
                  <a:solidFill>
                    <a:srgbClr val="323F4F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直接箭头连接符 282"/>
                <p:cNvCxnSpPr>
                  <a:stCxn id="267" idx="4"/>
                  <a:endCxn id="274" idx="0"/>
                </p:cNvCxnSpPr>
                <p:nvPr/>
              </p:nvCxnSpPr>
              <p:spPr>
                <a:xfrm>
                  <a:off x="9683" y="3656"/>
                  <a:ext cx="566" cy="578"/>
                </a:xfrm>
                <a:prstGeom prst="straightConnector1">
                  <a:avLst/>
                </a:prstGeom>
                <a:ln w="25400">
                  <a:solidFill>
                    <a:srgbClr val="323F4F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直接箭头连接符 283"/>
                <p:cNvCxnSpPr>
                  <a:stCxn id="270" idx="4"/>
                  <a:endCxn id="276" idx="0"/>
                </p:cNvCxnSpPr>
                <p:nvPr/>
              </p:nvCxnSpPr>
              <p:spPr>
                <a:xfrm>
                  <a:off x="8691" y="4696"/>
                  <a:ext cx="1" cy="635"/>
                </a:xfrm>
                <a:prstGeom prst="straightConnector1">
                  <a:avLst/>
                </a:prstGeom>
                <a:ln w="25400">
                  <a:solidFill>
                    <a:srgbClr val="323F4F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5" name="文本框 284"/>
              <p:cNvSpPr txBox="1"/>
              <p:nvPr/>
            </p:nvSpPr>
            <p:spPr>
              <a:xfrm>
                <a:off x="14422" y="7137"/>
                <a:ext cx="41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  <p:sp>
            <p:nvSpPr>
              <p:cNvPr id="286" name="文本框 285"/>
              <p:cNvSpPr txBox="1"/>
              <p:nvPr/>
            </p:nvSpPr>
            <p:spPr>
              <a:xfrm>
                <a:off x="13734" y="8136"/>
                <a:ext cx="41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287" name="文本框 286"/>
              <p:cNvSpPr txBox="1"/>
              <p:nvPr/>
            </p:nvSpPr>
            <p:spPr>
              <a:xfrm>
                <a:off x="13215" y="9178"/>
                <a:ext cx="41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288" name="文本框 287"/>
              <p:cNvSpPr txBox="1"/>
              <p:nvPr/>
            </p:nvSpPr>
            <p:spPr>
              <a:xfrm>
                <a:off x="13835" y="9178"/>
                <a:ext cx="41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289" name="文本框 288"/>
              <p:cNvSpPr txBox="1"/>
              <p:nvPr/>
            </p:nvSpPr>
            <p:spPr>
              <a:xfrm>
                <a:off x="14216" y="8986"/>
                <a:ext cx="41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290" name="文本框 289"/>
              <p:cNvSpPr txBox="1"/>
              <p:nvPr/>
            </p:nvSpPr>
            <p:spPr>
              <a:xfrm>
                <a:off x="14381" y="10263"/>
                <a:ext cx="41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5</a:t>
                </a:r>
                <a:endParaRPr lang="en-US" altLang="zh-CN"/>
              </a:p>
            </p:txBody>
          </p:sp>
          <p:sp>
            <p:nvSpPr>
              <p:cNvPr id="291" name="文本框 290"/>
              <p:cNvSpPr txBox="1"/>
              <p:nvPr/>
            </p:nvSpPr>
            <p:spPr>
              <a:xfrm>
                <a:off x="14802" y="10269"/>
                <a:ext cx="41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292" name="文本框 291"/>
              <p:cNvSpPr txBox="1"/>
              <p:nvPr/>
            </p:nvSpPr>
            <p:spPr>
              <a:xfrm>
                <a:off x="14905" y="8994"/>
                <a:ext cx="41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293" name="文本框 292"/>
              <p:cNvSpPr txBox="1"/>
              <p:nvPr/>
            </p:nvSpPr>
            <p:spPr>
              <a:xfrm>
                <a:off x="14566" y="8136"/>
                <a:ext cx="41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294" name="文本框 293"/>
              <p:cNvSpPr txBox="1"/>
              <p:nvPr/>
            </p:nvSpPr>
            <p:spPr>
              <a:xfrm>
                <a:off x="15280" y="8149"/>
                <a:ext cx="41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295" name="文本框 294"/>
              <p:cNvSpPr txBox="1"/>
              <p:nvPr/>
            </p:nvSpPr>
            <p:spPr>
              <a:xfrm>
                <a:off x="15000" y="9283"/>
                <a:ext cx="697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10</a:t>
                </a:r>
                <a:endParaRPr lang="en-US" altLang="zh-CN"/>
              </a:p>
            </p:txBody>
          </p:sp>
          <p:sp>
            <p:nvSpPr>
              <p:cNvPr id="296" name="文本框 295"/>
              <p:cNvSpPr txBox="1"/>
              <p:nvPr/>
            </p:nvSpPr>
            <p:spPr>
              <a:xfrm>
                <a:off x="15486" y="9283"/>
                <a:ext cx="697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11</a:t>
                </a:r>
                <a:endParaRPr lang="en-US" altLang="zh-CN"/>
              </a:p>
            </p:txBody>
          </p:sp>
          <p:sp>
            <p:nvSpPr>
              <p:cNvPr id="297" name="文本框 296"/>
              <p:cNvSpPr txBox="1"/>
              <p:nvPr/>
            </p:nvSpPr>
            <p:spPr>
              <a:xfrm>
                <a:off x="15935" y="9283"/>
                <a:ext cx="697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12</a:t>
                </a:r>
                <a:endParaRPr lang="en-US" altLang="zh-CN"/>
              </a:p>
            </p:txBody>
          </p:sp>
          <p:sp>
            <p:nvSpPr>
              <p:cNvPr id="298" name="文本框 297"/>
              <p:cNvSpPr txBox="1"/>
              <p:nvPr/>
            </p:nvSpPr>
            <p:spPr>
              <a:xfrm>
                <a:off x="16439" y="9308"/>
                <a:ext cx="697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13</a:t>
                </a:r>
                <a:endParaRPr lang="en-US" altLang="zh-CN"/>
              </a:p>
            </p:txBody>
          </p:sp>
          <p:sp>
            <p:nvSpPr>
              <p:cNvPr id="299" name="文本框 298"/>
              <p:cNvSpPr txBox="1"/>
              <p:nvPr/>
            </p:nvSpPr>
            <p:spPr>
              <a:xfrm>
                <a:off x="15952" y="8136"/>
                <a:ext cx="697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14</a:t>
                </a:r>
                <a:endParaRPr lang="en-US" altLang="zh-CN"/>
              </a:p>
            </p:txBody>
          </p:sp>
          <p:sp>
            <p:nvSpPr>
              <p:cNvPr id="301" name="文本框 300"/>
              <p:cNvSpPr txBox="1"/>
              <p:nvPr/>
            </p:nvSpPr>
            <p:spPr>
              <a:xfrm>
                <a:off x="15385" y="7125"/>
                <a:ext cx="697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15</a:t>
                </a:r>
                <a:endParaRPr lang="en-US" altLang="zh-CN"/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4001770" y="4526915"/>
            <a:ext cx="418782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sz="2400" b="1" dirty="0">
                <a:solidFill>
                  <a:schemeClr val="accent1">
                    <a:lumMod val="75000"/>
                  </a:schemeClr>
                </a:solidFill>
                <a:latin typeface="+mn-ea"/>
                <a:sym typeface="+mn-ea"/>
              </a:rPr>
              <a:t>Time-Evolving Hierarchies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28440" y="5026025"/>
            <a:ext cx="349504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sz="2400" b="1" dirty="0">
                <a:solidFill>
                  <a:schemeClr val="accent1">
                    <a:lumMod val="75000"/>
                  </a:schemeClr>
                </a:solidFill>
                <a:latin typeface="+mn-ea"/>
                <a:sym typeface="+mn-ea"/>
              </a:rPr>
              <a:t>Time-Evolving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ea"/>
                <a:sym typeface="+mn-ea"/>
              </a:rPr>
              <a:t>Graph 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10" name="叉"/>
          <p:cNvSpPr/>
          <p:nvPr/>
        </p:nvSpPr>
        <p:spPr>
          <a:xfrm>
            <a:off x="7510780" y="5096510"/>
            <a:ext cx="448945" cy="319405"/>
          </a:xfrm>
          <a:custGeom>
            <a:avLst/>
            <a:gdLst>
              <a:gd name="connsiteX0" fmla="*/ 4912 w 1995084"/>
              <a:gd name="connsiteY0" fmla="*/ 0 h 1728192"/>
              <a:gd name="connsiteX1" fmla="*/ 403870 w 1995084"/>
              <a:gd name="connsiteY1" fmla="*/ 0 h 1728192"/>
              <a:gd name="connsiteX2" fmla="*/ 997542 w 1995084"/>
              <a:gd name="connsiteY2" fmla="*/ 644779 h 1728192"/>
              <a:gd name="connsiteX3" fmla="*/ 1591217 w 1995084"/>
              <a:gd name="connsiteY3" fmla="*/ 0 h 1728192"/>
              <a:gd name="connsiteX4" fmla="*/ 1990171 w 1995084"/>
              <a:gd name="connsiteY4" fmla="*/ 0 h 1728192"/>
              <a:gd name="connsiteX5" fmla="*/ 1197021 w 1995084"/>
              <a:gd name="connsiteY5" fmla="*/ 861430 h 1728192"/>
              <a:gd name="connsiteX6" fmla="*/ 1995084 w 1995084"/>
              <a:gd name="connsiteY6" fmla="*/ 1728192 h 1728192"/>
              <a:gd name="connsiteX7" fmla="*/ 1596125 w 1995084"/>
              <a:gd name="connsiteY7" fmla="*/ 1728192 h 1728192"/>
              <a:gd name="connsiteX8" fmla="*/ 997542 w 1995084"/>
              <a:gd name="connsiteY8" fmla="*/ 1078078 h 1728192"/>
              <a:gd name="connsiteX9" fmla="*/ 398958 w 1995084"/>
              <a:gd name="connsiteY9" fmla="*/ 1728192 h 1728192"/>
              <a:gd name="connsiteX10" fmla="*/ 0 w 1995084"/>
              <a:gd name="connsiteY10" fmla="*/ 1728192 h 1728192"/>
              <a:gd name="connsiteX11" fmla="*/ 798062 w 1995084"/>
              <a:gd name="connsiteY11" fmla="*/ 861430 h 1728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95084" h="1728192">
                <a:moveTo>
                  <a:pt x="4912" y="0"/>
                </a:moveTo>
                <a:lnTo>
                  <a:pt x="403870" y="0"/>
                </a:lnTo>
                <a:lnTo>
                  <a:pt x="997542" y="644779"/>
                </a:lnTo>
                <a:lnTo>
                  <a:pt x="1591217" y="0"/>
                </a:lnTo>
                <a:lnTo>
                  <a:pt x="1990171" y="0"/>
                </a:lnTo>
                <a:lnTo>
                  <a:pt x="1197021" y="861430"/>
                </a:lnTo>
                <a:lnTo>
                  <a:pt x="1995084" y="1728192"/>
                </a:lnTo>
                <a:lnTo>
                  <a:pt x="1596125" y="1728192"/>
                </a:lnTo>
                <a:lnTo>
                  <a:pt x="997542" y="1078078"/>
                </a:lnTo>
                <a:lnTo>
                  <a:pt x="398958" y="1728192"/>
                </a:lnTo>
                <a:lnTo>
                  <a:pt x="0" y="1728192"/>
                </a:lnTo>
                <a:lnTo>
                  <a:pt x="798062" y="86143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050" name="勾"/>
          <p:cNvSpPr/>
          <p:nvPr/>
        </p:nvSpPr>
        <p:spPr bwMode="auto">
          <a:xfrm>
            <a:off x="8317865" y="4526915"/>
            <a:ext cx="678180" cy="419100"/>
          </a:xfrm>
          <a:custGeom>
            <a:avLst/>
            <a:gdLst>
              <a:gd name="T0" fmla="*/ 1905000 w 1360"/>
              <a:gd name="T1" fmla="*/ 65651 h 1358"/>
              <a:gd name="T2" fmla="*/ 1703294 w 1360"/>
              <a:gd name="T3" fmla="*/ 205463 h 1358"/>
              <a:gd name="T4" fmla="*/ 1507191 w 1360"/>
              <a:gd name="T5" fmla="*/ 363512 h 1358"/>
              <a:gd name="T6" fmla="*/ 1318092 w 1360"/>
              <a:gd name="T7" fmla="*/ 538581 h 1358"/>
              <a:gd name="T8" fmla="*/ 1138798 w 1360"/>
              <a:gd name="T9" fmla="*/ 731887 h 1358"/>
              <a:gd name="T10" fmla="*/ 970710 w 1360"/>
              <a:gd name="T11" fmla="*/ 930055 h 1358"/>
              <a:gd name="T12" fmla="*/ 832037 w 1360"/>
              <a:gd name="T13" fmla="*/ 1130655 h 1358"/>
              <a:gd name="T14" fmla="*/ 715776 w 1360"/>
              <a:gd name="T15" fmla="*/ 1326392 h 1358"/>
              <a:gd name="T16" fmla="*/ 624728 w 1360"/>
              <a:gd name="T17" fmla="*/ 1520914 h 1358"/>
              <a:gd name="T18" fmla="*/ 525276 w 1360"/>
              <a:gd name="T19" fmla="*/ 1580486 h 1358"/>
              <a:gd name="T20" fmla="*/ 455239 w 1360"/>
              <a:gd name="T21" fmla="*/ 1627901 h 1358"/>
              <a:gd name="T22" fmla="*/ 417419 w 1360"/>
              <a:gd name="T23" fmla="*/ 1625469 h 1358"/>
              <a:gd name="T24" fmla="*/ 390805 w 1360"/>
              <a:gd name="T25" fmla="*/ 1551308 h 1358"/>
              <a:gd name="T26" fmla="*/ 336176 w 1360"/>
              <a:gd name="T27" fmla="*/ 1432163 h 1358"/>
              <a:gd name="T28" fmla="*/ 285750 w 1360"/>
              <a:gd name="T29" fmla="*/ 1322745 h 1358"/>
              <a:gd name="T30" fmla="*/ 239526 w 1360"/>
              <a:gd name="T31" fmla="*/ 1231563 h 1358"/>
              <a:gd name="T32" fmla="*/ 196103 w 1360"/>
              <a:gd name="T33" fmla="*/ 1158618 h 1358"/>
              <a:gd name="T34" fmla="*/ 155482 w 1360"/>
              <a:gd name="T35" fmla="*/ 1102693 h 1358"/>
              <a:gd name="T36" fmla="*/ 120463 w 1360"/>
              <a:gd name="T37" fmla="*/ 1061357 h 1358"/>
              <a:gd name="T38" fmla="*/ 81243 w 1360"/>
              <a:gd name="T39" fmla="*/ 1030963 h 1358"/>
              <a:gd name="T40" fmla="*/ 40621 w 1360"/>
              <a:gd name="T41" fmla="*/ 1011511 h 1358"/>
              <a:gd name="T42" fmla="*/ 0 w 1360"/>
              <a:gd name="T43" fmla="*/ 1003001 h 1358"/>
              <a:gd name="T44" fmla="*/ 53228 w 1360"/>
              <a:gd name="T45" fmla="*/ 960449 h 1358"/>
              <a:gd name="T46" fmla="*/ 107857 w 1360"/>
              <a:gd name="T47" fmla="*/ 930055 h 1358"/>
              <a:gd name="T48" fmla="*/ 152680 w 1360"/>
              <a:gd name="T49" fmla="*/ 914250 h 1358"/>
              <a:gd name="T50" fmla="*/ 198904 w 1360"/>
              <a:gd name="T51" fmla="*/ 906956 h 1358"/>
              <a:gd name="T52" fmla="*/ 257735 w 1360"/>
              <a:gd name="T53" fmla="*/ 925192 h 1358"/>
              <a:gd name="T54" fmla="*/ 323570 w 1360"/>
              <a:gd name="T55" fmla="*/ 979901 h 1358"/>
              <a:gd name="T56" fmla="*/ 388004 w 1360"/>
              <a:gd name="T57" fmla="*/ 1067436 h 1358"/>
              <a:gd name="T58" fmla="*/ 458040 w 1360"/>
              <a:gd name="T59" fmla="*/ 1191443 h 1358"/>
              <a:gd name="T60" fmla="*/ 572901 w 1360"/>
              <a:gd name="T61" fmla="*/ 1193875 h 1358"/>
              <a:gd name="T62" fmla="*/ 710173 w 1360"/>
              <a:gd name="T63" fmla="*/ 1000569 h 1358"/>
              <a:gd name="T64" fmla="*/ 861452 w 1360"/>
              <a:gd name="T65" fmla="*/ 813342 h 1358"/>
              <a:gd name="T66" fmla="*/ 1025338 w 1360"/>
              <a:gd name="T67" fmla="*/ 637057 h 1358"/>
              <a:gd name="T68" fmla="*/ 1203232 w 1360"/>
              <a:gd name="T69" fmla="*/ 468067 h 1358"/>
              <a:gd name="T70" fmla="*/ 1385327 w 1360"/>
              <a:gd name="T71" fmla="*/ 314881 h 1358"/>
              <a:gd name="T72" fmla="*/ 1574426 w 1360"/>
              <a:gd name="T73" fmla="*/ 175069 h 1358"/>
              <a:gd name="T74" fmla="*/ 1764926 w 1360"/>
              <a:gd name="T75" fmla="*/ 53493 h 135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bldLvl="0" animBg="1"/>
      <p:bldP spid="10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768858" y="2804747"/>
            <a:ext cx="6604968" cy="1161792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latin typeface="+mj-ea"/>
                <a:cs typeface="经典综艺体简" panose="02010609000101010101" pitchFamily="49" charset="-122"/>
              </a:rPr>
              <a:t>Our Algorithm</a:t>
            </a:r>
            <a:endParaRPr lang="zh-CN" altLang="en-US" b="1" dirty="0">
              <a:latin typeface="+mj-ea"/>
              <a:cs typeface="经典综艺体简" panose="02010609000101010101" pitchFamily="49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3</a:t>
            </a:r>
            <a:endParaRPr lang="zh-CN" altLang="en-US" dirty="0">
              <a:latin typeface="Adobe Gothic Std B" panose="020B0800000000000000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445" y="657860"/>
            <a:ext cx="8973820" cy="1892300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3180" y="41910"/>
            <a:ext cx="10515600" cy="681990"/>
          </a:xfrm>
        </p:spPr>
        <p:txBody>
          <a:bodyPr>
            <a:normAutofit fontScale="90000"/>
          </a:bodyPr>
          <a:lstStyle/>
          <a:p>
            <a:r>
              <a:rPr lang="en-US" altLang="zh-CN" sz="4400" dirty="0" smtClean="0">
                <a:sym typeface="+mn-ea"/>
              </a:rPr>
              <a:t>Our Approach</a:t>
            </a:r>
            <a:endParaRPr lang="en-US" altLang="zh-CN" sz="4400" dirty="0" smtClean="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94750" y="415290"/>
            <a:ext cx="29794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algn="l"/>
            <a:r>
              <a:rPr lang="en-US" sz="2400" b="1" dirty="0">
                <a:solidFill>
                  <a:srgbClr val="FF0000"/>
                </a:solidFill>
                <a:latin typeface="+mn-ea"/>
                <a:sym typeface="+mn-ea"/>
              </a:rPr>
              <a:t>Version Graph</a:t>
            </a:r>
            <a:endParaRPr lang="en-US" sz="24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sp>
        <p:nvSpPr>
          <p:cNvPr id="22" name="左大括号 21"/>
          <p:cNvSpPr/>
          <p:nvPr/>
        </p:nvSpPr>
        <p:spPr>
          <a:xfrm>
            <a:off x="9017000" y="566420"/>
            <a:ext cx="259715" cy="2075180"/>
          </a:xfrm>
          <a:prstGeom prst="leftBrace">
            <a:avLst/>
          </a:prstGeom>
          <a:ln w="2222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940" y="2739390"/>
            <a:ext cx="5488940" cy="399859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794750" y="2321560"/>
            <a:ext cx="29794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algn="l"/>
            <a:r>
              <a:rPr lang="en-US" sz="2400" b="1" dirty="0">
                <a:solidFill>
                  <a:srgbClr val="FF0000"/>
                </a:solidFill>
                <a:latin typeface="+mn-ea"/>
                <a:sym typeface="+mn-ea"/>
              </a:rPr>
              <a:t>TIMEREACH</a:t>
            </a:r>
            <a:endParaRPr lang="en-US" sz="24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390" y="3394710"/>
            <a:ext cx="3591560" cy="3470275"/>
          </a:xfrm>
          <a:prstGeom prst="rect">
            <a:avLst/>
          </a:prstGeom>
        </p:spPr>
      </p:pic>
      <p:graphicFrame>
        <p:nvGraphicFramePr>
          <p:cNvPr id="12" name="表格 11"/>
          <p:cNvGraphicFramePr/>
          <p:nvPr/>
        </p:nvGraphicFramePr>
        <p:xfrm>
          <a:off x="6092190" y="3811905"/>
          <a:ext cx="502031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800"/>
                <a:gridCol w="408051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Nodes</a:t>
                      </a:r>
                      <a:endParaRPr lang="en-US" altLang="zh-CN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posting list</a:t>
                      </a:r>
                      <a:endParaRPr lang="en-US" altLang="zh-CN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U1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(C1,t0) , (C3,t1) , (C5,t2) , (C7,t3)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U2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(C4,t1) , (C5,t2) , (C7,t3)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U3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(C4,t1) , (C5,t2) , (C7,t3)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U4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(C1,t0) , (C3,t1) , (C5,t2) , (C7,t3)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U5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(C2,t0) , (C4,t1) , (C6,t2) , (C7,t3)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U6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(C2,t0) , (C4,t1) , (C6,t2) , (C7,t3)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U7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 (C4,t1) , (C5,t2) , (C7,t3)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9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3180" y="41910"/>
            <a:ext cx="3102610" cy="681990"/>
          </a:xfrm>
        </p:spPr>
        <p:txBody>
          <a:bodyPr>
            <a:normAutofit fontScale="90000"/>
          </a:bodyPr>
          <a:lstStyle/>
          <a:p>
            <a:r>
              <a:rPr lang="en-US" altLang="zh-CN" sz="4400" dirty="0" smtClean="0">
                <a:sym typeface="+mn-ea"/>
              </a:rPr>
              <a:t>Our Approach</a:t>
            </a:r>
            <a:endParaRPr lang="en-US" altLang="zh-CN" sz="4400" dirty="0" smtClean="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326765" y="153035"/>
            <a:ext cx="29794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algn="l"/>
            <a:r>
              <a:rPr lang="en-US" sz="2400" b="1" dirty="0">
                <a:solidFill>
                  <a:srgbClr val="FF0000"/>
                </a:solidFill>
                <a:latin typeface="+mn-ea"/>
                <a:sym typeface="+mn-ea"/>
              </a:rPr>
              <a:t>Version Graph</a:t>
            </a:r>
            <a:endParaRPr lang="en-US" sz="24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80" y="2703195"/>
            <a:ext cx="5215890" cy="379984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144135" y="2829560"/>
            <a:ext cx="6947535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Lable of Path:   L(p)</a:t>
            </a:r>
            <a:endParaRPr lang="en-US" altLang="zh-CN" sz="2400" b="1" i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  <a:p>
            <a:pPr algn="l"/>
            <a:r>
              <a:rPr lang="en-US" altLang="zh-CN" sz="2400" b="1" i="1" dirty="0">
                <a:solidFill>
                  <a:schemeClr val="accent5">
                    <a:lumMod val="75000"/>
                  </a:schemeClr>
                </a:solidFill>
                <a:latin typeface="+mn-ea"/>
                <a:sym typeface="+mn-ea"/>
              </a:rPr>
              <a:t>example:p={(u4,u3) ,(u3,u7) ,(u7,u6)}</a:t>
            </a:r>
            <a:endParaRPr lang="en-US" altLang="zh-CN" sz="2400" b="1" i="1" dirty="0">
              <a:solidFill>
                <a:schemeClr val="accent5">
                  <a:lumMod val="75000"/>
                </a:schemeClr>
              </a:solidFill>
              <a:latin typeface="+mn-ea"/>
              <a:sym typeface="+mn-ea"/>
            </a:endParaRPr>
          </a:p>
          <a:p>
            <a:pPr algn="l"/>
            <a:r>
              <a:rPr lang="en-US" altLang="zh-CN" sz="2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L(p) </a:t>
            </a:r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  <a:latin typeface="+mn-ea"/>
                <a:sym typeface="+mn-ea"/>
              </a:rPr>
              <a:t>= {[2.3]} ⊗{[1,3]} ⊗{[0,1],[3,3]} = 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  <a:sym typeface="+mn-ea"/>
              </a:rPr>
              <a:t>{[3,3]}</a:t>
            </a:r>
            <a:endParaRPr lang="en-US" altLang="zh-CN" sz="24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259070" y="4217035"/>
            <a:ext cx="6300470" cy="1938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Lable of (u,v):   L(u,v)</a:t>
            </a:r>
            <a:endParaRPr lang="en-US" altLang="zh-CN" sz="2400" b="1" i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  <a:p>
            <a:pPr algn="l"/>
            <a:r>
              <a:rPr lang="en-US" altLang="zh-CN" sz="2400" b="1" i="1" dirty="0">
                <a:solidFill>
                  <a:schemeClr val="accent5">
                    <a:lumMod val="75000"/>
                  </a:schemeClr>
                </a:solidFill>
                <a:latin typeface="+mn-ea"/>
                <a:sym typeface="+mn-ea"/>
              </a:rPr>
              <a:t>example: 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+mn-ea"/>
                <a:sym typeface="+mn-ea"/>
              </a:rPr>
              <a:t>P(u4,u6)={</a:t>
            </a:r>
            <a:r>
              <a:rPr lang="en-US" altLang="zh-CN" sz="2400" b="1" i="1" dirty="0">
                <a:solidFill>
                  <a:schemeClr val="accent5">
                    <a:lumMod val="75000"/>
                  </a:schemeClr>
                </a:solidFill>
                <a:latin typeface="+mn-ea"/>
                <a:sym typeface="+mn-ea"/>
              </a:rPr>
              <a:t>p1,p2,p3,p4,p5,p6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+mn-ea"/>
                <a:sym typeface="+mn-ea"/>
              </a:rPr>
              <a:t>}</a:t>
            </a:r>
            <a:endParaRPr lang="en-US" altLang="zh-CN" sz="2400" b="1" i="1" dirty="0">
              <a:solidFill>
                <a:schemeClr val="accent5">
                  <a:lumMod val="75000"/>
                </a:schemeClr>
              </a:solidFill>
              <a:latin typeface="+mn-ea"/>
              <a:sym typeface="+mn-ea"/>
            </a:endParaRPr>
          </a:p>
          <a:p>
            <a:pPr algn="l"/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+mn-ea"/>
                <a:sym typeface="+mn-ea"/>
              </a:rPr>
              <a:t>p1 = u4u3u6,         p2 = u4u3u7u6, 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+mn-ea"/>
              <a:sym typeface="+mn-ea"/>
            </a:endParaRPr>
          </a:p>
          <a:p>
            <a:pPr algn="l"/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+mn-ea"/>
                <a:sym typeface="+mn-ea"/>
              </a:rPr>
              <a:t>p3 = u4u1u3u6,     p4 =u4u1u3u7u6,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+mn-ea"/>
              <a:sym typeface="+mn-ea"/>
            </a:endParaRPr>
          </a:p>
          <a:p>
            <a:pPr algn="l"/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+mn-ea"/>
                <a:sym typeface="+mn-ea"/>
              </a:rPr>
              <a:t>p5 = u4u1u2u3u6, p6 = u4u1u2u3u7u6 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+mn-ea"/>
              <a:sym typeface="+mn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203190" y="4130040"/>
            <a:ext cx="6804025" cy="0"/>
          </a:xfrm>
          <a:prstGeom prst="line">
            <a:avLst/>
          </a:prstGeom>
          <a:ln w="28575" cmpd="dbl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858385" y="6045200"/>
            <a:ext cx="734060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  <a:latin typeface="+mn-ea"/>
                <a:sym typeface="+mn-ea"/>
              </a:rPr>
              <a:t> </a:t>
            </a:r>
            <a:r>
              <a:rPr lang="en-US" altLang="zh-CN" sz="2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L(u4, u6) </a:t>
            </a:r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  <a:latin typeface="+mn-ea"/>
                <a:sym typeface="+mn-ea"/>
              </a:rPr>
              <a:t>= {[2, 3]}⊕ {[3, 3]} ⊕ {[0, 1]} ⊕ {[1, 1]}</a:t>
            </a:r>
            <a:endParaRPr lang="en-US" altLang="zh-CN" sz="2400" b="1" dirty="0">
              <a:solidFill>
                <a:schemeClr val="accent5">
                  <a:lumMod val="50000"/>
                </a:schemeClr>
              </a:solidFill>
              <a:latin typeface="+mn-ea"/>
              <a:sym typeface="+mn-ea"/>
            </a:endParaRPr>
          </a:p>
          <a:p>
            <a:pPr algn="l"/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  <a:latin typeface="+mn-ea"/>
                <a:sym typeface="+mn-ea"/>
              </a:rPr>
              <a:t> ⊕ {[1, 1]} ⊕ {[1, 1]} = 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  <a:sym typeface="+mn-ea"/>
              </a:rPr>
              <a:t>{[0, 3]}</a:t>
            </a:r>
            <a:endParaRPr lang="en-US" altLang="zh-CN" sz="24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184015" y="4298950"/>
            <a:ext cx="628650" cy="438785"/>
          </a:xfrm>
          <a:prstGeom prst="ellipse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208530" y="5875020"/>
            <a:ext cx="628650" cy="438785"/>
          </a:xfrm>
          <a:prstGeom prst="ellipse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45" y="657860"/>
            <a:ext cx="8973820" cy="1892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/>
      <p:bldP spid="5" grpId="0"/>
      <p:bldP spid="10" grpId="0"/>
      <p:bldP spid="12" grpId="0" animBg="1"/>
      <p:bldP spid="13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3180" y="41910"/>
            <a:ext cx="3102610" cy="681990"/>
          </a:xfrm>
        </p:spPr>
        <p:txBody>
          <a:bodyPr>
            <a:normAutofit fontScale="90000"/>
          </a:bodyPr>
          <a:lstStyle/>
          <a:p>
            <a:r>
              <a:rPr lang="en-US" altLang="zh-CN" sz="4400" dirty="0" smtClean="0">
                <a:sym typeface="+mn-ea"/>
              </a:rPr>
              <a:t>Our Approach</a:t>
            </a:r>
            <a:endParaRPr lang="en-US" altLang="zh-CN" sz="4400" dirty="0" smtClean="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326765" y="153035"/>
            <a:ext cx="29794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algn="l"/>
            <a:r>
              <a:rPr lang="en-US" sz="2400" b="1" dirty="0">
                <a:solidFill>
                  <a:srgbClr val="FF0000"/>
                </a:solidFill>
                <a:latin typeface="+mn-ea"/>
                <a:sym typeface="+mn-ea"/>
              </a:rPr>
              <a:t>Version Graph</a:t>
            </a:r>
            <a:endParaRPr lang="en-US" sz="24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80" y="2703195"/>
            <a:ext cx="5215890" cy="37998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775960" y="4298950"/>
            <a:ext cx="306895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  <a:latin typeface="+mn-ea"/>
                <a:sym typeface="+mn-ea"/>
              </a:rPr>
              <a:t> </a:t>
            </a:r>
            <a:r>
              <a:rPr lang="en-US" altLang="zh-CN" sz="2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L(u4, u6) </a:t>
            </a:r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  <a:latin typeface="+mn-ea"/>
                <a:sym typeface="+mn-ea"/>
              </a:rPr>
              <a:t>= 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  <a:sym typeface="+mn-ea"/>
              </a:rPr>
              <a:t>{[0, 3]}</a:t>
            </a:r>
            <a:endParaRPr lang="en-US" altLang="zh-CN" sz="24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184015" y="4298950"/>
            <a:ext cx="628650" cy="438785"/>
          </a:xfrm>
          <a:prstGeom prst="ellipse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208530" y="5875020"/>
            <a:ext cx="628650" cy="438785"/>
          </a:xfrm>
          <a:prstGeom prst="ellipse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991735" y="3313430"/>
            <a:ext cx="116395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20000"/>
              </a:lnSpc>
            </a:pPr>
            <a:r>
              <a:rPr lang="en-US" sz="2000" b="1" dirty="0">
                <a:solidFill>
                  <a:srgbClr val="0070C0"/>
                </a:solidFill>
                <a:latin typeface="+mn-ea"/>
                <a:sym typeface="+mn-ea"/>
              </a:rPr>
              <a:t>Query                     </a:t>
            </a:r>
            <a:endParaRPr lang="en-US" sz="2000" b="1" i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sp>
        <p:nvSpPr>
          <p:cNvPr id="22" name="左大括号 21"/>
          <p:cNvSpPr/>
          <p:nvPr/>
        </p:nvSpPr>
        <p:spPr>
          <a:xfrm>
            <a:off x="6001385" y="3104515"/>
            <a:ext cx="259715" cy="878205"/>
          </a:xfrm>
          <a:prstGeom prst="leftBrace">
            <a:avLst/>
          </a:prstGeom>
          <a:ln w="2222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880" y="2721610"/>
            <a:ext cx="1309370" cy="50101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420" y="3597275"/>
            <a:ext cx="1317625" cy="49276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0370" y="2912110"/>
            <a:ext cx="3019425" cy="40132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0370" y="3773805"/>
            <a:ext cx="2903220" cy="36639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5775960" y="4759325"/>
            <a:ext cx="286004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  <a:latin typeface="+mn-ea"/>
                <a:sym typeface="+mn-ea"/>
              </a:rPr>
              <a:t> </a:t>
            </a:r>
            <a:r>
              <a:rPr lang="en-US" altLang="zh-CN" sz="2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Q( u4 , u6 , [1,3])</a:t>
            </a:r>
            <a:endParaRPr lang="en-US" altLang="zh-CN" sz="24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8845" y="5335905"/>
            <a:ext cx="1309370" cy="50101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385" y="6211570"/>
            <a:ext cx="1317625" cy="492760"/>
          </a:xfrm>
          <a:prstGeom prst="rect">
            <a:avLst/>
          </a:prstGeom>
        </p:spPr>
      </p:pic>
      <p:sp>
        <p:nvSpPr>
          <p:cNvPr id="2050" name="勾"/>
          <p:cNvSpPr/>
          <p:nvPr/>
        </p:nvSpPr>
        <p:spPr bwMode="auto">
          <a:xfrm>
            <a:off x="7609840" y="5455920"/>
            <a:ext cx="678180" cy="419100"/>
          </a:xfrm>
          <a:custGeom>
            <a:avLst/>
            <a:gdLst>
              <a:gd name="T0" fmla="*/ 1905000 w 1360"/>
              <a:gd name="T1" fmla="*/ 65651 h 1358"/>
              <a:gd name="T2" fmla="*/ 1703294 w 1360"/>
              <a:gd name="T3" fmla="*/ 205463 h 1358"/>
              <a:gd name="T4" fmla="*/ 1507191 w 1360"/>
              <a:gd name="T5" fmla="*/ 363512 h 1358"/>
              <a:gd name="T6" fmla="*/ 1318092 w 1360"/>
              <a:gd name="T7" fmla="*/ 538581 h 1358"/>
              <a:gd name="T8" fmla="*/ 1138798 w 1360"/>
              <a:gd name="T9" fmla="*/ 731887 h 1358"/>
              <a:gd name="T10" fmla="*/ 970710 w 1360"/>
              <a:gd name="T11" fmla="*/ 930055 h 1358"/>
              <a:gd name="T12" fmla="*/ 832037 w 1360"/>
              <a:gd name="T13" fmla="*/ 1130655 h 1358"/>
              <a:gd name="T14" fmla="*/ 715776 w 1360"/>
              <a:gd name="T15" fmla="*/ 1326392 h 1358"/>
              <a:gd name="T16" fmla="*/ 624728 w 1360"/>
              <a:gd name="T17" fmla="*/ 1520914 h 1358"/>
              <a:gd name="T18" fmla="*/ 525276 w 1360"/>
              <a:gd name="T19" fmla="*/ 1580486 h 1358"/>
              <a:gd name="T20" fmla="*/ 455239 w 1360"/>
              <a:gd name="T21" fmla="*/ 1627901 h 1358"/>
              <a:gd name="T22" fmla="*/ 417419 w 1360"/>
              <a:gd name="T23" fmla="*/ 1625469 h 1358"/>
              <a:gd name="T24" fmla="*/ 390805 w 1360"/>
              <a:gd name="T25" fmla="*/ 1551308 h 1358"/>
              <a:gd name="T26" fmla="*/ 336176 w 1360"/>
              <a:gd name="T27" fmla="*/ 1432163 h 1358"/>
              <a:gd name="T28" fmla="*/ 285750 w 1360"/>
              <a:gd name="T29" fmla="*/ 1322745 h 1358"/>
              <a:gd name="T30" fmla="*/ 239526 w 1360"/>
              <a:gd name="T31" fmla="*/ 1231563 h 1358"/>
              <a:gd name="T32" fmla="*/ 196103 w 1360"/>
              <a:gd name="T33" fmla="*/ 1158618 h 1358"/>
              <a:gd name="T34" fmla="*/ 155482 w 1360"/>
              <a:gd name="T35" fmla="*/ 1102693 h 1358"/>
              <a:gd name="T36" fmla="*/ 120463 w 1360"/>
              <a:gd name="T37" fmla="*/ 1061357 h 1358"/>
              <a:gd name="T38" fmla="*/ 81243 w 1360"/>
              <a:gd name="T39" fmla="*/ 1030963 h 1358"/>
              <a:gd name="T40" fmla="*/ 40621 w 1360"/>
              <a:gd name="T41" fmla="*/ 1011511 h 1358"/>
              <a:gd name="T42" fmla="*/ 0 w 1360"/>
              <a:gd name="T43" fmla="*/ 1003001 h 1358"/>
              <a:gd name="T44" fmla="*/ 53228 w 1360"/>
              <a:gd name="T45" fmla="*/ 960449 h 1358"/>
              <a:gd name="T46" fmla="*/ 107857 w 1360"/>
              <a:gd name="T47" fmla="*/ 930055 h 1358"/>
              <a:gd name="T48" fmla="*/ 152680 w 1360"/>
              <a:gd name="T49" fmla="*/ 914250 h 1358"/>
              <a:gd name="T50" fmla="*/ 198904 w 1360"/>
              <a:gd name="T51" fmla="*/ 906956 h 1358"/>
              <a:gd name="T52" fmla="*/ 257735 w 1360"/>
              <a:gd name="T53" fmla="*/ 925192 h 1358"/>
              <a:gd name="T54" fmla="*/ 323570 w 1360"/>
              <a:gd name="T55" fmla="*/ 979901 h 1358"/>
              <a:gd name="T56" fmla="*/ 388004 w 1360"/>
              <a:gd name="T57" fmla="*/ 1067436 h 1358"/>
              <a:gd name="T58" fmla="*/ 458040 w 1360"/>
              <a:gd name="T59" fmla="*/ 1191443 h 1358"/>
              <a:gd name="T60" fmla="*/ 572901 w 1360"/>
              <a:gd name="T61" fmla="*/ 1193875 h 1358"/>
              <a:gd name="T62" fmla="*/ 710173 w 1360"/>
              <a:gd name="T63" fmla="*/ 1000569 h 1358"/>
              <a:gd name="T64" fmla="*/ 861452 w 1360"/>
              <a:gd name="T65" fmla="*/ 813342 h 1358"/>
              <a:gd name="T66" fmla="*/ 1025338 w 1360"/>
              <a:gd name="T67" fmla="*/ 637057 h 1358"/>
              <a:gd name="T68" fmla="*/ 1203232 w 1360"/>
              <a:gd name="T69" fmla="*/ 468067 h 1358"/>
              <a:gd name="T70" fmla="*/ 1385327 w 1360"/>
              <a:gd name="T71" fmla="*/ 314881 h 1358"/>
              <a:gd name="T72" fmla="*/ 1574426 w 1360"/>
              <a:gd name="T73" fmla="*/ 175069 h 1358"/>
              <a:gd name="T74" fmla="*/ 1764926 w 1360"/>
              <a:gd name="T75" fmla="*/ 53493 h 135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1" name="勾"/>
          <p:cNvSpPr/>
          <p:nvPr/>
        </p:nvSpPr>
        <p:spPr bwMode="auto">
          <a:xfrm>
            <a:off x="7589520" y="6285230"/>
            <a:ext cx="678180" cy="419100"/>
          </a:xfrm>
          <a:custGeom>
            <a:avLst/>
            <a:gdLst>
              <a:gd name="T0" fmla="*/ 1905000 w 1360"/>
              <a:gd name="T1" fmla="*/ 65651 h 1358"/>
              <a:gd name="T2" fmla="*/ 1703294 w 1360"/>
              <a:gd name="T3" fmla="*/ 205463 h 1358"/>
              <a:gd name="T4" fmla="*/ 1507191 w 1360"/>
              <a:gd name="T5" fmla="*/ 363512 h 1358"/>
              <a:gd name="T6" fmla="*/ 1318092 w 1360"/>
              <a:gd name="T7" fmla="*/ 538581 h 1358"/>
              <a:gd name="T8" fmla="*/ 1138798 w 1360"/>
              <a:gd name="T9" fmla="*/ 731887 h 1358"/>
              <a:gd name="T10" fmla="*/ 970710 w 1360"/>
              <a:gd name="T11" fmla="*/ 930055 h 1358"/>
              <a:gd name="T12" fmla="*/ 832037 w 1360"/>
              <a:gd name="T13" fmla="*/ 1130655 h 1358"/>
              <a:gd name="T14" fmla="*/ 715776 w 1360"/>
              <a:gd name="T15" fmla="*/ 1326392 h 1358"/>
              <a:gd name="T16" fmla="*/ 624728 w 1360"/>
              <a:gd name="T17" fmla="*/ 1520914 h 1358"/>
              <a:gd name="T18" fmla="*/ 525276 w 1360"/>
              <a:gd name="T19" fmla="*/ 1580486 h 1358"/>
              <a:gd name="T20" fmla="*/ 455239 w 1360"/>
              <a:gd name="T21" fmla="*/ 1627901 h 1358"/>
              <a:gd name="T22" fmla="*/ 417419 w 1360"/>
              <a:gd name="T23" fmla="*/ 1625469 h 1358"/>
              <a:gd name="T24" fmla="*/ 390805 w 1360"/>
              <a:gd name="T25" fmla="*/ 1551308 h 1358"/>
              <a:gd name="T26" fmla="*/ 336176 w 1360"/>
              <a:gd name="T27" fmla="*/ 1432163 h 1358"/>
              <a:gd name="T28" fmla="*/ 285750 w 1360"/>
              <a:gd name="T29" fmla="*/ 1322745 h 1358"/>
              <a:gd name="T30" fmla="*/ 239526 w 1360"/>
              <a:gd name="T31" fmla="*/ 1231563 h 1358"/>
              <a:gd name="T32" fmla="*/ 196103 w 1360"/>
              <a:gd name="T33" fmla="*/ 1158618 h 1358"/>
              <a:gd name="T34" fmla="*/ 155482 w 1360"/>
              <a:gd name="T35" fmla="*/ 1102693 h 1358"/>
              <a:gd name="T36" fmla="*/ 120463 w 1360"/>
              <a:gd name="T37" fmla="*/ 1061357 h 1358"/>
              <a:gd name="T38" fmla="*/ 81243 w 1360"/>
              <a:gd name="T39" fmla="*/ 1030963 h 1358"/>
              <a:gd name="T40" fmla="*/ 40621 w 1360"/>
              <a:gd name="T41" fmla="*/ 1011511 h 1358"/>
              <a:gd name="T42" fmla="*/ 0 w 1360"/>
              <a:gd name="T43" fmla="*/ 1003001 h 1358"/>
              <a:gd name="T44" fmla="*/ 53228 w 1360"/>
              <a:gd name="T45" fmla="*/ 960449 h 1358"/>
              <a:gd name="T46" fmla="*/ 107857 w 1360"/>
              <a:gd name="T47" fmla="*/ 930055 h 1358"/>
              <a:gd name="T48" fmla="*/ 152680 w 1360"/>
              <a:gd name="T49" fmla="*/ 914250 h 1358"/>
              <a:gd name="T50" fmla="*/ 198904 w 1360"/>
              <a:gd name="T51" fmla="*/ 906956 h 1358"/>
              <a:gd name="T52" fmla="*/ 257735 w 1360"/>
              <a:gd name="T53" fmla="*/ 925192 h 1358"/>
              <a:gd name="T54" fmla="*/ 323570 w 1360"/>
              <a:gd name="T55" fmla="*/ 979901 h 1358"/>
              <a:gd name="T56" fmla="*/ 388004 w 1360"/>
              <a:gd name="T57" fmla="*/ 1067436 h 1358"/>
              <a:gd name="T58" fmla="*/ 458040 w 1360"/>
              <a:gd name="T59" fmla="*/ 1191443 h 1358"/>
              <a:gd name="T60" fmla="*/ 572901 w 1360"/>
              <a:gd name="T61" fmla="*/ 1193875 h 1358"/>
              <a:gd name="T62" fmla="*/ 710173 w 1360"/>
              <a:gd name="T63" fmla="*/ 1000569 h 1358"/>
              <a:gd name="T64" fmla="*/ 861452 w 1360"/>
              <a:gd name="T65" fmla="*/ 813342 h 1358"/>
              <a:gd name="T66" fmla="*/ 1025338 w 1360"/>
              <a:gd name="T67" fmla="*/ 637057 h 1358"/>
              <a:gd name="T68" fmla="*/ 1203232 w 1360"/>
              <a:gd name="T69" fmla="*/ 468067 h 1358"/>
              <a:gd name="T70" fmla="*/ 1385327 w 1360"/>
              <a:gd name="T71" fmla="*/ 314881 h 1358"/>
              <a:gd name="T72" fmla="*/ 1574426 w 1360"/>
              <a:gd name="T73" fmla="*/ 175069 h 1358"/>
              <a:gd name="T74" fmla="*/ 1764926 w 1360"/>
              <a:gd name="T75" fmla="*/ 53493 h 135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4445" y="657860"/>
            <a:ext cx="8973820" cy="1892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 bldLvl="0" animBg="1"/>
      <p:bldP spid="13" grpId="0" bldLvl="0" animBg="1"/>
      <p:bldP spid="3" grpId="0"/>
      <p:bldP spid="22" grpId="0" bldLvl="0" animBg="1"/>
      <p:bldP spid="18" grpId="0"/>
      <p:bldP spid="2050" grpId="0" bldLvl="0" animBg="1"/>
      <p:bldP spid="21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3180" y="41910"/>
            <a:ext cx="3102610" cy="681990"/>
          </a:xfrm>
        </p:spPr>
        <p:txBody>
          <a:bodyPr>
            <a:normAutofit fontScale="90000"/>
          </a:bodyPr>
          <a:lstStyle/>
          <a:p>
            <a:r>
              <a:rPr lang="en-US" altLang="zh-CN" sz="4400" dirty="0" smtClean="0">
                <a:sym typeface="+mn-ea"/>
              </a:rPr>
              <a:t>Our Approach</a:t>
            </a:r>
            <a:endParaRPr lang="en-US" altLang="zh-CN" sz="4400" dirty="0" smtClean="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326765" y="153035"/>
            <a:ext cx="29794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algn="l"/>
            <a:r>
              <a:rPr lang="en-US" sz="2400" b="1" dirty="0">
                <a:solidFill>
                  <a:srgbClr val="FF0000"/>
                </a:solidFill>
                <a:latin typeface="+mn-ea"/>
                <a:sym typeface="+mn-ea"/>
              </a:rPr>
              <a:t>Version Graph</a:t>
            </a:r>
            <a:endParaRPr lang="en-US" sz="24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80" y="2703195"/>
            <a:ext cx="5215890" cy="37998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057140" y="2923540"/>
            <a:ext cx="638492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  <a:latin typeface="+mn-ea"/>
                <a:sym typeface="+mn-ea"/>
              </a:rPr>
              <a:t> </a:t>
            </a:r>
            <a:r>
              <a:rPr lang="en-US" altLang="zh-CN" sz="2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 I = {[2, 4], [9, 10], [13, curr]} and T = 16</a:t>
            </a:r>
            <a:endParaRPr lang="en-US" altLang="zh-CN" sz="2400" b="1" i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76825" y="3432175"/>
            <a:ext cx="543750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  <a:latin typeface="+mn-ea"/>
                <a:sym typeface="+mn-ea"/>
              </a:rPr>
              <a:t>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     I  → B</a:t>
            </a:r>
            <a:r>
              <a:rPr lang="en-US" altLang="zh-CN" sz="2400" b="1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I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 =(00111000011001111)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506085" y="4230370"/>
            <a:ext cx="7205980" cy="1445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I </a:t>
            </a: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⊗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I' is computed as B</a:t>
            </a:r>
            <a:r>
              <a:rPr lang="en-US" altLang="zh-CN" sz="2400" b="1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I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 logical-AND B</a:t>
            </a:r>
            <a:r>
              <a:rPr lang="en-US" altLang="zh-CN" sz="2400" b="1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I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'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  <a:p>
            <a:pPr algn="l"/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  <a:p>
            <a:pPr algn="l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I ⊕   I'  is computed as B</a:t>
            </a:r>
            <a:r>
              <a:rPr lang="en-US" altLang="zh-CN" sz="2400" b="1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I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 logical-OR B</a:t>
            </a:r>
            <a:r>
              <a:rPr lang="en-US" altLang="zh-CN" sz="2400" b="1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I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'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45" y="657860"/>
            <a:ext cx="8973820" cy="1892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3180" y="41910"/>
            <a:ext cx="3102610" cy="681990"/>
          </a:xfrm>
        </p:spPr>
        <p:txBody>
          <a:bodyPr>
            <a:normAutofit fontScale="90000"/>
          </a:bodyPr>
          <a:lstStyle/>
          <a:p>
            <a:r>
              <a:rPr lang="en-US" altLang="zh-CN" sz="4400" dirty="0" smtClean="0">
                <a:sym typeface="+mn-ea"/>
              </a:rPr>
              <a:t>Our Approach</a:t>
            </a:r>
            <a:endParaRPr lang="en-US" altLang="zh-CN" sz="4400" dirty="0" smtClean="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326765" y="153035"/>
            <a:ext cx="29794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algn="l"/>
            <a:r>
              <a:rPr lang="en-US" sz="2400" b="1" dirty="0">
                <a:solidFill>
                  <a:srgbClr val="FF0000"/>
                </a:solidFill>
                <a:latin typeface="+mn-ea"/>
                <a:sym typeface="+mn-ea"/>
              </a:rPr>
              <a:t>Version Graph</a:t>
            </a:r>
            <a:endParaRPr lang="en-US" sz="24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80" y="2703195"/>
            <a:ext cx="5215890" cy="37998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006975" y="2874010"/>
            <a:ext cx="6493510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400" b="1" dirty="0">
                <a:solidFill>
                  <a:srgbClr val="7030A0"/>
                </a:solidFill>
                <a:latin typeface="+mn-ea"/>
                <a:sym typeface="+mn-ea"/>
              </a:rPr>
              <a:t>Historical Transitive Closure</a:t>
            </a:r>
            <a:endParaRPr lang="en-US" altLang="zh-CN" sz="2400" b="1" dirty="0">
              <a:solidFill>
                <a:srgbClr val="7030A0"/>
              </a:solidFill>
              <a:latin typeface="+mn-ea"/>
              <a:sym typeface="+mn-ea"/>
            </a:endParaRPr>
          </a:p>
          <a:p>
            <a:pPr algn="l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   we maintain a single transitive closure, 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  <a:p>
            <a:pPr algn="l"/>
            <a:r>
              <a:rPr lang="en-US" altLang="zh-CN" sz="2400" b="1" dirty="0">
                <a:solidFill>
                  <a:srgbClr val="FF0000"/>
                </a:solidFill>
                <a:latin typeface="+mn-ea"/>
                <a:sym typeface="+mn-ea"/>
              </a:rPr>
              <a:t>C</a:t>
            </a:r>
            <a:r>
              <a:rPr lang="en-US" altLang="zh-CN" sz="2400" b="1" baseline="-25000" dirty="0">
                <a:solidFill>
                  <a:srgbClr val="FF0000"/>
                </a:solidFill>
                <a:latin typeface="+mn-ea"/>
                <a:sym typeface="+mn-ea"/>
              </a:rPr>
              <a:t>LI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 for the version graph 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  <a:sym typeface="+mn-ea"/>
              </a:rPr>
              <a:t>V</a:t>
            </a:r>
            <a:r>
              <a:rPr lang="en-US" altLang="zh-CN" sz="2400" b="1" baseline="-25000" dirty="0">
                <a:solidFill>
                  <a:srgbClr val="FF0000"/>
                </a:solidFill>
                <a:latin typeface="+mn-ea"/>
                <a:sym typeface="+mn-ea"/>
              </a:rPr>
              <a:t>GI</a:t>
            </a:r>
            <a:endParaRPr lang="en-US" altLang="zh-CN" sz="2400" b="1" baseline="-25000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300" y="4150995"/>
            <a:ext cx="6884670" cy="39560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091430" y="5927090"/>
            <a:ext cx="116395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20000"/>
              </a:lnSpc>
            </a:pPr>
            <a:r>
              <a:rPr lang="en-US" sz="2000" b="1" dirty="0">
                <a:solidFill>
                  <a:srgbClr val="0070C0"/>
                </a:solidFill>
                <a:latin typeface="+mn-ea"/>
                <a:sym typeface="+mn-ea"/>
              </a:rPr>
              <a:t>Query                     </a:t>
            </a:r>
            <a:endParaRPr lang="en-US" sz="2000" b="1" i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sp>
        <p:nvSpPr>
          <p:cNvPr id="22" name="左大括号 21"/>
          <p:cNvSpPr/>
          <p:nvPr/>
        </p:nvSpPr>
        <p:spPr>
          <a:xfrm>
            <a:off x="6101080" y="5718175"/>
            <a:ext cx="259715" cy="878205"/>
          </a:xfrm>
          <a:prstGeom prst="leftBrace">
            <a:avLst/>
          </a:prstGeom>
          <a:ln w="2222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2575" y="5335270"/>
            <a:ext cx="1309370" cy="50101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5115" y="6210935"/>
            <a:ext cx="1317625" cy="49276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0065" y="5525770"/>
            <a:ext cx="3019425" cy="40132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0065" y="6387465"/>
            <a:ext cx="2903220" cy="36639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92595" y="4448810"/>
            <a:ext cx="1261110" cy="45783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6443980" y="4489450"/>
            <a:ext cx="41465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=</a:t>
            </a:r>
            <a:endParaRPr lang="en-US" altLang="zh-CN" sz="2400" b="1" baseline="-25000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4445" y="657860"/>
            <a:ext cx="8973820" cy="1892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22" grpId="0" bldLvl="0" animBg="1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3180" y="41910"/>
            <a:ext cx="3102610" cy="681990"/>
          </a:xfrm>
        </p:spPr>
        <p:txBody>
          <a:bodyPr>
            <a:normAutofit fontScale="90000"/>
          </a:bodyPr>
          <a:lstStyle/>
          <a:p>
            <a:r>
              <a:rPr lang="en-US" altLang="zh-CN" sz="4400" dirty="0" smtClean="0">
                <a:sym typeface="+mn-ea"/>
              </a:rPr>
              <a:t>Our Approach</a:t>
            </a:r>
            <a:endParaRPr lang="en-US" altLang="zh-CN" sz="4400" dirty="0" smtClean="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326765" y="153035"/>
            <a:ext cx="29794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algn="l"/>
            <a:r>
              <a:rPr lang="en-US" sz="2400" b="1" dirty="0">
                <a:solidFill>
                  <a:srgbClr val="FF0000"/>
                </a:solidFill>
                <a:latin typeface="+mn-ea"/>
                <a:sym typeface="+mn-ea"/>
              </a:rPr>
              <a:t>Version Graph</a:t>
            </a:r>
            <a:endParaRPr lang="en-US" sz="24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80" y="2703195"/>
            <a:ext cx="5215890" cy="37998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607560" y="2829560"/>
            <a:ext cx="6316980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400" b="1" dirty="0">
                <a:solidFill>
                  <a:srgbClr val="7030A0"/>
                </a:solidFill>
                <a:latin typeface="+mn-ea"/>
                <a:sym typeface="+mn-ea"/>
              </a:rPr>
              <a:t>Online Traversal of the Version Graph</a:t>
            </a:r>
            <a:endParaRPr lang="en-US" altLang="zh-CN" sz="2400" b="1" dirty="0">
              <a:solidFill>
                <a:srgbClr val="7030A0"/>
              </a:solidFill>
              <a:latin typeface="+mn-ea"/>
              <a:sym typeface="+mn-ea"/>
            </a:endParaRPr>
          </a:p>
          <a:p>
            <a:pPr algn="l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   BFS Traversing only edges e such that 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  <a:p>
            <a:pPr algn="l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for each 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9610" y="3265805"/>
            <a:ext cx="1168400" cy="3162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100" y="3582035"/>
            <a:ext cx="1231900" cy="45593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144895" y="4191000"/>
            <a:ext cx="286004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  <a:latin typeface="+mn-ea"/>
                <a:sym typeface="+mn-ea"/>
              </a:rPr>
              <a:t> </a:t>
            </a:r>
            <a:r>
              <a:rPr lang="en-US" altLang="zh-CN" sz="2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Q( u2 , u4 , [0,1])</a:t>
            </a:r>
            <a:endParaRPr lang="en-US" altLang="zh-CN" sz="24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494030" y="3022600"/>
            <a:ext cx="1765935" cy="1306830"/>
          </a:xfrm>
          <a:custGeom>
            <a:avLst/>
            <a:gdLst>
              <a:gd name="connisteX0" fmla="*/ 49530 w 1765935"/>
              <a:gd name="connsiteY0" fmla="*/ 1276985 h 1306830"/>
              <a:gd name="connisteX1" fmla="*/ 29845 w 1765935"/>
              <a:gd name="connsiteY1" fmla="*/ 1187450 h 1306830"/>
              <a:gd name="connisteX2" fmla="*/ 0 w 1765935"/>
              <a:gd name="connsiteY2" fmla="*/ 1117600 h 1306830"/>
              <a:gd name="connisteX3" fmla="*/ 0 w 1765935"/>
              <a:gd name="connsiteY3" fmla="*/ 1047750 h 1306830"/>
              <a:gd name="connisteX4" fmla="*/ 0 w 1765935"/>
              <a:gd name="connsiteY4" fmla="*/ 977900 h 1306830"/>
              <a:gd name="connisteX5" fmla="*/ 29845 w 1765935"/>
              <a:gd name="connsiteY5" fmla="*/ 908050 h 1306830"/>
              <a:gd name="connisteX6" fmla="*/ 89535 w 1765935"/>
              <a:gd name="connsiteY6" fmla="*/ 828040 h 1306830"/>
              <a:gd name="connisteX7" fmla="*/ 149225 w 1765935"/>
              <a:gd name="connsiteY7" fmla="*/ 758190 h 1306830"/>
              <a:gd name="connisteX8" fmla="*/ 219075 w 1765935"/>
              <a:gd name="connsiteY8" fmla="*/ 698500 h 1306830"/>
              <a:gd name="connisteX9" fmla="*/ 279400 w 1765935"/>
              <a:gd name="connsiteY9" fmla="*/ 628650 h 1306830"/>
              <a:gd name="connisteX10" fmla="*/ 349250 w 1765935"/>
              <a:gd name="connsiteY10" fmla="*/ 578485 h 1306830"/>
              <a:gd name="connisteX11" fmla="*/ 419100 w 1765935"/>
              <a:gd name="connsiteY11" fmla="*/ 498475 h 1306830"/>
              <a:gd name="connisteX12" fmla="*/ 498475 w 1765935"/>
              <a:gd name="connsiteY12" fmla="*/ 428625 h 1306830"/>
              <a:gd name="connisteX13" fmla="*/ 568325 w 1765935"/>
              <a:gd name="connsiteY13" fmla="*/ 389255 h 1306830"/>
              <a:gd name="connisteX14" fmla="*/ 638175 w 1765935"/>
              <a:gd name="connsiteY14" fmla="*/ 358775 h 1306830"/>
              <a:gd name="connisteX15" fmla="*/ 708025 w 1765935"/>
              <a:gd name="connsiteY15" fmla="*/ 349250 h 1306830"/>
              <a:gd name="connisteX16" fmla="*/ 777875 w 1765935"/>
              <a:gd name="connsiteY16" fmla="*/ 328930 h 1306830"/>
              <a:gd name="connisteX17" fmla="*/ 847725 w 1765935"/>
              <a:gd name="connsiteY17" fmla="*/ 289560 h 1306830"/>
              <a:gd name="connisteX18" fmla="*/ 917575 w 1765935"/>
              <a:gd name="connsiteY18" fmla="*/ 239395 h 1306830"/>
              <a:gd name="connisteX19" fmla="*/ 997585 w 1765935"/>
              <a:gd name="connsiteY19" fmla="*/ 159385 h 1306830"/>
              <a:gd name="connisteX20" fmla="*/ 1067435 w 1765935"/>
              <a:gd name="connsiteY20" fmla="*/ 129540 h 1306830"/>
              <a:gd name="connisteX21" fmla="*/ 1137285 w 1765935"/>
              <a:gd name="connsiteY21" fmla="*/ 129540 h 1306830"/>
              <a:gd name="connisteX22" fmla="*/ 1207135 w 1765935"/>
              <a:gd name="connsiteY22" fmla="*/ 99695 h 1306830"/>
              <a:gd name="connisteX23" fmla="*/ 1276985 w 1765935"/>
              <a:gd name="connsiteY23" fmla="*/ 69850 h 1306830"/>
              <a:gd name="connisteX24" fmla="*/ 1356995 w 1765935"/>
              <a:gd name="connsiteY24" fmla="*/ 59690 h 1306830"/>
              <a:gd name="connisteX25" fmla="*/ 1426845 w 1765935"/>
              <a:gd name="connsiteY25" fmla="*/ 40005 h 1306830"/>
              <a:gd name="connisteX26" fmla="*/ 1496695 w 1765935"/>
              <a:gd name="connsiteY26" fmla="*/ 10160 h 1306830"/>
              <a:gd name="connisteX27" fmla="*/ 1576070 w 1765935"/>
              <a:gd name="connsiteY27" fmla="*/ 0 h 1306830"/>
              <a:gd name="connisteX28" fmla="*/ 1656080 w 1765935"/>
              <a:gd name="connsiteY28" fmla="*/ 0 h 1306830"/>
              <a:gd name="connisteX29" fmla="*/ 1725930 w 1765935"/>
              <a:gd name="connsiteY29" fmla="*/ 49530 h 1306830"/>
              <a:gd name="connisteX30" fmla="*/ 1765935 w 1765935"/>
              <a:gd name="connsiteY30" fmla="*/ 129540 h 1306830"/>
              <a:gd name="connisteX31" fmla="*/ 1696085 w 1765935"/>
              <a:gd name="connsiteY31" fmla="*/ 179705 h 1306830"/>
              <a:gd name="connisteX32" fmla="*/ 1616075 w 1765935"/>
              <a:gd name="connsiteY32" fmla="*/ 209550 h 1306830"/>
              <a:gd name="connisteX33" fmla="*/ 1546225 w 1765935"/>
              <a:gd name="connsiteY33" fmla="*/ 239395 h 1306830"/>
              <a:gd name="connisteX34" fmla="*/ 1476375 w 1765935"/>
              <a:gd name="connsiteY34" fmla="*/ 249555 h 1306830"/>
              <a:gd name="connisteX35" fmla="*/ 1406525 w 1765935"/>
              <a:gd name="connsiteY35" fmla="*/ 259080 h 1306830"/>
              <a:gd name="connisteX36" fmla="*/ 1316990 w 1765935"/>
              <a:gd name="connsiteY36" fmla="*/ 279400 h 1306830"/>
              <a:gd name="connisteX37" fmla="*/ 1236980 w 1765935"/>
              <a:gd name="connsiteY37" fmla="*/ 299085 h 1306830"/>
              <a:gd name="connisteX38" fmla="*/ 1167130 w 1765935"/>
              <a:gd name="connsiteY38" fmla="*/ 339090 h 1306830"/>
              <a:gd name="connisteX39" fmla="*/ 1097280 w 1765935"/>
              <a:gd name="connsiteY39" fmla="*/ 368935 h 1306830"/>
              <a:gd name="connisteX40" fmla="*/ 1027430 w 1765935"/>
              <a:gd name="connsiteY40" fmla="*/ 389255 h 1306830"/>
              <a:gd name="connisteX41" fmla="*/ 957580 w 1765935"/>
              <a:gd name="connsiteY41" fmla="*/ 428625 h 1306830"/>
              <a:gd name="connisteX42" fmla="*/ 877570 w 1765935"/>
              <a:gd name="connsiteY42" fmla="*/ 468630 h 1306830"/>
              <a:gd name="connisteX43" fmla="*/ 807720 w 1765935"/>
              <a:gd name="connsiteY43" fmla="*/ 498475 h 1306830"/>
              <a:gd name="connisteX44" fmla="*/ 737870 w 1765935"/>
              <a:gd name="connsiteY44" fmla="*/ 568325 h 1306830"/>
              <a:gd name="connisteX45" fmla="*/ 658495 w 1765935"/>
              <a:gd name="connsiteY45" fmla="*/ 618490 h 1306830"/>
              <a:gd name="connisteX46" fmla="*/ 588645 w 1765935"/>
              <a:gd name="connsiteY46" fmla="*/ 668655 h 1306830"/>
              <a:gd name="connisteX47" fmla="*/ 508635 w 1765935"/>
              <a:gd name="connsiteY47" fmla="*/ 738505 h 1306830"/>
              <a:gd name="connisteX48" fmla="*/ 438785 w 1765935"/>
              <a:gd name="connsiteY48" fmla="*/ 817880 h 1306830"/>
              <a:gd name="connisteX49" fmla="*/ 379095 w 1765935"/>
              <a:gd name="connsiteY49" fmla="*/ 897890 h 1306830"/>
              <a:gd name="connisteX50" fmla="*/ 349250 w 1765935"/>
              <a:gd name="connsiteY50" fmla="*/ 987425 h 1306830"/>
              <a:gd name="connisteX51" fmla="*/ 328930 w 1765935"/>
              <a:gd name="connsiteY51" fmla="*/ 1077595 h 1306830"/>
              <a:gd name="connisteX52" fmla="*/ 288925 w 1765935"/>
              <a:gd name="connsiteY52" fmla="*/ 1147445 h 1306830"/>
              <a:gd name="connisteX53" fmla="*/ 219075 w 1765935"/>
              <a:gd name="connsiteY53" fmla="*/ 1207135 h 1306830"/>
              <a:gd name="connisteX54" fmla="*/ 149225 w 1765935"/>
              <a:gd name="connsiteY54" fmla="*/ 1287145 h 1306830"/>
              <a:gd name="connisteX55" fmla="*/ 79375 w 1765935"/>
              <a:gd name="connsiteY55" fmla="*/ 1306830 h 1306830"/>
              <a:gd name="connisteX56" fmla="*/ 49530 w 1765935"/>
              <a:gd name="connsiteY56" fmla="*/ 1276985 h 13068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</a:cxnLst>
            <a:rect l="l" t="t" r="r" b="b"/>
            <a:pathLst>
              <a:path w="1765935" h="1306830">
                <a:moveTo>
                  <a:pt x="49530" y="1276985"/>
                </a:moveTo>
                <a:lnTo>
                  <a:pt x="29845" y="1187450"/>
                </a:lnTo>
                <a:lnTo>
                  <a:pt x="0" y="1117600"/>
                </a:lnTo>
                <a:lnTo>
                  <a:pt x="0" y="1047750"/>
                </a:lnTo>
                <a:lnTo>
                  <a:pt x="0" y="977900"/>
                </a:lnTo>
                <a:lnTo>
                  <a:pt x="29845" y="908050"/>
                </a:lnTo>
                <a:lnTo>
                  <a:pt x="89535" y="828040"/>
                </a:lnTo>
                <a:lnTo>
                  <a:pt x="149225" y="758190"/>
                </a:lnTo>
                <a:lnTo>
                  <a:pt x="219075" y="698500"/>
                </a:lnTo>
                <a:lnTo>
                  <a:pt x="279400" y="628650"/>
                </a:lnTo>
                <a:lnTo>
                  <a:pt x="349250" y="578485"/>
                </a:lnTo>
                <a:lnTo>
                  <a:pt x="419100" y="498475"/>
                </a:lnTo>
                <a:lnTo>
                  <a:pt x="498475" y="428625"/>
                </a:lnTo>
                <a:lnTo>
                  <a:pt x="568325" y="389255"/>
                </a:lnTo>
                <a:lnTo>
                  <a:pt x="638175" y="358775"/>
                </a:lnTo>
                <a:lnTo>
                  <a:pt x="708025" y="349250"/>
                </a:lnTo>
                <a:lnTo>
                  <a:pt x="777875" y="328930"/>
                </a:lnTo>
                <a:lnTo>
                  <a:pt x="847725" y="289560"/>
                </a:lnTo>
                <a:lnTo>
                  <a:pt x="917575" y="239395"/>
                </a:lnTo>
                <a:lnTo>
                  <a:pt x="997585" y="159385"/>
                </a:lnTo>
                <a:lnTo>
                  <a:pt x="1067435" y="129540"/>
                </a:lnTo>
                <a:lnTo>
                  <a:pt x="1137285" y="129540"/>
                </a:lnTo>
                <a:lnTo>
                  <a:pt x="1207135" y="99695"/>
                </a:lnTo>
                <a:lnTo>
                  <a:pt x="1276985" y="69850"/>
                </a:lnTo>
                <a:lnTo>
                  <a:pt x="1356995" y="59690"/>
                </a:lnTo>
                <a:lnTo>
                  <a:pt x="1426845" y="40005"/>
                </a:lnTo>
                <a:lnTo>
                  <a:pt x="1496695" y="10160"/>
                </a:lnTo>
                <a:lnTo>
                  <a:pt x="1576070" y="0"/>
                </a:lnTo>
                <a:lnTo>
                  <a:pt x="1656080" y="0"/>
                </a:lnTo>
                <a:lnTo>
                  <a:pt x="1725930" y="49530"/>
                </a:lnTo>
                <a:lnTo>
                  <a:pt x="1765935" y="129540"/>
                </a:lnTo>
                <a:lnTo>
                  <a:pt x="1696085" y="179705"/>
                </a:lnTo>
                <a:lnTo>
                  <a:pt x="1616075" y="209550"/>
                </a:lnTo>
                <a:lnTo>
                  <a:pt x="1546225" y="239395"/>
                </a:lnTo>
                <a:lnTo>
                  <a:pt x="1476375" y="249555"/>
                </a:lnTo>
                <a:lnTo>
                  <a:pt x="1406525" y="259080"/>
                </a:lnTo>
                <a:lnTo>
                  <a:pt x="1316990" y="279400"/>
                </a:lnTo>
                <a:lnTo>
                  <a:pt x="1236980" y="299085"/>
                </a:lnTo>
                <a:lnTo>
                  <a:pt x="1167130" y="339090"/>
                </a:lnTo>
                <a:lnTo>
                  <a:pt x="1097280" y="368935"/>
                </a:lnTo>
                <a:lnTo>
                  <a:pt x="1027430" y="389255"/>
                </a:lnTo>
                <a:lnTo>
                  <a:pt x="957580" y="428625"/>
                </a:lnTo>
                <a:lnTo>
                  <a:pt x="877570" y="468630"/>
                </a:lnTo>
                <a:lnTo>
                  <a:pt x="807720" y="498475"/>
                </a:lnTo>
                <a:lnTo>
                  <a:pt x="737870" y="568325"/>
                </a:lnTo>
                <a:lnTo>
                  <a:pt x="658495" y="618490"/>
                </a:lnTo>
                <a:lnTo>
                  <a:pt x="588645" y="668655"/>
                </a:lnTo>
                <a:lnTo>
                  <a:pt x="508635" y="738505"/>
                </a:lnTo>
                <a:lnTo>
                  <a:pt x="438785" y="817880"/>
                </a:lnTo>
                <a:lnTo>
                  <a:pt x="379095" y="897890"/>
                </a:lnTo>
                <a:lnTo>
                  <a:pt x="349250" y="987425"/>
                </a:lnTo>
                <a:lnTo>
                  <a:pt x="328930" y="1077595"/>
                </a:lnTo>
                <a:lnTo>
                  <a:pt x="288925" y="1147445"/>
                </a:lnTo>
                <a:lnTo>
                  <a:pt x="219075" y="1207135"/>
                </a:lnTo>
                <a:lnTo>
                  <a:pt x="149225" y="1287145"/>
                </a:lnTo>
                <a:lnTo>
                  <a:pt x="79375" y="1306830"/>
                </a:lnTo>
                <a:lnTo>
                  <a:pt x="49530" y="1276985"/>
                </a:lnTo>
                <a:close/>
              </a:path>
            </a:pathLst>
          </a:cu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803910" y="4401820"/>
            <a:ext cx="1456055" cy="249555"/>
          </a:xfrm>
          <a:custGeom>
            <a:avLst/>
            <a:gdLst>
              <a:gd name="connisteX0" fmla="*/ 0 w 1456055"/>
              <a:gd name="connsiteY0" fmla="*/ 99695 h 249555"/>
              <a:gd name="connisteX1" fmla="*/ 49530 w 1456055"/>
              <a:gd name="connsiteY1" fmla="*/ 29845 h 249555"/>
              <a:gd name="connisteX2" fmla="*/ 119380 w 1456055"/>
              <a:gd name="connsiteY2" fmla="*/ 19685 h 249555"/>
              <a:gd name="connisteX3" fmla="*/ 189230 w 1456055"/>
              <a:gd name="connsiteY3" fmla="*/ 10160 h 249555"/>
              <a:gd name="connisteX4" fmla="*/ 288925 w 1456055"/>
              <a:gd name="connsiteY4" fmla="*/ 10160 h 249555"/>
              <a:gd name="connisteX5" fmla="*/ 358775 w 1456055"/>
              <a:gd name="connsiteY5" fmla="*/ 10160 h 249555"/>
              <a:gd name="connisteX6" fmla="*/ 428625 w 1456055"/>
              <a:gd name="connsiteY6" fmla="*/ 10160 h 249555"/>
              <a:gd name="connisteX7" fmla="*/ 498475 w 1456055"/>
              <a:gd name="connsiteY7" fmla="*/ 10160 h 249555"/>
              <a:gd name="connisteX8" fmla="*/ 588645 w 1456055"/>
              <a:gd name="connsiteY8" fmla="*/ 10160 h 249555"/>
              <a:gd name="connisteX9" fmla="*/ 668020 w 1456055"/>
              <a:gd name="connsiteY9" fmla="*/ 10160 h 249555"/>
              <a:gd name="connisteX10" fmla="*/ 737870 w 1456055"/>
              <a:gd name="connsiteY10" fmla="*/ 10160 h 249555"/>
              <a:gd name="connisteX11" fmla="*/ 817880 w 1456055"/>
              <a:gd name="connsiteY11" fmla="*/ 10160 h 249555"/>
              <a:gd name="connisteX12" fmla="*/ 897890 w 1456055"/>
              <a:gd name="connsiteY12" fmla="*/ 10160 h 249555"/>
              <a:gd name="connisteX13" fmla="*/ 977265 w 1456055"/>
              <a:gd name="connsiteY13" fmla="*/ 10160 h 249555"/>
              <a:gd name="connisteX14" fmla="*/ 1047115 w 1456055"/>
              <a:gd name="connsiteY14" fmla="*/ 10160 h 249555"/>
              <a:gd name="connisteX15" fmla="*/ 1116965 w 1456055"/>
              <a:gd name="connsiteY15" fmla="*/ 10160 h 249555"/>
              <a:gd name="connisteX16" fmla="*/ 1196975 w 1456055"/>
              <a:gd name="connsiteY16" fmla="*/ 0 h 249555"/>
              <a:gd name="connisteX17" fmla="*/ 1266825 w 1456055"/>
              <a:gd name="connsiteY17" fmla="*/ 0 h 249555"/>
              <a:gd name="connisteX18" fmla="*/ 1336675 w 1456055"/>
              <a:gd name="connsiteY18" fmla="*/ 0 h 249555"/>
              <a:gd name="connisteX19" fmla="*/ 1406525 w 1456055"/>
              <a:gd name="connsiteY19" fmla="*/ 0 h 249555"/>
              <a:gd name="connisteX20" fmla="*/ 1436370 w 1456055"/>
              <a:gd name="connsiteY20" fmla="*/ 80010 h 249555"/>
              <a:gd name="connisteX21" fmla="*/ 1456055 w 1456055"/>
              <a:gd name="connsiteY21" fmla="*/ 159385 h 249555"/>
              <a:gd name="connisteX22" fmla="*/ 1386205 w 1456055"/>
              <a:gd name="connsiteY22" fmla="*/ 209550 h 249555"/>
              <a:gd name="connisteX23" fmla="*/ 1316990 w 1456055"/>
              <a:gd name="connsiteY23" fmla="*/ 239395 h 249555"/>
              <a:gd name="connisteX24" fmla="*/ 1247140 w 1456055"/>
              <a:gd name="connsiteY24" fmla="*/ 239395 h 249555"/>
              <a:gd name="connisteX25" fmla="*/ 1167130 w 1456055"/>
              <a:gd name="connsiteY25" fmla="*/ 249555 h 249555"/>
              <a:gd name="connisteX26" fmla="*/ 1097280 w 1456055"/>
              <a:gd name="connsiteY26" fmla="*/ 219075 h 249555"/>
              <a:gd name="connisteX27" fmla="*/ 1027430 w 1456055"/>
              <a:gd name="connsiteY27" fmla="*/ 209550 h 249555"/>
              <a:gd name="connisteX28" fmla="*/ 947420 w 1456055"/>
              <a:gd name="connsiteY28" fmla="*/ 209550 h 249555"/>
              <a:gd name="connisteX29" fmla="*/ 867410 w 1456055"/>
              <a:gd name="connsiteY29" fmla="*/ 209550 h 249555"/>
              <a:gd name="connisteX30" fmla="*/ 797560 w 1456055"/>
              <a:gd name="connsiteY30" fmla="*/ 209550 h 249555"/>
              <a:gd name="connisteX31" fmla="*/ 727710 w 1456055"/>
              <a:gd name="connsiteY31" fmla="*/ 209550 h 249555"/>
              <a:gd name="connisteX32" fmla="*/ 658495 w 1456055"/>
              <a:gd name="connsiteY32" fmla="*/ 209550 h 249555"/>
              <a:gd name="connisteX33" fmla="*/ 588645 w 1456055"/>
              <a:gd name="connsiteY33" fmla="*/ 209550 h 249555"/>
              <a:gd name="connisteX34" fmla="*/ 508635 w 1456055"/>
              <a:gd name="connsiteY34" fmla="*/ 209550 h 249555"/>
              <a:gd name="connisteX35" fmla="*/ 428625 w 1456055"/>
              <a:gd name="connsiteY35" fmla="*/ 209550 h 249555"/>
              <a:gd name="connisteX36" fmla="*/ 348615 w 1456055"/>
              <a:gd name="connsiteY36" fmla="*/ 209550 h 249555"/>
              <a:gd name="connisteX37" fmla="*/ 278765 w 1456055"/>
              <a:gd name="connsiteY37" fmla="*/ 209550 h 249555"/>
              <a:gd name="connisteX38" fmla="*/ 208915 w 1456055"/>
              <a:gd name="connsiteY38" fmla="*/ 209550 h 249555"/>
              <a:gd name="connisteX39" fmla="*/ 139065 w 1456055"/>
              <a:gd name="connsiteY39" fmla="*/ 209550 h 249555"/>
              <a:gd name="connisteX40" fmla="*/ 69850 w 1456055"/>
              <a:gd name="connsiteY40" fmla="*/ 209550 h 249555"/>
              <a:gd name="connisteX41" fmla="*/ 29845 w 1456055"/>
              <a:gd name="connsiteY41" fmla="*/ 139700 h 249555"/>
              <a:gd name="connisteX42" fmla="*/ 0 w 1456055"/>
              <a:gd name="connsiteY42" fmla="*/ 99695 h 2495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</a:cxnLst>
            <a:rect l="l" t="t" r="r" b="b"/>
            <a:pathLst>
              <a:path w="1456055" h="249555">
                <a:moveTo>
                  <a:pt x="0" y="99695"/>
                </a:moveTo>
                <a:lnTo>
                  <a:pt x="49530" y="29845"/>
                </a:lnTo>
                <a:lnTo>
                  <a:pt x="119380" y="19685"/>
                </a:lnTo>
                <a:lnTo>
                  <a:pt x="189230" y="10160"/>
                </a:lnTo>
                <a:lnTo>
                  <a:pt x="288925" y="10160"/>
                </a:lnTo>
                <a:lnTo>
                  <a:pt x="358775" y="10160"/>
                </a:lnTo>
                <a:lnTo>
                  <a:pt x="428625" y="10160"/>
                </a:lnTo>
                <a:lnTo>
                  <a:pt x="498475" y="10160"/>
                </a:lnTo>
                <a:lnTo>
                  <a:pt x="588645" y="10160"/>
                </a:lnTo>
                <a:lnTo>
                  <a:pt x="668020" y="10160"/>
                </a:lnTo>
                <a:lnTo>
                  <a:pt x="737870" y="10160"/>
                </a:lnTo>
                <a:lnTo>
                  <a:pt x="817880" y="10160"/>
                </a:lnTo>
                <a:lnTo>
                  <a:pt x="897890" y="10160"/>
                </a:lnTo>
                <a:lnTo>
                  <a:pt x="977265" y="10160"/>
                </a:lnTo>
                <a:lnTo>
                  <a:pt x="1047115" y="10160"/>
                </a:lnTo>
                <a:lnTo>
                  <a:pt x="1116965" y="10160"/>
                </a:lnTo>
                <a:lnTo>
                  <a:pt x="1196975" y="0"/>
                </a:lnTo>
                <a:lnTo>
                  <a:pt x="1266825" y="0"/>
                </a:lnTo>
                <a:lnTo>
                  <a:pt x="1336675" y="0"/>
                </a:lnTo>
                <a:lnTo>
                  <a:pt x="1406525" y="0"/>
                </a:lnTo>
                <a:lnTo>
                  <a:pt x="1436370" y="80010"/>
                </a:lnTo>
                <a:lnTo>
                  <a:pt x="1456055" y="159385"/>
                </a:lnTo>
                <a:lnTo>
                  <a:pt x="1386205" y="209550"/>
                </a:lnTo>
                <a:lnTo>
                  <a:pt x="1316990" y="239395"/>
                </a:lnTo>
                <a:lnTo>
                  <a:pt x="1247140" y="239395"/>
                </a:lnTo>
                <a:lnTo>
                  <a:pt x="1167130" y="249555"/>
                </a:lnTo>
                <a:lnTo>
                  <a:pt x="1097280" y="219075"/>
                </a:lnTo>
                <a:lnTo>
                  <a:pt x="1027430" y="209550"/>
                </a:lnTo>
                <a:lnTo>
                  <a:pt x="947420" y="209550"/>
                </a:lnTo>
                <a:lnTo>
                  <a:pt x="867410" y="209550"/>
                </a:lnTo>
                <a:lnTo>
                  <a:pt x="797560" y="209550"/>
                </a:lnTo>
                <a:lnTo>
                  <a:pt x="727710" y="209550"/>
                </a:lnTo>
                <a:lnTo>
                  <a:pt x="658495" y="209550"/>
                </a:lnTo>
                <a:lnTo>
                  <a:pt x="588645" y="209550"/>
                </a:lnTo>
                <a:lnTo>
                  <a:pt x="508635" y="209550"/>
                </a:lnTo>
                <a:lnTo>
                  <a:pt x="428625" y="209550"/>
                </a:lnTo>
                <a:lnTo>
                  <a:pt x="348615" y="209550"/>
                </a:lnTo>
                <a:lnTo>
                  <a:pt x="278765" y="209550"/>
                </a:lnTo>
                <a:lnTo>
                  <a:pt x="208915" y="209550"/>
                </a:lnTo>
                <a:lnTo>
                  <a:pt x="139065" y="209550"/>
                </a:lnTo>
                <a:lnTo>
                  <a:pt x="69850" y="209550"/>
                </a:lnTo>
                <a:lnTo>
                  <a:pt x="29845" y="139700"/>
                </a:lnTo>
                <a:lnTo>
                  <a:pt x="0" y="99695"/>
                </a:lnTo>
                <a:close/>
              </a:path>
            </a:pathLst>
          </a:cu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2379345" y="4658995"/>
            <a:ext cx="349250" cy="1227455"/>
          </a:xfrm>
          <a:custGeom>
            <a:avLst/>
            <a:gdLst>
              <a:gd name="connisteX0" fmla="*/ 90170 w 349250"/>
              <a:gd name="connsiteY0" fmla="*/ 0 h 1227455"/>
              <a:gd name="connisteX1" fmla="*/ 69850 w 349250"/>
              <a:gd name="connsiteY1" fmla="*/ 80010 h 1227455"/>
              <a:gd name="connisteX2" fmla="*/ 69850 w 349250"/>
              <a:gd name="connsiteY2" fmla="*/ 149860 h 1227455"/>
              <a:gd name="connisteX3" fmla="*/ 40005 w 349250"/>
              <a:gd name="connsiteY3" fmla="*/ 219710 h 1227455"/>
              <a:gd name="connisteX4" fmla="*/ 40005 w 349250"/>
              <a:gd name="connsiteY4" fmla="*/ 289560 h 1227455"/>
              <a:gd name="connisteX5" fmla="*/ 29845 w 349250"/>
              <a:gd name="connsiteY5" fmla="*/ 359410 h 1227455"/>
              <a:gd name="connisteX6" fmla="*/ 29845 w 349250"/>
              <a:gd name="connsiteY6" fmla="*/ 439420 h 1227455"/>
              <a:gd name="connisteX7" fmla="*/ 29845 w 349250"/>
              <a:gd name="connsiteY7" fmla="*/ 518795 h 1227455"/>
              <a:gd name="connisteX8" fmla="*/ 29845 w 349250"/>
              <a:gd name="connsiteY8" fmla="*/ 588645 h 1227455"/>
              <a:gd name="connisteX9" fmla="*/ 29845 w 349250"/>
              <a:gd name="connsiteY9" fmla="*/ 658495 h 1227455"/>
              <a:gd name="connisteX10" fmla="*/ 29845 w 349250"/>
              <a:gd name="connsiteY10" fmla="*/ 738505 h 1227455"/>
              <a:gd name="connisteX11" fmla="*/ 29845 w 349250"/>
              <a:gd name="connsiteY11" fmla="*/ 808355 h 1227455"/>
              <a:gd name="connisteX12" fmla="*/ 29845 w 349250"/>
              <a:gd name="connsiteY12" fmla="*/ 878205 h 1227455"/>
              <a:gd name="connisteX13" fmla="*/ 20320 w 349250"/>
              <a:gd name="connsiteY13" fmla="*/ 958215 h 1227455"/>
              <a:gd name="connisteX14" fmla="*/ 20320 w 349250"/>
              <a:gd name="connsiteY14" fmla="*/ 1028065 h 1227455"/>
              <a:gd name="connisteX15" fmla="*/ 0 w 349250"/>
              <a:gd name="connsiteY15" fmla="*/ 1097280 h 1227455"/>
              <a:gd name="connisteX16" fmla="*/ 59690 w 349250"/>
              <a:gd name="connsiteY16" fmla="*/ 1167130 h 1227455"/>
              <a:gd name="connisteX17" fmla="*/ 129540 w 349250"/>
              <a:gd name="connsiteY17" fmla="*/ 1197610 h 1227455"/>
              <a:gd name="connisteX18" fmla="*/ 199390 w 349250"/>
              <a:gd name="connsiteY18" fmla="*/ 1227455 h 1227455"/>
              <a:gd name="connisteX19" fmla="*/ 179705 w 349250"/>
              <a:gd name="connsiteY19" fmla="*/ 1157605 h 1227455"/>
              <a:gd name="connisteX20" fmla="*/ 179705 w 349250"/>
              <a:gd name="connsiteY20" fmla="*/ 1087755 h 1227455"/>
              <a:gd name="connisteX21" fmla="*/ 209550 w 349250"/>
              <a:gd name="connsiteY21" fmla="*/ 1017905 h 1227455"/>
              <a:gd name="connisteX22" fmla="*/ 269240 w 349250"/>
              <a:gd name="connsiteY22" fmla="*/ 948055 h 1227455"/>
              <a:gd name="connisteX23" fmla="*/ 299720 w 349250"/>
              <a:gd name="connsiteY23" fmla="*/ 878205 h 1227455"/>
              <a:gd name="connisteX24" fmla="*/ 329565 w 349250"/>
              <a:gd name="connsiteY24" fmla="*/ 808355 h 1227455"/>
              <a:gd name="connisteX25" fmla="*/ 349250 w 349250"/>
              <a:gd name="connsiteY25" fmla="*/ 738505 h 1227455"/>
              <a:gd name="connisteX26" fmla="*/ 349250 w 349250"/>
              <a:gd name="connsiteY26" fmla="*/ 668655 h 1227455"/>
              <a:gd name="connisteX27" fmla="*/ 349250 w 349250"/>
              <a:gd name="connsiteY27" fmla="*/ 598805 h 1227455"/>
              <a:gd name="connisteX28" fmla="*/ 329565 w 349250"/>
              <a:gd name="connsiteY28" fmla="*/ 528955 h 1227455"/>
              <a:gd name="connisteX29" fmla="*/ 309245 w 349250"/>
              <a:gd name="connsiteY29" fmla="*/ 459105 h 1227455"/>
              <a:gd name="connisteX30" fmla="*/ 299720 w 349250"/>
              <a:gd name="connsiteY30" fmla="*/ 389255 h 1227455"/>
              <a:gd name="connisteX31" fmla="*/ 289560 w 349250"/>
              <a:gd name="connsiteY31" fmla="*/ 319405 h 1227455"/>
              <a:gd name="connisteX32" fmla="*/ 279400 w 349250"/>
              <a:gd name="connsiteY32" fmla="*/ 249555 h 1227455"/>
              <a:gd name="connisteX33" fmla="*/ 259715 w 349250"/>
              <a:gd name="connsiteY33" fmla="*/ 169545 h 1227455"/>
              <a:gd name="connisteX34" fmla="*/ 219710 w 349250"/>
              <a:gd name="connsiteY34" fmla="*/ 90170 h 1227455"/>
              <a:gd name="connisteX35" fmla="*/ 179705 w 349250"/>
              <a:gd name="connsiteY35" fmla="*/ 20320 h 1227455"/>
              <a:gd name="connisteX36" fmla="*/ 109855 w 349250"/>
              <a:gd name="connsiteY36" fmla="*/ 10160 h 1227455"/>
              <a:gd name="connisteX37" fmla="*/ 90170 w 349250"/>
              <a:gd name="connsiteY37" fmla="*/ 0 h 12274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</a:cxnLst>
            <a:rect l="l" t="t" r="r" b="b"/>
            <a:pathLst>
              <a:path w="349250" h="1227455">
                <a:moveTo>
                  <a:pt x="90170" y="0"/>
                </a:moveTo>
                <a:lnTo>
                  <a:pt x="69850" y="80010"/>
                </a:lnTo>
                <a:lnTo>
                  <a:pt x="69850" y="149860"/>
                </a:lnTo>
                <a:lnTo>
                  <a:pt x="40005" y="219710"/>
                </a:lnTo>
                <a:lnTo>
                  <a:pt x="40005" y="289560"/>
                </a:lnTo>
                <a:lnTo>
                  <a:pt x="29845" y="359410"/>
                </a:lnTo>
                <a:lnTo>
                  <a:pt x="29845" y="439420"/>
                </a:lnTo>
                <a:lnTo>
                  <a:pt x="29845" y="518795"/>
                </a:lnTo>
                <a:lnTo>
                  <a:pt x="29845" y="588645"/>
                </a:lnTo>
                <a:lnTo>
                  <a:pt x="29845" y="658495"/>
                </a:lnTo>
                <a:lnTo>
                  <a:pt x="29845" y="738505"/>
                </a:lnTo>
                <a:lnTo>
                  <a:pt x="29845" y="808355"/>
                </a:lnTo>
                <a:lnTo>
                  <a:pt x="29845" y="878205"/>
                </a:lnTo>
                <a:lnTo>
                  <a:pt x="20320" y="958215"/>
                </a:lnTo>
                <a:lnTo>
                  <a:pt x="20320" y="1028065"/>
                </a:lnTo>
                <a:lnTo>
                  <a:pt x="0" y="1097280"/>
                </a:lnTo>
                <a:lnTo>
                  <a:pt x="59690" y="1167130"/>
                </a:lnTo>
                <a:lnTo>
                  <a:pt x="129540" y="1197610"/>
                </a:lnTo>
                <a:lnTo>
                  <a:pt x="199390" y="1227455"/>
                </a:lnTo>
                <a:lnTo>
                  <a:pt x="179705" y="1157605"/>
                </a:lnTo>
                <a:lnTo>
                  <a:pt x="179705" y="1087755"/>
                </a:lnTo>
                <a:lnTo>
                  <a:pt x="209550" y="1017905"/>
                </a:lnTo>
                <a:lnTo>
                  <a:pt x="269240" y="948055"/>
                </a:lnTo>
                <a:lnTo>
                  <a:pt x="299720" y="878205"/>
                </a:lnTo>
                <a:lnTo>
                  <a:pt x="329565" y="808355"/>
                </a:lnTo>
                <a:lnTo>
                  <a:pt x="349250" y="738505"/>
                </a:lnTo>
                <a:lnTo>
                  <a:pt x="349250" y="668655"/>
                </a:lnTo>
                <a:lnTo>
                  <a:pt x="349250" y="598805"/>
                </a:lnTo>
                <a:lnTo>
                  <a:pt x="329565" y="528955"/>
                </a:lnTo>
                <a:lnTo>
                  <a:pt x="309245" y="459105"/>
                </a:lnTo>
                <a:lnTo>
                  <a:pt x="299720" y="389255"/>
                </a:lnTo>
                <a:lnTo>
                  <a:pt x="289560" y="319405"/>
                </a:lnTo>
                <a:lnTo>
                  <a:pt x="279400" y="249555"/>
                </a:lnTo>
                <a:lnTo>
                  <a:pt x="259715" y="169545"/>
                </a:lnTo>
                <a:lnTo>
                  <a:pt x="219710" y="90170"/>
                </a:lnTo>
                <a:lnTo>
                  <a:pt x="179705" y="20320"/>
                </a:lnTo>
                <a:lnTo>
                  <a:pt x="109855" y="10160"/>
                </a:lnTo>
                <a:lnTo>
                  <a:pt x="9017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>
            <a:off x="2629535" y="4559300"/>
            <a:ext cx="1686560" cy="1397000"/>
          </a:xfrm>
          <a:custGeom>
            <a:avLst/>
            <a:gdLst>
              <a:gd name="connisteX0" fmla="*/ 30480 w 1686560"/>
              <a:gd name="connsiteY0" fmla="*/ 40005 h 1397000"/>
              <a:gd name="connisteX1" fmla="*/ 120015 w 1686560"/>
              <a:gd name="connsiteY1" fmla="*/ 50165 h 1397000"/>
              <a:gd name="connisteX2" fmla="*/ 209550 w 1686560"/>
              <a:gd name="connsiteY2" fmla="*/ 89535 h 1397000"/>
              <a:gd name="connisteX3" fmla="*/ 299720 w 1686560"/>
              <a:gd name="connsiteY3" fmla="*/ 120015 h 1397000"/>
              <a:gd name="connisteX4" fmla="*/ 399415 w 1686560"/>
              <a:gd name="connsiteY4" fmla="*/ 179705 h 1397000"/>
              <a:gd name="connisteX5" fmla="*/ 469265 w 1686560"/>
              <a:gd name="connsiteY5" fmla="*/ 219710 h 1397000"/>
              <a:gd name="connisteX6" fmla="*/ 568960 w 1686560"/>
              <a:gd name="connsiteY6" fmla="*/ 249555 h 1397000"/>
              <a:gd name="connisteX7" fmla="*/ 619125 w 1686560"/>
              <a:gd name="connsiteY7" fmla="*/ 319405 h 1397000"/>
              <a:gd name="connisteX8" fmla="*/ 688975 w 1686560"/>
              <a:gd name="connsiteY8" fmla="*/ 399415 h 1397000"/>
              <a:gd name="connisteX9" fmla="*/ 758190 w 1686560"/>
              <a:gd name="connsiteY9" fmla="*/ 448945 h 1397000"/>
              <a:gd name="connisteX10" fmla="*/ 828040 w 1686560"/>
              <a:gd name="connsiteY10" fmla="*/ 508635 h 1397000"/>
              <a:gd name="connisteX11" fmla="*/ 888365 w 1686560"/>
              <a:gd name="connsiteY11" fmla="*/ 588645 h 1397000"/>
              <a:gd name="connisteX12" fmla="*/ 958215 w 1686560"/>
              <a:gd name="connsiteY12" fmla="*/ 608330 h 1397000"/>
              <a:gd name="connisteX13" fmla="*/ 1017905 w 1686560"/>
              <a:gd name="connsiteY13" fmla="*/ 678180 h 1397000"/>
              <a:gd name="connisteX14" fmla="*/ 1097915 w 1686560"/>
              <a:gd name="connsiteY14" fmla="*/ 748030 h 1397000"/>
              <a:gd name="connisteX15" fmla="*/ 1127760 w 1686560"/>
              <a:gd name="connsiteY15" fmla="*/ 817880 h 1397000"/>
              <a:gd name="connisteX16" fmla="*/ 1187450 w 1686560"/>
              <a:gd name="connsiteY16" fmla="*/ 897890 h 1397000"/>
              <a:gd name="connisteX17" fmla="*/ 1247140 w 1686560"/>
              <a:gd name="connsiteY17" fmla="*/ 967740 h 1397000"/>
              <a:gd name="connisteX18" fmla="*/ 1316990 w 1686560"/>
              <a:gd name="connsiteY18" fmla="*/ 1047750 h 1397000"/>
              <a:gd name="connisteX19" fmla="*/ 1367155 w 1686560"/>
              <a:gd name="connsiteY19" fmla="*/ 1117600 h 1397000"/>
              <a:gd name="connisteX20" fmla="*/ 1437005 w 1686560"/>
              <a:gd name="connsiteY20" fmla="*/ 1137285 h 1397000"/>
              <a:gd name="connisteX21" fmla="*/ 1506855 w 1686560"/>
              <a:gd name="connsiteY21" fmla="*/ 1157605 h 1397000"/>
              <a:gd name="connisteX22" fmla="*/ 1576705 w 1686560"/>
              <a:gd name="connsiteY22" fmla="*/ 1187450 h 1397000"/>
              <a:gd name="connisteX23" fmla="*/ 1656715 w 1686560"/>
              <a:gd name="connsiteY23" fmla="*/ 1247140 h 1397000"/>
              <a:gd name="connisteX24" fmla="*/ 1686560 w 1686560"/>
              <a:gd name="connsiteY24" fmla="*/ 1327150 h 1397000"/>
              <a:gd name="connisteX25" fmla="*/ 1616710 w 1686560"/>
              <a:gd name="connsiteY25" fmla="*/ 1386840 h 1397000"/>
              <a:gd name="connisteX26" fmla="*/ 1536700 w 1686560"/>
              <a:gd name="connsiteY26" fmla="*/ 1397000 h 1397000"/>
              <a:gd name="connisteX27" fmla="*/ 1466850 w 1686560"/>
              <a:gd name="connsiteY27" fmla="*/ 1336675 h 1397000"/>
              <a:gd name="connisteX28" fmla="*/ 1437005 w 1686560"/>
              <a:gd name="connsiteY28" fmla="*/ 1266825 h 1397000"/>
              <a:gd name="connisteX29" fmla="*/ 1367155 w 1686560"/>
              <a:gd name="connsiteY29" fmla="*/ 1236980 h 1397000"/>
              <a:gd name="connisteX30" fmla="*/ 1287145 w 1686560"/>
              <a:gd name="connsiteY30" fmla="*/ 1207135 h 1397000"/>
              <a:gd name="connisteX31" fmla="*/ 1217295 w 1686560"/>
              <a:gd name="connsiteY31" fmla="*/ 1167130 h 1397000"/>
              <a:gd name="connisteX32" fmla="*/ 1147445 w 1686560"/>
              <a:gd name="connsiteY32" fmla="*/ 1127760 h 1397000"/>
              <a:gd name="connisteX33" fmla="*/ 1077595 w 1686560"/>
              <a:gd name="connsiteY33" fmla="*/ 1057910 h 1397000"/>
              <a:gd name="connisteX34" fmla="*/ 1017905 w 1686560"/>
              <a:gd name="connsiteY34" fmla="*/ 988060 h 1397000"/>
              <a:gd name="connisteX35" fmla="*/ 937895 w 1686560"/>
              <a:gd name="connsiteY35" fmla="*/ 918210 h 1397000"/>
              <a:gd name="connisteX36" fmla="*/ 888365 w 1686560"/>
              <a:gd name="connsiteY36" fmla="*/ 848360 h 1397000"/>
              <a:gd name="connisteX37" fmla="*/ 818515 w 1686560"/>
              <a:gd name="connsiteY37" fmla="*/ 778510 h 1397000"/>
              <a:gd name="connisteX38" fmla="*/ 748665 w 1686560"/>
              <a:gd name="connsiteY38" fmla="*/ 728345 h 1397000"/>
              <a:gd name="connisteX39" fmla="*/ 668655 w 1686560"/>
              <a:gd name="connsiteY39" fmla="*/ 668655 h 1397000"/>
              <a:gd name="connisteX40" fmla="*/ 598805 w 1686560"/>
              <a:gd name="connsiteY40" fmla="*/ 618490 h 1397000"/>
              <a:gd name="connisteX41" fmla="*/ 528955 w 1686560"/>
              <a:gd name="connsiteY41" fmla="*/ 568960 h 1397000"/>
              <a:gd name="connisteX42" fmla="*/ 459105 w 1686560"/>
              <a:gd name="connsiteY42" fmla="*/ 518795 h 1397000"/>
              <a:gd name="connisteX43" fmla="*/ 389255 w 1686560"/>
              <a:gd name="connsiteY43" fmla="*/ 469265 h 1397000"/>
              <a:gd name="connisteX44" fmla="*/ 319405 w 1686560"/>
              <a:gd name="connsiteY44" fmla="*/ 429260 h 1397000"/>
              <a:gd name="connisteX45" fmla="*/ 249555 w 1686560"/>
              <a:gd name="connsiteY45" fmla="*/ 359410 h 1397000"/>
              <a:gd name="connisteX46" fmla="*/ 200025 w 1686560"/>
              <a:gd name="connsiteY46" fmla="*/ 289560 h 1397000"/>
              <a:gd name="connisteX47" fmla="*/ 139700 w 1686560"/>
              <a:gd name="connsiteY47" fmla="*/ 219710 h 1397000"/>
              <a:gd name="connisteX48" fmla="*/ 80010 w 1686560"/>
              <a:gd name="connsiteY48" fmla="*/ 149860 h 1397000"/>
              <a:gd name="connisteX49" fmla="*/ 40005 w 1686560"/>
              <a:gd name="connsiteY49" fmla="*/ 80010 h 1397000"/>
              <a:gd name="connisteX50" fmla="*/ 0 w 1686560"/>
              <a:gd name="connsiteY50" fmla="*/ 0 h 1397000"/>
              <a:gd name="connisteX51" fmla="*/ 100330 w 1686560"/>
              <a:gd name="connsiteY51" fmla="*/ 80010 h 1397000"/>
              <a:gd name="connisteX52" fmla="*/ 30480 w 1686560"/>
              <a:gd name="connsiteY52" fmla="*/ 40005 h 13970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</a:cxnLst>
            <a:rect l="l" t="t" r="r" b="b"/>
            <a:pathLst>
              <a:path w="1686560" h="1397000">
                <a:moveTo>
                  <a:pt x="30480" y="40005"/>
                </a:moveTo>
                <a:lnTo>
                  <a:pt x="120015" y="50165"/>
                </a:lnTo>
                <a:lnTo>
                  <a:pt x="209550" y="89535"/>
                </a:lnTo>
                <a:lnTo>
                  <a:pt x="299720" y="120015"/>
                </a:lnTo>
                <a:lnTo>
                  <a:pt x="399415" y="179705"/>
                </a:lnTo>
                <a:lnTo>
                  <a:pt x="469265" y="219710"/>
                </a:lnTo>
                <a:lnTo>
                  <a:pt x="568960" y="249555"/>
                </a:lnTo>
                <a:lnTo>
                  <a:pt x="619125" y="319405"/>
                </a:lnTo>
                <a:lnTo>
                  <a:pt x="688975" y="399415"/>
                </a:lnTo>
                <a:lnTo>
                  <a:pt x="758190" y="448945"/>
                </a:lnTo>
                <a:lnTo>
                  <a:pt x="828040" y="508635"/>
                </a:lnTo>
                <a:lnTo>
                  <a:pt x="888365" y="588645"/>
                </a:lnTo>
                <a:lnTo>
                  <a:pt x="958215" y="608330"/>
                </a:lnTo>
                <a:lnTo>
                  <a:pt x="1017905" y="678180"/>
                </a:lnTo>
                <a:lnTo>
                  <a:pt x="1097915" y="748030"/>
                </a:lnTo>
                <a:lnTo>
                  <a:pt x="1127760" y="817880"/>
                </a:lnTo>
                <a:lnTo>
                  <a:pt x="1187450" y="897890"/>
                </a:lnTo>
                <a:lnTo>
                  <a:pt x="1247140" y="967740"/>
                </a:lnTo>
                <a:lnTo>
                  <a:pt x="1316990" y="1047750"/>
                </a:lnTo>
                <a:lnTo>
                  <a:pt x="1367155" y="1117600"/>
                </a:lnTo>
                <a:lnTo>
                  <a:pt x="1437005" y="1137285"/>
                </a:lnTo>
                <a:lnTo>
                  <a:pt x="1506855" y="1157605"/>
                </a:lnTo>
                <a:lnTo>
                  <a:pt x="1576705" y="1187450"/>
                </a:lnTo>
                <a:lnTo>
                  <a:pt x="1656715" y="1247140"/>
                </a:lnTo>
                <a:lnTo>
                  <a:pt x="1686560" y="1327150"/>
                </a:lnTo>
                <a:lnTo>
                  <a:pt x="1616710" y="1386840"/>
                </a:lnTo>
                <a:lnTo>
                  <a:pt x="1536700" y="1397000"/>
                </a:lnTo>
                <a:lnTo>
                  <a:pt x="1466850" y="1336675"/>
                </a:lnTo>
                <a:lnTo>
                  <a:pt x="1437005" y="1266825"/>
                </a:lnTo>
                <a:lnTo>
                  <a:pt x="1367155" y="1236980"/>
                </a:lnTo>
                <a:lnTo>
                  <a:pt x="1287145" y="1207135"/>
                </a:lnTo>
                <a:lnTo>
                  <a:pt x="1217295" y="1167130"/>
                </a:lnTo>
                <a:lnTo>
                  <a:pt x="1147445" y="1127760"/>
                </a:lnTo>
                <a:lnTo>
                  <a:pt x="1077595" y="1057910"/>
                </a:lnTo>
                <a:lnTo>
                  <a:pt x="1017905" y="988060"/>
                </a:lnTo>
                <a:lnTo>
                  <a:pt x="937895" y="918210"/>
                </a:lnTo>
                <a:lnTo>
                  <a:pt x="888365" y="848360"/>
                </a:lnTo>
                <a:lnTo>
                  <a:pt x="818515" y="778510"/>
                </a:lnTo>
                <a:lnTo>
                  <a:pt x="748665" y="728345"/>
                </a:lnTo>
                <a:lnTo>
                  <a:pt x="668655" y="668655"/>
                </a:lnTo>
                <a:lnTo>
                  <a:pt x="598805" y="618490"/>
                </a:lnTo>
                <a:lnTo>
                  <a:pt x="528955" y="568960"/>
                </a:lnTo>
                <a:lnTo>
                  <a:pt x="459105" y="518795"/>
                </a:lnTo>
                <a:lnTo>
                  <a:pt x="389255" y="469265"/>
                </a:lnTo>
                <a:lnTo>
                  <a:pt x="319405" y="429260"/>
                </a:lnTo>
                <a:lnTo>
                  <a:pt x="249555" y="359410"/>
                </a:lnTo>
                <a:lnTo>
                  <a:pt x="200025" y="289560"/>
                </a:lnTo>
                <a:lnTo>
                  <a:pt x="139700" y="219710"/>
                </a:lnTo>
                <a:lnTo>
                  <a:pt x="80010" y="149860"/>
                </a:lnTo>
                <a:lnTo>
                  <a:pt x="40005" y="80010"/>
                </a:lnTo>
                <a:lnTo>
                  <a:pt x="0" y="0"/>
                </a:lnTo>
                <a:lnTo>
                  <a:pt x="100330" y="80010"/>
                </a:lnTo>
                <a:lnTo>
                  <a:pt x="30480" y="40005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688340" y="4573905"/>
            <a:ext cx="1686560" cy="1397000"/>
          </a:xfrm>
          <a:custGeom>
            <a:avLst/>
            <a:gdLst>
              <a:gd name="connisteX0" fmla="*/ 30480 w 1686560"/>
              <a:gd name="connsiteY0" fmla="*/ 40005 h 1397000"/>
              <a:gd name="connisteX1" fmla="*/ 120015 w 1686560"/>
              <a:gd name="connsiteY1" fmla="*/ 50165 h 1397000"/>
              <a:gd name="connisteX2" fmla="*/ 209550 w 1686560"/>
              <a:gd name="connsiteY2" fmla="*/ 89535 h 1397000"/>
              <a:gd name="connisteX3" fmla="*/ 299720 w 1686560"/>
              <a:gd name="connsiteY3" fmla="*/ 120015 h 1397000"/>
              <a:gd name="connisteX4" fmla="*/ 399415 w 1686560"/>
              <a:gd name="connsiteY4" fmla="*/ 179705 h 1397000"/>
              <a:gd name="connisteX5" fmla="*/ 469265 w 1686560"/>
              <a:gd name="connsiteY5" fmla="*/ 219710 h 1397000"/>
              <a:gd name="connisteX6" fmla="*/ 568960 w 1686560"/>
              <a:gd name="connsiteY6" fmla="*/ 249555 h 1397000"/>
              <a:gd name="connisteX7" fmla="*/ 619125 w 1686560"/>
              <a:gd name="connsiteY7" fmla="*/ 319405 h 1397000"/>
              <a:gd name="connisteX8" fmla="*/ 688975 w 1686560"/>
              <a:gd name="connsiteY8" fmla="*/ 399415 h 1397000"/>
              <a:gd name="connisteX9" fmla="*/ 758190 w 1686560"/>
              <a:gd name="connsiteY9" fmla="*/ 448945 h 1397000"/>
              <a:gd name="connisteX10" fmla="*/ 828040 w 1686560"/>
              <a:gd name="connsiteY10" fmla="*/ 508635 h 1397000"/>
              <a:gd name="connisteX11" fmla="*/ 888365 w 1686560"/>
              <a:gd name="connsiteY11" fmla="*/ 588645 h 1397000"/>
              <a:gd name="connisteX12" fmla="*/ 958215 w 1686560"/>
              <a:gd name="connsiteY12" fmla="*/ 608330 h 1397000"/>
              <a:gd name="connisteX13" fmla="*/ 1017905 w 1686560"/>
              <a:gd name="connsiteY13" fmla="*/ 678180 h 1397000"/>
              <a:gd name="connisteX14" fmla="*/ 1097915 w 1686560"/>
              <a:gd name="connsiteY14" fmla="*/ 748030 h 1397000"/>
              <a:gd name="connisteX15" fmla="*/ 1127760 w 1686560"/>
              <a:gd name="connsiteY15" fmla="*/ 817880 h 1397000"/>
              <a:gd name="connisteX16" fmla="*/ 1187450 w 1686560"/>
              <a:gd name="connsiteY16" fmla="*/ 897890 h 1397000"/>
              <a:gd name="connisteX17" fmla="*/ 1247140 w 1686560"/>
              <a:gd name="connsiteY17" fmla="*/ 967740 h 1397000"/>
              <a:gd name="connisteX18" fmla="*/ 1316990 w 1686560"/>
              <a:gd name="connsiteY18" fmla="*/ 1047750 h 1397000"/>
              <a:gd name="connisteX19" fmla="*/ 1367155 w 1686560"/>
              <a:gd name="connsiteY19" fmla="*/ 1117600 h 1397000"/>
              <a:gd name="connisteX20" fmla="*/ 1437005 w 1686560"/>
              <a:gd name="connsiteY20" fmla="*/ 1137285 h 1397000"/>
              <a:gd name="connisteX21" fmla="*/ 1506855 w 1686560"/>
              <a:gd name="connsiteY21" fmla="*/ 1157605 h 1397000"/>
              <a:gd name="connisteX22" fmla="*/ 1576705 w 1686560"/>
              <a:gd name="connsiteY22" fmla="*/ 1187450 h 1397000"/>
              <a:gd name="connisteX23" fmla="*/ 1656715 w 1686560"/>
              <a:gd name="connsiteY23" fmla="*/ 1247140 h 1397000"/>
              <a:gd name="connisteX24" fmla="*/ 1686560 w 1686560"/>
              <a:gd name="connsiteY24" fmla="*/ 1327150 h 1397000"/>
              <a:gd name="connisteX25" fmla="*/ 1616710 w 1686560"/>
              <a:gd name="connsiteY25" fmla="*/ 1386840 h 1397000"/>
              <a:gd name="connisteX26" fmla="*/ 1536700 w 1686560"/>
              <a:gd name="connsiteY26" fmla="*/ 1397000 h 1397000"/>
              <a:gd name="connisteX27" fmla="*/ 1466850 w 1686560"/>
              <a:gd name="connsiteY27" fmla="*/ 1336675 h 1397000"/>
              <a:gd name="connisteX28" fmla="*/ 1437005 w 1686560"/>
              <a:gd name="connsiteY28" fmla="*/ 1266825 h 1397000"/>
              <a:gd name="connisteX29" fmla="*/ 1367155 w 1686560"/>
              <a:gd name="connsiteY29" fmla="*/ 1236980 h 1397000"/>
              <a:gd name="connisteX30" fmla="*/ 1287145 w 1686560"/>
              <a:gd name="connsiteY30" fmla="*/ 1207135 h 1397000"/>
              <a:gd name="connisteX31" fmla="*/ 1217295 w 1686560"/>
              <a:gd name="connsiteY31" fmla="*/ 1167130 h 1397000"/>
              <a:gd name="connisteX32" fmla="*/ 1147445 w 1686560"/>
              <a:gd name="connsiteY32" fmla="*/ 1127760 h 1397000"/>
              <a:gd name="connisteX33" fmla="*/ 1077595 w 1686560"/>
              <a:gd name="connsiteY33" fmla="*/ 1057910 h 1397000"/>
              <a:gd name="connisteX34" fmla="*/ 1017905 w 1686560"/>
              <a:gd name="connsiteY34" fmla="*/ 988060 h 1397000"/>
              <a:gd name="connisteX35" fmla="*/ 937895 w 1686560"/>
              <a:gd name="connsiteY35" fmla="*/ 918210 h 1397000"/>
              <a:gd name="connisteX36" fmla="*/ 888365 w 1686560"/>
              <a:gd name="connsiteY36" fmla="*/ 848360 h 1397000"/>
              <a:gd name="connisteX37" fmla="*/ 818515 w 1686560"/>
              <a:gd name="connsiteY37" fmla="*/ 778510 h 1397000"/>
              <a:gd name="connisteX38" fmla="*/ 748665 w 1686560"/>
              <a:gd name="connsiteY38" fmla="*/ 728345 h 1397000"/>
              <a:gd name="connisteX39" fmla="*/ 668655 w 1686560"/>
              <a:gd name="connsiteY39" fmla="*/ 668655 h 1397000"/>
              <a:gd name="connisteX40" fmla="*/ 598805 w 1686560"/>
              <a:gd name="connsiteY40" fmla="*/ 618490 h 1397000"/>
              <a:gd name="connisteX41" fmla="*/ 528955 w 1686560"/>
              <a:gd name="connsiteY41" fmla="*/ 568960 h 1397000"/>
              <a:gd name="connisteX42" fmla="*/ 459105 w 1686560"/>
              <a:gd name="connsiteY42" fmla="*/ 518795 h 1397000"/>
              <a:gd name="connisteX43" fmla="*/ 389255 w 1686560"/>
              <a:gd name="connsiteY43" fmla="*/ 469265 h 1397000"/>
              <a:gd name="connisteX44" fmla="*/ 319405 w 1686560"/>
              <a:gd name="connsiteY44" fmla="*/ 429260 h 1397000"/>
              <a:gd name="connisteX45" fmla="*/ 249555 w 1686560"/>
              <a:gd name="connsiteY45" fmla="*/ 359410 h 1397000"/>
              <a:gd name="connisteX46" fmla="*/ 200025 w 1686560"/>
              <a:gd name="connsiteY46" fmla="*/ 289560 h 1397000"/>
              <a:gd name="connisteX47" fmla="*/ 139700 w 1686560"/>
              <a:gd name="connsiteY47" fmla="*/ 219710 h 1397000"/>
              <a:gd name="connisteX48" fmla="*/ 80010 w 1686560"/>
              <a:gd name="connsiteY48" fmla="*/ 149860 h 1397000"/>
              <a:gd name="connisteX49" fmla="*/ 40005 w 1686560"/>
              <a:gd name="connsiteY49" fmla="*/ 80010 h 1397000"/>
              <a:gd name="connisteX50" fmla="*/ 0 w 1686560"/>
              <a:gd name="connsiteY50" fmla="*/ 0 h 1397000"/>
              <a:gd name="connisteX51" fmla="*/ 100330 w 1686560"/>
              <a:gd name="connsiteY51" fmla="*/ 80010 h 1397000"/>
              <a:gd name="connisteX52" fmla="*/ 30480 w 1686560"/>
              <a:gd name="connsiteY52" fmla="*/ 40005 h 13970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</a:cxnLst>
            <a:rect l="l" t="t" r="r" b="b"/>
            <a:pathLst>
              <a:path w="1686560" h="1397000">
                <a:moveTo>
                  <a:pt x="30480" y="40005"/>
                </a:moveTo>
                <a:lnTo>
                  <a:pt x="120015" y="50165"/>
                </a:lnTo>
                <a:lnTo>
                  <a:pt x="209550" y="89535"/>
                </a:lnTo>
                <a:lnTo>
                  <a:pt x="299720" y="120015"/>
                </a:lnTo>
                <a:lnTo>
                  <a:pt x="399415" y="179705"/>
                </a:lnTo>
                <a:lnTo>
                  <a:pt x="469265" y="219710"/>
                </a:lnTo>
                <a:lnTo>
                  <a:pt x="568960" y="249555"/>
                </a:lnTo>
                <a:lnTo>
                  <a:pt x="619125" y="319405"/>
                </a:lnTo>
                <a:lnTo>
                  <a:pt x="688975" y="399415"/>
                </a:lnTo>
                <a:lnTo>
                  <a:pt x="758190" y="448945"/>
                </a:lnTo>
                <a:lnTo>
                  <a:pt x="828040" y="508635"/>
                </a:lnTo>
                <a:lnTo>
                  <a:pt x="888365" y="588645"/>
                </a:lnTo>
                <a:lnTo>
                  <a:pt x="958215" y="608330"/>
                </a:lnTo>
                <a:lnTo>
                  <a:pt x="1017905" y="678180"/>
                </a:lnTo>
                <a:lnTo>
                  <a:pt x="1097915" y="748030"/>
                </a:lnTo>
                <a:lnTo>
                  <a:pt x="1127760" y="817880"/>
                </a:lnTo>
                <a:lnTo>
                  <a:pt x="1187450" y="897890"/>
                </a:lnTo>
                <a:lnTo>
                  <a:pt x="1247140" y="967740"/>
                </a:lnTo>
                <a:lnTo>
                  <a:pt x="1316990" y="1047750"/>
                </a:lnTo>
                <a:lnTo>
                  <a:pt x="1367155" y="1117600"/>
                </a:lnTo>
                <a:lnTo>
                  <a:pt x="1437005" y="1137285"/>
                </a:lnTo>
                <a:lnTo>
                  <a:pt x="1506855" y="1157605"/>
                </a:lnTo>
                <a:lnTo>
                  <a:pt x="1576705" y="1187450"/>
                </a:lnTo>
                <a:lnTo>
                  <a:pt x="1656715" y="1247140"/>
                </a:lnTo>
                <a:lnTo>
                  <a:pt x="1686560" y="1327150"/>
                </a:lnTo>
                <a:lnTo>
                  <a:pt x="1616710" y="1386840"/>
                </a:lnTo>
                <a:lnTo>
                  <a:pt x="1536700" y="1397000"/>
                </a:lnTo>
                <a:lnTo>
                  <a:pt x="1466850" y="1336675"/>
                </a:lnTo>
                <a:lnTo>
                  <a:pt x="1437005" y="1266825"/>
                </a:lnTo>
                <a:lnTo>
                  <a:pt x="1367155" y="1236980"/>
                </a:lnTo>
                <a:lnTo>
                  <a:pt x="1287145" y="1207135"/>
                </a:lnTo>
                <a:lnTo>
                  <a:pt x="1217295" y="1167130"/>
                </a:lnTo>
                <a:lnTo>
                  <a:pt x="1147445" y="1127760"/>
                </a:lnTo>
                <a:lnTo>
                  <a:pt x="1077595" y="1057910"/>
                </a:lnTo>
                <a:lnTo>
                  <a:pt x="1017905" y="988060"/>
                </a:lnTo>
                <a:lnTo>
                  <a:pt x="937895" y="918210"/>
                </a:lnTo>
                <a:lnTo>
                  <a:pt x="888365" y="848360"/>
                </a:lnTo>
                <a:lnTo>
                  <a:pt x="818515" y="778510"/>
                </a:lnTo>
                <a:lnTo>
                  <a:pt x="748665" y="728345"/>
                </a:lnTo>
                <a:lnTo>
                  <a:pt x="668655" y="668655"/>
                </a:lnTo>
                <a:lnTo>
                  <a:pt x="598805" y="618490"/>
                </a:lnTo>
                <a:lnTo>
                  <a:pt x="528955" y="568960"/>
                </a:lnTo>
                <a:lnTo>
                  <a:pt x="459105" y="518795"/>
                </a:lnTo>
                <a:lnTo>
                  <a:pt x="389255" y="469265"/>
                </a:lnTo>
                <a:lnTo>
                  <a:pt x="319405" y="429260"/>
                </a:lnTo>
                <a:lnTo>
                  <a:pt x="249555" y="359410"/>
                </a:lnTo>
                <a:lnTo>
                  <a:pt x="200025" y="289560"/>
                </a:lnTo>
                <a:lnTo>
                  <a:pt x="139700" y="219710"/>
                </a:lnTo>
                <a:lnTo>
                  <a:pt x="80010" y="149860"/>
                </a:lnTo>
                <a:lnTo>
                  <a:pt x="40005" y="80010"/>
                </a:lnTo>
                <a:lnTo>
                  <a:pt x="0" y="0"/>
                </a:lnTo>
                <a:lnTo>
                  <a:pt x="100330" y="80010"/>
                </a:lnTo>
                <a:lnTo>
                  <a:pt x="30480" y="40005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753110" y="5776595"/>
            <a:ext cx="1526540" cy="359410"/>
          </a:xfrm>
          <a:custGeom>
            <a:avLst/>
            <a:gdLst>
              <a:gd name="connisteX0" fmla="*/ 1526540 w 1526540"/>
              <a:gd name="connsiteY0" fmla="*/ 289560 h 359410"/>
              <a:gd name="connisteX1" fmla="*/ 1496695 w 1526540"/>
              <a:gd name="connsiteY1" fmla="*/ 219710 h 359410"/>
              <a:gd name="connisteX2" fmla="*/ 1437005 w 1526540"/>
              <a:gd name="connsiteY2" fmla="*/ 149860 h 359410"/>
              <a:gd name="connisteX3" fmla="*/ 1367155 w 1526540"/>
              <a:gd name="connsiteY3" fmla="*/ 149860 h 359410"/>
              <a:gd name="connisteX4" fmla="*/ 1287145 w 1526540"/>
              <a:gd name="connsiteY4" fmla="*/ 129540 h 359410"/>
              <a:gd name="connisteX5" fmla="*/ 1217295 w 1526540"/>
              <a:gd name="connsiteY5" fmla="*/ 99695 h 359410"/>
              <a:gd name="connisteX6" fmla="*/ 1147445 w 1526540"/>
              <a:gd name="connsiteY6" fmla="*/ 80010 h 359410"/>
              <a:gd name="connisteX7" fmla="*/ 1077595 w 1526540"/>
              <a:gd name="connsiteY7" fmla="*/ 40005 h 359410"/>
              <a:gd name="connisteX8" fmla="*/ 1007745 w 1526540"/>
              <a:gd name="connsiteY8" fmla="*/ 29845 h 359410"/>
              <a:gd name="connisteX9" fmla="*/ 897890 w 1526540"/>
              <a:gd name="connsiteY9" fmla="*/ 10160 h 359410"/>
              <a:gd name="connisteX10" fmla="*/ 817880 w 1526540"/>
              <a:gd name="connsiteY10" fmla="*/ 0 h 359410"/>
              <a:gd name="connisteX11" fmla="*/ 738505 w 1526540"/>
              <a:gd name="connsiteY11" fmla="*/ 10160 h 359410"/>
              <a:gd name="connisteX12" fmla="*/ 668655 w 1526540"/>
              <a:gd name="connsiteY12" fmla="*/ 29845 h 359410"/>
              <a:gd name="connisteX13" fmla="*/ 588645 w 1526540"/>
              <a:gd name="connsiteY13" fmla="*/ 40005 h 359410"/>
              <a:gd name="connisteX14" fmla="*/ 518795 w 1526540"/>
              <a:gd name="connsiteY14" fmla="*/ 59690 h 359410"/>
              <a:gd name="connisteX15" fmla="*/ 448945 w 1526540"/>
              <a:gd name="connsiteY15" fmla="*/ 59690 h 359410"/>
              <a:gd name="connisteX16" fmla="*/ 368935 w 1526540"/>
              <a:gd name="connsiteY16" fmla="*/ 69850 h 359410"/>
              <a:gd name="connisteX17" fmla="*/ 299085 w 1526540"/>
              <a:gd name="connsiteY17" fmla="*/ 80010 h 359410"/>
              <a:gd name="connisteX18" fmla="*/ 229235 w 1526540"/>
              <a:gd name="connsiteY18" fmla="*/ 89535 h 359410"/>
              <a:gd name="connisteX19" fmla="*/ 160020 w 1526540"/>
              <a:gd name="connsiteY19" fmla="*/ 129540 h 359410"/>
              <a:gd name="connisteX20" fmla="*/ 80010 w 1526540"/>
              <a:gd name="connsiteY20" fmla="*/ 159385 h 359410"/>
              <a:gd name="connisteX21" fmla="*/ 20320 w 1526540"/>
              <a:gd name="connsiteY21" fmla="*/ 229235 h 359410"/>
              <a:gd name="connisteX22" fmla="*/ 0 w 1526540"/>
              <a:gd name="connsiteY22" fmla="*/ 299085 h 359410"/>
              <a:gd name="connisteX23" fmla="*/ 69850 w 1526540"/>
              <a:gd name="connsiteY23" fmla="*/ 339090 h 359410"/>
              <a:gd name="connisteX24" fmla="*/ 139700 w 1526540"/>
              <a:gd name="connsiteY24" fmla="*/ 359410 h 359410"/>
              <a:gd name="connisteX25" fmla="*/ 219710 w 1526540"/>
              <a:gd name="connsiteY25" fmla="*/ 319405 h 359410"/>
              <a:gd name="connisteX26" fmla="*/ 289560 w 1526540"/>
              <a:gd name="connsiteY26" fmla="*/ 309245 h 359410"/>
              <a:gd name="connisteX27" fmla="*/ 359410 w 1526540"/>
              <a:gd name="connsiteY27" fmla="*/ 289560 h 359410"/>
              <a:gd name="connisteX28" fmla="*/ 429260 w 1526540"/>
              <a:gd name="connsiteY28" fmla="*/ 289560 h 359410"/>
              <a:gd name="connisteX29" fmla="*/ 499110 w 1526540"/>
              <a:gd name="connsiteY29" fmla="*/ 279400 h 359410"/>
              <a:gd name="connisteX30" fmla="*/ 578485 w 1526540"/>
              <a:gd name="connsiteY30" fmla="*/ 239395 h 359410"/>
              <a:gd name="connisteX31" fmla="*/ 678815 w 1526540"/>
              <a:gd name="connsiteY31" fmla="*/ 209550 h 359410"/>
              <a:gd name="connisteX32" fmla="*/ 758190 w 1526540"/>
              <a:gd name="connsiteY32" fmla="*/ 189230 h 359410"/>
              <a:gd name="connisteX33" fmla="*/ 838200 w 1526540"/>
              <a:gd name="connsiteY33" fmla="*/ 189230 h 359410"/>
              <a:gd name="connisteX34" fmla="*/ 908050 w 1526540"/>
              <a:gd name="connsiteY34" fmla="*/ 209550 h 359410"/>
              <a:gd name="connisteX35" fmla="*/ 977900 w 1526540"/>
              <a:gd name="connsiteY35" fmla="*/ 219710 h 359410"/>
              <a:gd name="connisteX36" fmla="*/ 1047750 w 1526540"/>
              <a:gd name="connsiteY36" fmla="*/ 239395 h 359410"/>
              <a:gd name="connisteX37" fmla="*/ 1117600 w 1526540"/>
              <a:gd name="connsiteY37" fmla="*/ 279400 h 359410"/>
              <a:gd name="connisteX38" fmla="*/ 1187450 w 1526540"/>
              <a:gd name="connsiteY38" fmla="*/ 299085 h 359410"/>
              <a:gd name="connisteX39" fmla="*/ 1257300 w 1526540"/>
              <a:gd name="connsiteY39" fmla="*/ 328930 h 359410"/>
              <a:gd name="connisteX40" fmla="*/ 1327150 w 1526540"/>
              <a:gd name="connsiteY40" fmla="*/ 339090 h 359410"/>
              <a:gd name="connisteX41" fmla="*/ 1407160 w 1526540"/>
              <a:gd name="connsiteY41" fmla="*/ 339090 h 359410"/>
              <a:gd name="connisteX42" fmla="*/ 1476375 w 1526540"/>
              <a:gd name="connsiteY42" fmla="*/ 339090 h 359410"/>
              <a:gd name="connisteX43" fmla="*/ 1526540 w 1526540"/>
              <a:gd name="connsiteY43" fmla="*/ 289560 h 35941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</a:cxnLst>
            <a:rect l="l" t="t" r="r" b="b"/>
            <a:pathLst>
              <a:path w="1526540" h="359410">
                <a:moveTo>
                  <a:pt x="1526540" y="289560"/>
                </a:moveTo>
                <a:lnTo>
                  <a:pt x="1496695" y="219710"/>
                </a:lnTo>
                <a:lnTo>
                  <a:pt x="1437005" y="149860"/>
                </a:lnTo>
                <a:lnTo>
                  <a:pt x="1367155" y="149860"/>
                </a:lnTo>
                <a:lnTo>
                  <a:pt x="1287145" y="129540"/>
                </a:lnTo>
                <a:lnTo>
                  <a:pt x="1217295" y="99695"/>
                </a:lnTo>
                <a:lnTo>
                  <a:pt x="1147445" y="80010"/>
                </a:lnTo>
                <a:lnTo>
                  <a:pt x="1077595" y="40005"/>
                </a:lnTo>
                <a:lnTo>
                  <a:pt x="1007745" y="29845"/>
                </a:lnTo>
                <a:lnTo>
                  <a:pt x="897890" y="10160"/>
                </a:lnTo>
                <a:lnTo>
                  <a:pt x="817880" y="0"/>
                </a:lnTo>
                <a:lnTo>
                  <a:pt x="738505" y="10160"/>
                </a:lnTo>
                <a:lnTo>
                  <a:pt x="668655" y="29845"/>
                </a:lnTo>
                <a:lnTo>
                  <a:pt x="588645" y="40005"/>
                </a:lnTo>
                <a:lnTo>
                  <a:pt x="518795" y="59690"/>
                </a:lnTo>
                <a:lnTo>
                  <a:pt x="448945" y="59690"/>
                </a:lnTo>
                <a:lnTo>
                  <a:pt x="368935" y="69850"/>
                </a:lnTo>
                <a:lnTo>
                  <a:pt x="299085" y="80010"/>
                </a:lnTo>
                <a:lnTo>
                  <a:pt x="229235" y="89535"/>
                </a:lnTo>
                <a:lnTo>
                  <a:pt x="160020" y="129540"/>
                </a:lnTo>
                <a:lnTo>
                  <a:pt x="80010" y="159385"/>
                </a:lnTo>
                <a:lnTo>
                  <a:pt x="20320" y="229235"/>
                </a:lnTo>
                <a:lnTo>
                  <a:pt x="0" y="299085"/>
                </a:lnTo>
                <a:lnTo>
                  <a:pt x="69850" y="339090"/>
                </a:lnTo>
                <a:lnTo>
                  <a:pt x="139700" y="359410"/>
                </a:lnTo>
                <a:lnTo>
                  <a:pt x="219710" y="319405"/>
                </a:lnTo>
                <a:lnTo>
                  <a:pt x="289560" y="309245"/>
                </a:lnTo>
                <a:lnTo>
                  <a:pt x="359410" y="289560"/>
                </a:lnTo>
                <a:lnTo>
                  <a:pt x="429260" y="289560"/>
                </a:lnTo>
                <a:lnTo>
                  <a:pt x="499110" y="279400"/>
                </a:lnTo>
                <a:lnTo>
                  <a:pt x="578485" y="239395"/>
                </a:lnTo>
                <a:lnTo>
                  <a:pt x="678815" y="209550"/>
                </a:lnTo>
                <a:lnTo>
                  <a:pt x="758190" y="189230"/>
                </a:lnTo>
                <a:lnTo>
                  <a:pt x="838200" y="189230"/>
                </a:lnTo>
                <a:lnTo>
                  <a:pt x="908050" y="209550"/>
                </a:lnTo>
                <a:lnTo>
                  <a:pt x="977900" y="219710"/>
                </a:lnTo>
                <a:lnTo>
                  <a:pt x="1047750" y="239395"/>
                </a:lnTo>
                <a:lnTo>
                  <a:pt x="1117600" y="279400"/>
                </a:lnTo>
                <a:lnTo>
                  <a:pt x="1187450" y="299085"/>
                </a:lnTo>
                <a:lnTo>
                  <a:pt x="1257300" y="328930"/>
                </a:lnTo>
                <a:lnTo>
                  <a:pt x="1327150" y="339090"/>
                </a:lnTo>
                <a:lnTo>
                  <a:pt x="1407160" y="339090"/>
                </a:lnTo>
                <a:lnTo>
                  <a:pt x="1476375" y="339090"/>
                </a:lnTo>
                <a:lnTo>
                  <a:pt x="1526540" y="289560"/>
                </a:lnTo>
                <a:close/>
              </a:path>
            </a:pathLst>
          </a:cu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4384675" y="4709160"/>
            <a:ext cx="200025" cy="1147445"/>
          </a:xfrm>
          <a:custGeom>
            <a:avLst/>
            <a:gdLst>
              <a:gd name="connisteX0" fmla="*/ 60325 w 200025"/>
              <a:gd name="connsiteY0" fmla="*/ 1147445 h 1147445"/>
              <a:gd name="connisteX1" fmla="*/ 60325 w 200025"/>
              <a:gd name="connsiteY1" fmla="*/ 1067435 h 1147445"/>
              <a:gd name="connisteX2" fmla="*/ 60325 w 200025"/>
              <a:gd name="connsiteY2" fmla="*/ 997585 h 1147445"/>
              <a:gd name="connisteX3" fmla="*/ 60325 w 200025"/>
              <a:gd name="connsiteY3" fmla="*/ 927735 h 1147445"/>
              <a:gd name="connisteX4" fmla="*/ 40005 w 200025"/>
              <a:gd name="connsiteY4" fmla="*/ 847725 h 1147445"/>
              <a:gd name="connisteX5" fmla="*/ 40005 w 200025"/>
              <a:gd name="connsiteY5" fmla="*/ 768350 h 1147445"/>
              <a:gd name="connisteX6" fmla="*/ 40005 w 200025"/>
              <a:gd name="connsiteY6" fmla="*/ 698500 h 1147445"/>
              <a:gd name="connisteX7" fmla="*/ 40005 w 200025"/>
              <a:gd name="connsiteY7" fmla="*/ 628650 h 1147445"/>
              <a:gd name="connisteX8" fmla="*/ 29845 w 200025"/>
              <a:gd name="connsiteY8" fmla="*/ 558800 h 1147445"/>
              <a:gd name="connisteX9" fmla="*/ 29845 w 200025"/>
              <a:gd name="connsiteY9" fmla="*/ 488950 h 1147445"/>
              <a:gd name="connisteX10" fmla="*/ 10160 w 200025"/>
              <a:gd name="connsiteY10" fmla="*/ 408940 h 1147445"/>
              <a:gd name="connisteX11" fmla="*/ 10160 w 200025"/>
              <a:gd name="connsiteY11" fmla="*/ 339090 h 1147445"/>
              <a:gd name="connisteX12" fmla="*/ 0 w 200025"/>
              <a:gd name="connsiteY12" fmla="*/ 269240 h 1147445"/>
              <a:gd name="connisteX13" fmla="*/ 10160 w 200025"/>
              <a:gd name="connsiteY13" fmla="*/ 189230 h 1147445"/>
              <a:gd name="connisteX14" fmla="*/ 20320 w 200025"/>
              <a:gd name="connsiteY14" fmla="*/ 119380 h 1147445"/>
              <a:gd name="connisteX15" fmla="*/ 69850 w 200025"/>
              <a:gd name="connsiteY15" fmla="*/ 40005 h 1147445"/>
              <a:gd name="connisteX16" fmla="*/ 149860 w 200025"/>
              <a:gd name="connsiteY16" fmla="*/ 0 h 1147445"/>
              <a:gd name="connisteX17" fmla="*/ 200025 w 200025"/>
              <a:gd name="connsiteY17" fmla="*/ 69850 h 1147445"/>
              <a:gd name="connisteX18" fmla="*/ 200025 w 200025"/>
              <a:gd name="connsiteY18" fmla="*/ 139700 h 1147445"/>
              <a:gd name="connisteX19" fmla="*/ 200025 w 200025"/>
              <a:gd name="connsiteY19" fmla="*/ 209550 h 1147445"/>
              <a:gd name="connisteX20" fmla="*/ 200025 w 200025"/>
              <a:gd name="connsiteY20" fmla="*/ 279400 h 1147445"/>
              <a:gd name="connisteX21" fmla="*/ 200025 w 200025"/>
              <a:gd name="connsiteY21" fmla="*/ 358775 h 1147445"/>
              <a:gd name="connisteX22" fmla="*/ 200025 w 200025"/>
              <a:gd name="connsiteY22" fmla="*/ 438785 h 1147445"/>
              <a:gd name="connisteX23" fmla="*/ 200025 w 200025"/>
              <a:gd name="connsiteY23" fmla="*/ 508635 h 1147445"/>
              <a:gd name="connisteX24" fmla="*/ 200025 w 200025"/>
              <a:gd name="connsiteY24" fmla="*/ 588645 h 1147445"/>
              <a:gd name="connisteX25" fmla="*/ 200025 w 200025"/>
              <a:gd name="connsiteY25" fmla="*/ 658495 h 1147445"/>
              <a:gd name="connisteX26" fmla="*/ 200025 w 200025"/>
              <a:gd name="connsiteY26" fmla="*/ 728345 h 1147445"/>
              <a:gd name="connisteX27" fmla="*/ 200025 w 200025"/>
              <a:gd name="connsiteY27" fmla="*/ 807720 h 1147445"/>
              <a:gd name="connisteX28" fmla="*/ 179705 w 200025"/>
              <a:gd name="connsiteY28" fmla="*/ 887730 h 1147445"/>
              <a:gd name="connisteX29" fmla="*/ 149860 w 200025"/>
              <a:gd name="connsiteY29" fmla="*/ 977900 h 1147445"/>
              <a:gd name="connisteX30" fmla="*/ 139700 w 200025"/>
              <a:gd name="connsiteY30" fmla="*/ 1047115 h 1147445"/>
              <a:gd name="connisteX31" fmla="*/ 120015 w 200025"/>
              <a:gd name="connsiteY31" fmla="*/ 1127125 h 1147445"/>
              <a:gd name="connisteX32" fmla="*/ 60325 w 200025"/>
              <a:gd name="connsiteY32" fmla="*/ 1147445 h 114744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</a:cxnLst>
            <a:rect l="l" t="t" r="r" b="b"/>
            <a:pathLst>
              <a:path w="200025" h="1147445">
                <a:moveTo>
                  <a:pt x="60325" y="1147445"/>
                </a:moveTo>
                <a:lnTo>
                  <a:pt x="60325" y="1067435"/>
                </a:lnTo>
                <a:lnTo>
                  <a:pt x="60325" y="997585"/>
                </a:lnTo>
                <a:lnTo>
                  <a:pt x="60325" y="927735"/>
                </a:lnTo>
                <a:lnTo>
                  <a:pt x="40005" y="847725"/>
                </a:lnTo>
                <a:lnTo>
                  <a:pt x="40005" y="768350"/>
                </a:lnTo>
                <a:lnTo>
                  <a:pt x="40005" y="698500"/>
                </a:lnTo>
                <a:lnTo>
                  <a:pt x="40005" y="628650"/>
                </a:lnTo>
                <a:lnTo>
                  <a:pt x="29845" y="558800"/>
                </a:lnTo>
                <a:lnTo>
                  <a:pt x="29845" y="488950"/>
                </a:lnTo>
                <a:lnTo>
                  <a:pt x="10160" y="408940"/>
                </a:lnTo>
                <a:lnTo>
                  <a:pt x="10160" y="339090"/>
                </a:lnTo>
                <a:lnTo>
                  <a:pt x="0" y="269240"/>
                </a:lnTo>
                <a:lnTo>
                  <a:pt x="10160" y="189230"/>
                </a:lnTo>
                <a:lnTo>
                  <a:pt x="20320" y="119380"/>
                </a:lnTo>
                <a:lnTo>
                  <a:pt x="69850" y="40005"/>
                </a:lnTo>
                <a:lnTo>
                  <a:pt x="149860" y="0"/>
                </a:lnTo>
                <a:lnTo>
                  <a:pt x="200025" y="69850"/>
                </a:lnTo>
                <a:lnTo>
                  <a:pt x="200025" y="139700"/>
                </a:lnTo>
                <a:lnTo>
                  <a:pt x="200025" y="209550"/>
                </a:lnTo>
                <a:lnTo>
                  <a:pt x="200025" y="279400"/>
                </a:lnTo>
                <a:lnTo>
                  <a:pt x="200025" y="358775"/>
                </a:lnTo>
                <a:lnTo>
                  <a:pt x="200025" y="438785"/>
                </a:lnTo>
                <a:lnTo>
                  <a:pt x="200025" y="508635"/>
                </a:lnTo>
                <a:lnTo>
                  <a:pt x="200025" y="588645"/>
                </a:lnTo>
                <a:lnTo>
                  <a:pt x="200025" y="658495"/>
                </a:lnTo>
                <a:lnTo>
                  <a:pt x="200025" y="728345"/>
                </a:lnTo>
                <a:lnTo>
                  <a:pt x="200025" y="807720"/>
                </a:lnTo>
                <a:lnTo>
                  <a:pt x="179705" y="887730"/>
                </a:lnTo>
                <a:lnTo>
                  <a:pt x="149860" y="977900"/>
                </a:lnTo>
                <a:lnTo>
                  <a:pt x="139700" y="1047115"/>
                </a:lnTo>
                <a:lnTo>
                  <a:pt x="120015" y="1127125"/>
                </a:lnTo>
                <a:lnTo>
                  <a:pt x="60325" y="1147445"/>
                </a:lnTo>
                <a:close/>
              </a:path>
            </a:pathLst>
          </a:cu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50" name="勾"/>
          <p:cNvSpPr/>
          <p:nvPr/>
        </p:nvSpPr>
        <p:spPr bwMode="auto">
          <a:xfrm>
            <a:off x="9004935" y="4154805"/>
            <a:ext cx="678180" cy="419100"/>
          </a:xfrm>
          <a:custGeom>
            <a:avLst/>
            <a:gdLst>
              <a:gd name="T0" fmla="*/ 1905000 w 1360"/>
              <a:gd name="T1" fmla="*/ 65651 h 1358"/>
              <a:gd name="T2" fmla="*/ 1703294 w 1360"/>
              <a:gd name="T3" fmla="*/ 205463 h 1358"/>
              <a:gd name="T4" fmla="*/ 1507191 w 1360"/>
              <a:gd name="T5" fmla="*/ 363512 h 1358"/>
              <a:gd name="T6" fmla="*/ 1318092 w 1360"/>
              <a:gd name="T7" fmla="*/ 538581 h 1358"/>
              <a:gd name="T8" fmla="*/ 1138798 w 1360"/>
              <a:gd name="T9" fmla="*/ 731887 h 1358"/>
              <a:gd name="T10" fmla="*/ 970710 w 1360"/>
              <a:gd name="T11" fmla="*/ 930055 h 1358"/>
              <a:gd name="T12" fmla="*/ 832037 w 1360"/>
              <a:gd name="T13" fmla="*/ 1130655 h 1358"/>
              <a:gd name="T14" fmla="*/ 715776 w 1360"/>
              <a:gd name="T15" fmla="*/ 1326392 h 1358"/>
              <a:gd name="T16" fmla="*/ 624728 w 1360"/>
              <a:gd name="T17" fmla="*/ 1520914 h 1358"/>
              <a:gd name="T18" fmla="*/ 525276 w 1360"/>
              <a:gd name="T19" fmla="*/ 1580486 h 1358"/>
              <a:gd name="T20" fmla="*/ 455239 w 1360"/>
              <a:gd name="T21" fmla="*/ 1627901 h 1358"/>
              <a:gd name="T22" fmla="*/ 417419 w 1360"/>
              <a:gd name="T23" fmla="*/ 1625469 h 1358"/>
              <a:gd name="T24" fmla="*/ 390805 w 1360"/>
              <a:gd name="T25" fmla="*/ 1551308 h 1358"/>
              <a:gd name="T26" fmla="*/ 336176 w 1360"/>
              <a:gd name="T27" fmla="*/ 1432163 h 1358"/>
              <a:gd name="T28" fmla="*/ 285750 w 1360"/>
              <a:gd name="T29" fmla="*/ 1322745 h 1358"/>
              <a:gd name="T30" fmla="*/ 239526 w 1360"/>
              <a:gd name="T31" fmla="*/ 1231563 h 1358"/>
              <a:gd name="T32" fmla="*/ 196103 w 1360"/>
              <a:gd name="T33" fmla="*/ 1158618 h 1358"/>
              <a:gd name="T34" fmla="*/ 155482 w 1360"/>
              <a:gd name="T35" fmla="*/ 1102693 h 1358"/>
              <a:gd name="T36" fmla="*/ 120463 w 1360"/>
              <a:gd name="T37" fmla="*/ 1061357 h 1358"/>
              <a:gd name="T38" fmla="*/ 81243 w 1360"/>
              <a:gd name="T39" fmla="*/ 1030963 h 1358"/>
              <a:gd name="T40" fmla="*/ 40621 w 1360"/>
              <a:gd name="T41" fmla="*/ 1011511 h 1358"/>
              <a:gd name="T42" fmla="*/ 0 w 1360"/>
              <a:gd name="T43" fmla="*/ 1003001 h 1358"/>
              <a:gd name="T44" fmla="*/ 53228 w 1360"/>
              <a:gd name="T45" fmla="*/ 960449 h 1358"/>
              <a:gd name="T46" fmla="*/ 107857 w 1360"/>
              <a:gd name="T47" fmla="*/ 930055 h 1358"/>
              <a:gd name="T48" fmla="*/ 152680 w 1360"/>
              <a:gd name="T49" fmla="*/ 914250 h 1358"/>
              <a:gd name="T50" fmla="*/ 198904 w 1360"/>
              <a:gd name="T51" fmla="*/ 906956 h 1358"/>
              <a:gd name="T52" fmla="*/ 257735 w 1360"/>
              <a:gd name="T53" fmla="*/ 925192 h 1358"/>
              <a:gd name="T54" fmla="*/ 323570 w 1360"/>
              <a:gd name="T55" fmla="*/ 979901 h 1358"/>
              <a:gd name="T56" fmla="*/ 388004 w 1360"/>
              <a:gd name="T57" fmla="*/ 1067436 h 1358"/>
              <a:gd name="T58" fmla="*/ 458040 w 1360"/>
              <a:gd name="T59" fmla="*/ 1191443 h 1358"/>
              <a:gd name="T60" fmla="*/ 572901 w 1360"/>
              <a:gd name="T61" fmla="*/ 1193875 h 1358"/>
              <a:gd name="T62" fmla="*/ 710173 w 1360"/>
              <a:gd name="T63" fmla="*/ 1000569 h 1358"/>
              <a:gd name="T64" fmla="*/ 861452 w 1360"/>
              <a:gd name="T65" fmla="*/ 813342 h 1358"/>
              <a:gd name="T66" fmla="*/ 1025338 w 1360"/>
              <a:gd name="T67" fmla="*/ 637057 h 1358"/>
              <a:gd name="T68" fmla="*/ 1203232 w 1360"/>
              <a:gd name="T69" fmla="*/ 468067 h 1358"/>
              <a:gd name="T70" fmla="*/ 1385327 w 1360"/>
              <a:gd name="T71" fmla="*/ 314881 h 1358"/>
              <a:gd name="T72" fmla="*/ 1574426 w 1360"/>
              <a:gd name="T73" fmla="*/ 175069 h 1358"/>
              <a:gd name="T74" fmla="*/ 1764926 w 1360"/>
              <a:gd name="T75" fmla="*/ 53493 h 135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445" y="657860"/>
            <a:ext cx="8973820" cy="1892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 animBg="1"/>
      <p:bldP spid="19" grpId="0" bldLvl="0" animBg="1"/>
      <p:bldP spid="23" grpId="0" animBg="1"/>
      <p:bldP spid="25" grpId="0" animBg="1"/>
      <p:bldP spid="26" grpId="0" bldLvl="0" animBg="1"/>
      <p:bldP spid="28" grpId="0" animBg="1"/>
      <p:bldP spid="30" grpId="0" animBg="1"/>
      <p:bldP spid="2050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7260" y="3089910"/>
            <a:ext cx="10317480" cy="3787140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3180" y="41910"/>
            <a:ext cx="10515600" cy="681990"/>
          </a:xfrm>
        </p:spPr>
        <p:txBody>
          <a:bodyPr>
            <a:normAutofit fontScale="90000"/>
          </a:bodyPr>
          <a:lstStyle/>
          <a:p>
            <a:r>
              <a:rPr lang="en-US" altLang="zh-CN" sz="4400" dirty="0" smtClean="0">
                <a:sym typeface="+mn-ea"/>
              </a:rPr>
              <a:t>Our Approach</a:t>
            </a:r>
            <a:endParaRPr lang="en-US" altLang="zh-CN" sz="4400" dirty="0" smtClean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476625" y="263525"/>
            <a:ext cx="29794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algn="l"/>
            <a:r>
              <a:rPr lang="en-US" sz="2400" b="1" dirty="0">
                <a:solidFill>
                  <a:srgbClr val="FF0000"/>
                </a:solidFill>
                <a:latin typeface="+mn-ea"/>
                <a:sym typeface="+mn-ea"/>
              </a:rPr>
              <a:t>TIMEREACH</a:t>
            </a:r>
            <a:endParaRPr lang="en-US" sz="24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30" y="723900"/>
            <a:ext cx="8973820" cy="1892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1005" y="969645"/>
            <a:ext cx="11051540" cy="233045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6602730" y="3228340"/>
            <a:ext cx="10274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/>
              <a:t>c</a:t>
            </a:r>
            <a:r>
              <a:rPr lang="en-US" altLang="zh-CN" sz="3200" b="1" baseline="-25000"/>
              <a:t>6</a:t>
            </a:r>
            <a:endParaRPr lang="en-US" altLang="zh-CN" sz="3200" b="1" baseline="-25000"/>
          </a:p>
        </p:txBody>
      </p:sp>
      <p:sp>
        <p:nvSpPr>
          <p:cNvPr id="16" name="文本框 15"/>
          <p:cNvSpPr txBox="1"/>
          <p:nvPr/>
        </p:nvSpPr>
        <p:spPr>
          <a:xfrm>
            <a:off x="3858895" y="3228340"/>
            <a:ext cx="10274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/>
              <a:t>c</a:t>
            </a:r>
            <a:r>
              <a:rPr lang="en-US" altLang="zh-CN" sz="3200" b="1" baseline="-25000"/>
              <a:t>4</a:t>
            </a:r>
            <a:endParaRPr lang="en-US" altLang="zh-CN" sz="3200" b="1" baseline="-25000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90" y="3394710"/>
            <a:ext cx="3591560" cy="3470275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3180" y="41910"/>
            <a:ext cx="10515600" cy="681990"/>
          </a:xfrm>
        </p:spPr>
        <p:txBody>
          <a:bodyPr>
            <a:normAutofit fontScale="90000"/>
          </a:bodyPr>
          <a:lstStyle/>
          <a:p>
            <a:r>
              <a:rPr lang="en-US" altLang="zh-CN" sz="4400" dirty="0" smtClean="0">
                <a:sym typeface="+mn-ea"/>
              </a:rPr>
              <a:t>Our Approach</a:t>
            </a:r>
            <a:endParaRPr lang="en-US" altLang="zh-CN" sz="4400" dirty="0" smtClean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476625" y="263525"/>
            <a:ext cx="29794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algn="l"/>
            <a:r>
              <a:rPr lang="en-US" sz="2400" b="1" dirty="0">
                <a:solidFill>
                  <a:srgbClr val="FF0000"/>
                </a:solidFill>
                <a:latin typeface="+mn-ea"/>
                <a:sym typeface="+mn-ea"/>
              </a:rPr>
              <a:t>TIMEREACH</a:t>
            </a:r>
            <a:endParaRPr lang="en-US" sz="24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sp>
        <p:nvSpPr>
          <p:cNvPr id="186" name=" 186"/>
          <p:cNvSpPr/>
          <p:nvPr/>
        </p:nvSpPr>
        <p:spPr>
          <a:xfrm rot="2220000">
            <a:off x="1356360" y="1172210"/>
            <a:ext cx="1850390" cy="995680"/>
          </a:xfrm>
          <a:prstGeom prst="ellipse">
            <a:avLst/>
          </a:prstGeom>
          <a:noFill/>
          <a:ln w="539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 186"/>
          <p:cNvSpPr/>
          <p:nvPr/>
        </p:nvSpPr>
        <p:spPr>
          <a:xfrm>
            <a:off x="459105" y="2512695"/>
            <a:ext cx="1776730" cy="986790"/>
          </a:xfrm>
          <a:prstGeom prst="ellipse">
            <a:avLst/>
          </a:prstGeom>
          <a:noFill/>
          <a:ln w="539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 186"/>
          <p:cNvSpPr/>
          <p:nvPr/>
        </p:nvSpPr>
        <p:spPr>
          <a:xfrm rot="2220000">
            <a:off x="4022090" y="1241425"/>
            <a:ext cx="2076450" cy="875030"/>
          </a:xfrm>
          <a:prstGeom prst="ellipse">
            <a:avLst/>
          </a:prstGeom>
          <a:noFill/>
          <a:ln w="539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3086735" y="1979930"/>
            <a:ext cx="2694305" cy="1405255"/>
          </a:xfrm>
          <a:custGeom>
            <a:avLst/>
            <a:gdLst>
              <a:gd name="connisteX0" fmla="*/ 219075 w 2703830"/>
              <a:gd name="connsiteY0" fmla="*/ 20320 h 1765935"/>
              <a:gd name="connisteX1" fmla="*/ 288925 w 2703830"/>
              <a:gd name="connsiteY1" fmla="*/ 20320 h 1765935"/>
              <a:gd name="connisteX2" fmla="*/ 368935 w 2703830"/>
              <a:gd name="connsiteY2" fmla="*/ 10160 h 1765935"/>
              <a:gd name="connisteX3" fmla="*/ 448945 w 2703830"/>
              <a:gd name="connsiteY3" fmla="*/ 10160 h 1765935"/>
              <a:gd name="connisteX4" fmla="*/ 538480 w 2703830"/>
              <a:gd name="connsiteY4" fmla="*/ 10160 h 1765935"/>
              <a:gd name="connisteX5" fmla="*/ 608330 w 2703830"/>
              <a:gd name="connsiteY5" fmla="*/ 10160 h 1765935"/>
              <a:gd name="connisteX6" fmla="*/ 678180 w 2703830"/>
              <a:gd name="connsiteY6" fmla="*/ 10160 h 1765935"/>
              <a:gd name="connisteX7" fmla="*/ 748030 w 2703830"/>
              <a:gd name="connsiteY7" fmla="*/ 10160 h 1765935"/>
              <a:gd name="connisteX8" fmla="*/ 817880 w 2703830"/>
              <a:gd name="connsiteY8" fmla="*/ 10160 h 1765935"/>
              <a:gd name="connisteX9" fmla="*/ 887730 w 2703830"/>
              <a:gd name="connsiteY9" fmla="*/ 10160 h 1765935"/>
              <a:gd name="connisteX10" fmla="*/ 957580 w 2703830"/>
              <a:gd name="connsiteY10" fmla="*/ 10160 h 1765935"/>
              <a:gd name="connisteX11" fmla="*/ 1037590 w 2703830"/>
              <a:gd name="connsiteY11" fmla="*/ 10160 h 1765935"/>
              <a:gd name="connisteX12" fmla="*/ 1107440 w 2703830"/>
              <a:gd name="connsiteY12" fmla="*/ 10160 h 1765935"/>
              <a:gd name="connisteX13" fmla="*/ 1186815 w 2703830"/>
              <a:gd name="connsiteY13" fmla="*/ 10160 h 1765935"/>
              <a:gd name="connisteX14" fmla="*/ 1256665 w 2703830"/>
              <a:gd name="connsiteY14" fmla="*/ 29845 h 1765935"/>
              <a:gd name="connisteX15" fmla="*/ 1336675 w 2703830"/>
              <a:gd name="connsiteY15" fmla="*/ 60325 h 1765935"/>
              <a:gd name="connisteX16" fmla="*/ 1406525 w 2703830"/>
              <a:gd name="connsiteY16" fmla="*/ 90170 h 1765935"/>
              <a:gd name="connisteX17" fmla="*/ 1476375 w 2703830"/>
              <a:gd name="connsiteY17" fmla="*/ 120015 h 1765935"/>
              <a:gd name="connisteX18" fmla="*/ 1546225 w 2703830"/>
              <a:gd name="connsiteY18" fmla="*/ 169545 h 1765935"/>
              <a:gd name="connisteX19" fmla="*/ 1626235 w 2703830"/>
              <a:gd name="connsiteY19" fmla="*/ 219710 h 1765935"/>
              <a:gd name="connisteX20" fmla="*/ 1696085 w 2703830"/>
              <a:gd name="connsiteY20" fmla="*/ 259715 h 1765935"/>
              <a:gd name="connisteX21" fmla="*/ 1765935 w 2703830"/>
              <a:gd name="connsiteY21" fmla="*/ 299720 h 1765935"/>
              <a:gd name="connisteX22" fmla="*/ 1835785 w 2703830"/>
              <a:gd name="connsiteY22" fmla="*/ 349250 h 1765935"/>
              <a:gd name="connisteX23" fmla="*/ 1905635 w 2703830"/>
              <a:gd name="connsiteY23" fmla="*/ 379095 h 1765935"/>
              <a:gd name="connisteX24" fmla="*/ 1985010 w 2703830"/>
              <a:gd name="connsiteY24" fmla="*/ 439420 h 1765935"/>
              <a:gd name="connisteX25" fmla="*/ 2065020 w 2703830"/>
              <a:gd name="connsiteY25" fmla="*/ 509270 h 1765935"/>
              <a:gd name="connisteX26" fmla="*/ 2154555 w 2703830"/>
              <a:gd name="connsiteY26" fmla="*/ 568960 h 1765935"/>
              <a:gd name="connisteX27" fmla="*/ 2214880 w 2703830"/>
              <a:gd name="connsiteY27" fmla="*/ 648970 h 1765935"/>
              <a:gd name="connisteX28" fmla="*/ 2274570 w 2703830"/>
              <a:gd name="connsiteY28" fmla="*/ 718820 h 1765935"/>
              <a:gd name="connisteX29" fmla="*/ 2324735 w 2703830"/>
              <a:gd name="connsiteY29" fmla="*/ 788035 h 1765935"/>
              <a:gd name="connisteX30" fmla="*/ 2374265 w 2703830"/>
              <a:gd name="connsiteY30" fmla="*/ 857885 h 1765935"/>
              <a:gd name="connisteX31" fmla="*/ 2433955 w 2703830"/>
              <a:gd name="connsiteY31" fmla="*/ 927735 h 1765935"/>
              <a:gd name="connisteX32" fmla="*/ 2473960 w 2703830"/>
              <a:gd name="connsiteY32" fmla="*/ 997585 h 1765935"/>
              <a:gd name="connisteX33" fmla="*/ 2524125 w 2703830"/>
              <a:gd name="connsiteY33" fmla="*/ 1067435 h 1765935"/>
              <a:gd name="connisteX34" fmla="*/ 2583815 w 2703830"/>
              <a:gd name="connsiteY34" fmla="*/ 1137285 h 1765935"/>
              <a:gd name="connisteX35" fmla="*/ 2633980 w 2703830"/>
              <a:gd name="connsiteY35" fmla="*/ 1207135 h 1765935"/>
              <a:gd name="connisteX36" fmla="*/ 2683510 w 2703830"/>
              <a:gd name="connsiteY36" fmla="*/ 1276985 h 1765935"/>
              <a:gd name="connisteX37" fmla="*/ 2703830 w 2703830"/>
              <a:gd name="connsiteY37" fmla="*/ 1356995 h 1765935"/>
              <a:gd name="connisteX38" fmla="*/ 2673985 w 2703830"/>
              <a:gd name="connsiteY38" fmla="*/ 1426845 h 1765935"/>
              <a:gd name="connisteX39" fmla="*/ 2623820 w 2703830"/>
              <a:gd name="connsiteY39" fmla="*/ 1496695 h 1765935"/>
              <a:gd name="connisteX40" fmla="*/ 2553970 w 2703830"/>
              <a:gd name="connsiteY40" fmla="*/ 1536700 h 1765935"/>
              <a:gd name="connisteX41" fmla="*/ 2473960 w 2703830"/>
              <a:gd name="connsiteY41" fmla="*/ 1566545 h 1765935"/>
              <a:gd name="connisteX42" fmla="*/ 2344420 w 2703830"/>
              <a:gd name="connsiteY42" fmla="*/ 1626235 h 1765935"/>
              <a:gd name="connisteX43" fmla="*/ 2244725 w 2703830"/>
              <a:gd name="connsiteY43" fmla="*/ 1646555 h 1765935"/>
              <a:gd name="connisteX44" fmla="*/ 2154555 w 2703830"/>
              <a:gd name="connsiteY44" fmla="*/ 1686560 h 1765935"/>
              <a:gd name="connisteX45" fmla="*/ 2085340 w 2703830"/>
              <a:gd name="connsiteY45" fmla="*/ 1696085 h 1765935"/>
              <a:gd name="connisteX46" fmla="*/ 2005330 w 2703830"/>
              <a:gd name="connsiteY46" fmla="*/ 1725930 h 1765935"/>
              <a:gd name="connisteX47" fmla="*/ 1935480 w 2703830"/>
              <a:gd name="connsiteY47" fmla="*/ 1736090 h 1765935"/>
              <a:gd name="connisteX48" fmla="*/ 1855470 w 2703830"/>
              <a:gd name="connsiteY48" fmla="*/ 1746250 h 1765935"/>
              <a:gd name="connisteX49" fmla="*/ 1785620 w 2703830"/>
              <a:gd name="connsiteY49" fmla="*/ 1756410 h 1765935"/>
              <a:gd name="connisteX50" fmla="*/ 1715770 w 2703830"/>
              <a:gd name="connsiteY50" fmla="*/ 1765935 h 1765935"/>
              <a:gd name="connisteX51" fmla="*/ 1645920 w 2703830"/>
              <a:gd name="connsiteY51" fmla="*/ 1765935 h 1765935"/>
              <a:gd name="connisteX52" fmla="*/ 1565910 w 2703830"/>
              <a:gd name="connsiteY52" fmla="*/ 1765935 h 1765935"/>
              <a:gd name="connisteX53" fmla="*/ 1496695 w 2703830"/>
              <a:gd name="connsiteY53" fmla="*/ 1765935 h 1765935"/>
              <a:gd name="connisteX54" fmla="*/ 1426845 w 2703830"/>
              <a:gd name="connsiteY54" fmla="*/ 1765935 h 1765935"/>
              <a:gd name="connisteX55" fmla="*/ 1356995 w 2703830"/>
              <a:gd name="connsiteY55" fmla="*/ 1765935 h 1765935"/>
              <a:gd name="connisteX56" fmla="*/ 1276985 w 2703830"/>
              <a:gd name="connsiteY56" fmla="*/ 1765935 h 1765935"/>
              <a:gd name="connisteX57" fmla="*/ 1207135 w 2703830"/>
              <a:gd name="connsiteY57" fmla="*/ 1765935 h 1765935"/>
              <a:gd name="connisteX58" fmla="*/ 1116965 w 2703830"/>
              <a:gd name="connsiteY58" fmla="*/ 1765935 h 1765935"/>
              <a:gd name="connisteX59" fmla="*/ 1027430 w 2703830"/>
              <a:gd name="connsiteY59" fmla="*/ 1746250 h 1765935"/>
              <a:gd name="connisteX60" fmla="*/ 937895 w 2703830"/>
              <a:gd name="connsiteY60" fmla="*/ 1736090 h 1765935"/>
              <a:gd name="connisteX61" fmla="*/ 857885 w 2703830"/>
              <a:gd name="connsiteY61" fmla="*/ 1725930 h 1765935"/>
              <a:gd name="connisteX62" fmla="*/ 777875 w 2703830"/>
              <a:gd name="connsiteY62" fmla="*/ 1716405 h 1765935"/>
              <a:gd name="connisteX63" fmla="*/ 708025 w 2703830"/>
              <a:gd name="connsiteY63" fmla="*/ 1696085 h 1765935"/>
              <a:gd name="connisteX64" fmla="*/ 638175 w 2703830"/>
              <a:gd name="connsiteY64" fmla="*/ 1656080 h 1765935"/>
              <a:gd name="connisteX65" fmla="*/ 568325 w 2703830"/>
              <a:gd name="connsiteY65" fmla="*/ 1626235 h 1765935"/>
              <a:gd name="connisteX66" fmla="*/ 498475 w 2703830"/>
              <a:gd name="connsiteY66" fmla="*/ 1586230 h 1765935"/>
              <a:gd name="connisteX67" fmla="*/ 428625 w 2703830"/>
              <a:gd name="connsiteY67" fmla="*/ 1526540 h 1765935"/>
              <a:gd name="connisteX68" fmla="*/ 358775 w 2703830"/>
              <a:gd name="connsiteY68" fmla="*/ 1477010 h 1765935"/>
              <a:gd name="connisteX69" fmla="*/ 288925 w 2703830"/>
              <a:gd name="connsiteY69" fmla="*/ 1426845 h 1765935"/>
              <a:gd name="connisteX70" fmla="*/ 209550 w 2703830"/>
              <a:gd name="connsiteY70" fmla="*/ 1346835 h 1765935"/>
              <a:gd name="connisteX71" fmla="*/ 159385 w 2703830"/>
              <a:gd name="connsiteY71" fmla="*/ 1276985 h 1765935"/>
              <a:gd name="connisteX72" fmla="*/ 119380 w 2703830"/>
              <a:gd name="connsiteY72" fmla="*/ 1207135 h 1765935"/>
              <a:gd name="connisteX73" fmla="*/ 79375 w 2703830"/>
              <a:gd name="connsiteY73" fmla="*/ 1137285 h 1765935"/>
              <a:gd name="connisteX74" fmla="*/ 59690 w 2703830"/>
              <a:gd name="connsiteY74" fmla="*/ 1067435 h 1765935"/>
              <a:gd name="connisteX75" fmla="*/ 29845 w 2703830"/>
              <a:gd name="connsiteY75" fmla="*/ 997585 h 1765935"/>
              <a:gd name="connisteX76" fmla="*/ 19685 w 2703830"/>
              <a:gd name="connsiteY76" fmla="*/ 927735 h 1765935"/>
              <a:gd name="connisteX77" fmla="*/ 0 w 2703830"/>
              <a:gd name="connsiteY77" fmla="*/ 838200 h 1765935"/>
              <a:gd name="connisteX78" fmla="*/ 0 w 2703830"/>
              <a:gd name="connsiteY78" fmla="*/ 768350 h 1765935"/>
              <a:gd name="connisteX79" fmla="*/ 0 w 2703830"/>
              <a:gd name="connsiteY79" fmla="*/ 698500 h 1765935"/>
              <a:gd name="connisteX80" fmla="*/ 0 w 2703830"/>
              <a:gd name="connsiteY80" fmla="*/ 598805 h 1765935"/>
              <a:gd name="connisteX81" fmla="*/ 0 w 2703830"/>
              <a:gd name="connsiteY81" fmla="*/ 499110 h 1765935"/>
              <a:gd name="connisteX82" fmla="*/ 0 w 2703830"/>
              <a:gd name="connsiteY82" fmla="*/ 429260 h 1765935"/>
              <a:gd name="connisteX83" fmla="*/ 19685 w 2703830"/>
              <a:gd name="connsiteY83" fmla="*/ 349250 h 1765935"/>
              <a:gd name="connisteX84" fmla="*/ 40005 w 2703830"/>
              <a:gd name="connsiteY84" fmla="*/ 279400 h 1765935"/>
              <a:gd name="connisteX85" fmla="*/ 89535 w 2703830"/>
              <a:gd name="connsiteY85" fmla="*/ 209550 h 1765935"/>
              <a:gd name="connisteX86" fmla="*/ 149225 w 2703830"/>
              <a:gd name="connsiteY86" fmla="*/ 139700 h 1765935"/>
              <a:gd name="connisteX87" fmla="*/ 179705 w 2703830"/>
              <a:gd name="connsiteY87" fmla="*/ 69850 h 1765935"/>
              <a:gd name="connisteX88" fmla="*/ 229235 w 2703830"/>
              <a:gd name="connsiteY88" fmla="*/ 0 h 1765935"/>
              <a:gd name="connisteX89" fmla="*/ 219075 w 2703830"/>
              <a:gd name="connsiteY89" fmla="*/ 20320 h 176593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</a:cxnLst>
            <a:rect l="l" t="t" r="r" b="b"/>
            <a:pathLst>
              <a:path w="2703830" h="1765935">
                <a:moveTo>
                  <a:pt x="219075" y="20320"/>
                </a:moveTo>
                <a:lnTo>
                  <a:pt x="288925" y="20320"/>
                </a:lnTo>
                <a:lnTo>
                  <a:pt x="368935" y="10160"/>
                </a:lnTo>
                <a:lnTo>
                  <a:pt x="448945" y="10160"/>
                </a:lnTo>
                <a:lnTo>
                  <a:pt x="538480" y="10160"/>
                </a:lnTo>
                <a:lnTo>
                  <a:pt x="608330" y="10160"/>
                </a:lnTo>
                <a:lnTo>
                  <a:pt x="678180" y="10160"/>
                </a:lnTo>
                <a:lnTo>
                  <a:pt x="748030" y="10160"/>
                </a:lnTo>
                <a:lnTo>
                  <a:pt x="817880" y="10160"/>
                </a:lnTo>
                <a:lnTo>
                  <a:pt x="887730" y="10160"/>
                </a:lnTo>
                <a:lnTo>
                  <a:pt x="957580" y="10160"/>
                </a:lnTo>
                <a:lnTo>
                  <a:pt x="1037590" y="10160"/>
                </a:lnTo>
                <a:lnTo>
                  <a:pt x="1107440" y="10160"/>
                </a:lnTo>
                <a:lnTo>
                  <a:pt x="1186815" y="10160"/>
                </a:lnTo>
                <a:lnTo>
                  <a:pt x="1256665" y="29845"/>
                </a:lnTo>
                <a:lnTo>
                  <a:pt x="1336675" y="60325"/>
                </a:lnTo>
                <a:lnTo>
                  <a:pt x="1406525" y="90170"/>
                </a:lnTo>
                <a:lnTo>
                  <a:pt x="1476375" y="120015"/>
                </a:lnTo>
                <a:lnTo>
                  <a:pt x="1546225" y="169545"/>
                </a:lnTo>
                <a:lnTo>
                  <a:pt x="1626235" y="219710"/>
                </a:lnTo>
                <a:lnTo>
                  <a:pt x="1696085" y="259715"/>
                </a:lnTo>
                <a:lnTo>
                  <a:pt x="1765935" y="299720"/>
                </a:lnTo>
                <a:lnTo>
                  <a:pt x="1835785" y="349250"/>
                </a:lnTo>
                <a:lnTo>
                  <a:pt x="1905635" y="379095"/>
                </a:lnTo>
                <a:lnTo>
                  <a:pt x="1985010" y="439420"/>
                </a:lnTo>
                <a:lnTo>
                  <a:pt x="2065020" y="509270"/>
                </a:lnTo>
                <a:lnTo>
                  <a:pt x="2154555" y="568960"/>
                </a:lnTo>
                <a:lnTo>
                  <a:pt x="2214880" y="648970"/>
                </a:lnTo>
                <a:lnTo>
                  <a:pt x="2274570" y="718820"/>
                </a:lnTo>
                <a:lnTo>
                  <a:pt x="2324735" y="788035"/>
                </a:lnTo>
                <a:lnTo>
                  <a:pt x="2374265" y="857885"/>
                </a:lnTo>
                <a:lnTo>
                  <a:pt x="2433955" y="927735"/>
                </a:lnTo>
                <a:lnTo>
                  <a:pt x="2473960" y="997585"/>
                </a:lnTo>
                <a:lnTo>
                  <a:pt x="2524125" y="1067435"/>
                </a:lnTo>
                <a:lnTo>
                  <a:pt x="2583815" y="1137285"/>
                </a:lnTo>
                <a:lnTo>
                  <a:pt x="2633980" y="1207135"/>
                </a:lnTo>
                <a:lnTo>
                  <a:pt x="2683510" y="1276985"/>
                </a:lnTo>
                <a:lnTo>
                  <a:pt x="2703830" y="1356995"/>
                </a:lnTo>
                <a:lnTo>
                  <a:pt x="2673985" y="1426845"/>
                </a:lnTo>
                <a:lnTo>
                  <a:pt x="2623820" y="1496695"/>
                </a:lnTo>
                <a:lnTo>
                  <a:pt x="2553970" y="1536700"/>
                </a:lnTo>
                <a:lnTo>
                  <a:pt x="2473960" y="1566545"/>
                </a:lnTo>
                <a:lnTo>
                  <a:pt x="2344420" y="1626235"/>
                </a:lnTo>
                <a:lnTo>
                  <a:pt x="2244725" y="1646555"/>
                </a:lnTo>
                <a:lnTo>
                  <a:pt x="2154555" y="1686560"/>
                </a:lnTo>
                <a:lnTo>
                  <a:pt x="2085340" y="1696085"/>
                </a:lnTo>
                <a:lnTo>
                  <a:pt x="2005330" y="1725930"/>
                </a:lnTo>
                <a:lnTo>
                  <a:pt x="1935480" y="1736090"/>
                </a:lnTo>
                <a:lnTo>
                  <a:pt x="1855470" y="1746250"/>
                </a:lnTo>
                <a:lnTo>
                  <a:pt x="1785620" y="1756410"/>
                </a:lnTo>
                <a:lnTo>
                  <a:pt x="1715770" y="1765935"/>
                </a:lnTo>
                <a:lnTo>
                  <a:pt x="1645920" y="1765935"/>
                </a:lnTo>
                <a:lnTo>
                  <a:pt x="1565910" y="1765935"/>
                </a:lnTo>
                <a:lnTo>
                  <a:pt x="1496695" y="1765935"/>
                </a:lnTo>
                <a:lnTo>
                  <a:pt x="1426845" y="1765935"/>
                </a:lnTo>
                <a:lnTo>
                  <a:pt x="1356995" y="1765935"/>
                </a:lnTo>
                <a:lnTo>
                  <a:pt x="1276985" y="1765935"/>
                </a:lnTo>
                <a:lnTo>
                  <a:pt x="1207135" y="1765935"/>
                </a:lnTo>
                <a:lnTo>
                  <a:pt x="1116965" y="1765935"/>
                </a:lnTo>
                <a:lnTo>
                  <a:pt x="1027430" y="1746250"/>
                </a:lnTo>
                <a:lnTo>
                  <a:pt x="937895" y="1736090"/>
                </a:lnTo>
                <a:lnTo>
                  <a:pt x="857885" y="1725930"/>
                </a:lnTo>
                <a:lnTo>
                  <a:pt x="777875" y="1716405"/>
                </a:lnTo>
                <a:lnTo>
                  <a:pt x="708025" y="1696085"/>
                </a:lnTo>
                <a:lnTo>
                  <a:pt x="638175" y="1656080"/>
                </a:lnTo>
                <a:lnTo>
                  <a:pt x="568325" y="1626235"/>
                </a:lnTo>
                <a:lnTo>
                  <a:pt x="498475" y="1586230"/>
                </a:lnTo>
                <a:lnTo>
                  <a:pt x="428625" y="1526540"/>
                </a:lnTo>
                <a:lnTo>
                  <a:pt x="358775" y="1477010"/>
                </a:lnTo>
                <a:lnTo>
                  <a:pt x="288925" y="1426845"/>
                </a:lnTo>
                <a:lnTo>
                  <a:pt x="209550" y="1346835"/>
                </a:lnTo>
                <a:lnTo>
                  <a:pt x="159385" y="1276985"/>
                </a:lnTo>
                <a:lnTo>
                  <a:pt x="119380" y="1207135"/>
                </a:lnTo>
                <a:lnTo>
                  <a:pt x="79375" y="1137285"/>
                </a:lnTo>
                <a:lnTo>
                  <a:pt x="59690" y="1067435"/>
                </a:lnTo>
                <a:lnTo>
                  <a:pt x="29845" y="997585"/>
                </a:lnTo>
                <a:lnTo>
                  <a:pt x="19685" y="927735"/>
                </a:lnTo>
                <a:lnTo>
                  <a:pt x="0" y="838200"/>
                </a:lnTo>
                <a:lnTo>
                  <a:pt x="0" y="768350"/>
                </a:lnTo>
                <a:lnTo>
                  <a:pt x="0" y="698500"/>
                </a:lnTo>
                <a:lnTo>
                  <a:pt x="0" y="598805"/>
                </a:lnTo>
                <a:lnTo>
                  <a:pt x="0" y="499110"/>
                </a:lnTo>
                <a:lnTo>
                  <a:pt x="0" y="429260"/>
                </a:lnTo>
                <a:lnTo>
                  <a:pt x="19685" y="349250"/>
                </a:lnTo>
                <a:lnTo>
                  <a:pt x="40005" y="279400"/>
                </a:lnTo>
                <a:lnTo>
                  <a:pt x="89535" y="209550"/>
                </a:lnTo>
                <a:lnTo>
                  <a:pt x="149225" y="139700"/>
                </a:lnTo>
                <a:lnTo>
                  <a:pt x="179705" y="69850"/>
                </a:lnTo>
                <a:lnTo>
                  <a:pt x="229235" y="0"/>
                </a:lnTo>
                <a:lnTo>
                  <a:pt x="219075" y="20320"/>
                </a:lnTo>
                <a:close/>
              </a:path>
            </a:pathLst>
          </a:custGeom>
          <a:noFill/>
          <a:ln w="4762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 186"/>
          <p:cNvSpPr/>
          <p:nvPr/>
        </p:nvSpPr>
        <p:spPr>
          <a:xfrm>
            <a:off x="6092190" y="2705100"/>
            <a:ext cx="1625600" cy="687070"/>
          </a:xfrm>
          <a:prstGeom prst="ellipse">
            <a:avLst/>
          </a:prstGeom>
          <a:noFill/>
          <a:ln w="539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6168390" y="1028700"/>
            <a:ext cx="2673350" cy="2444750"/>
          </a:xfrm>
          <a:custGeom>
            <a:avLst/>
            <a:gdLst>
              <a:gd name="connisteX0" fmla="*/ 2574290 w 2823210"/>
              <a:gd name="connsiteY0" fmla="*/ 2394585 h 2524125"/>
              <a:gd name="connisteX1" fmla="*/ 2504440 w 2823210"/>
              <a:gd name="connsiteY1" fmla="*/ 2424430 h 2524125"/>
              <a:gd name="connisteX2" fmla="*/ 2434590 w 2823210"/>
              <a:gd name="connsiteY2" fmla="*/ 2474595 h 2524125"/>
              <a:gd name="connisteX3" fmla="*/ 2364740 w 2823210"/>
              <a:gd name="connsiteY3" fmla="*/ 2513965 h 2524125"/>
              <a:gd name="connisteX4" fmla="*/ 2284730 w 2823210"/>
              <a:gd name="connsiteY4" fmla="*/ 2524125 h 2524125"/>
              <a:gd name="connisteX5" fmla="*/ 2214880 w 2823210"/>
              <a:gd name="connsiteY5" fmla="*/ 2504440 h 2524125"/>
              <a:gd name="connisteX6" fmla="*/ 2145030 w 2823210"/>
              <a:gd name="connsiteY6" fmla="*/ 2464435 h 2524125"/>
              <a:gd name="connisteX7" fmla="*/ 2075180 w 2823210"/>
              <a:gd name="connsiteY7" fmla="*/ 2404745 h 2524125"/>
              <a:gd name="connisteX8" fmla="*/ 2015490 w 2823210"/>
              <a:gd name="connsiteY8" fmla="*/ 2334895 h 2524125"/>
              <a:gd name="connisteX9" fmla="*/ 1985645 w 2823210"/>
              <a:gd name="connsiteY9" fmla="*/ 2254885 h 2524125"/>
              <a:gd name="connisteX10" fmla="*/ 1945640 w 2823210"/>
              <a:gd name="connsiteY10" fmla="*/ 2185035 h 2524125"/>
              <a:gd name="connisteX11" fmla="*/ 1915795 w 2823210"/>
              <a:gd name="connsiteY11" fmla="*/ 2115185 h 2524125"/>
              <a:gd name="connisteX12" fmla="*/ 1845945 w 2823210"/>
              <a:gd name="connsiteY12" fmla="*/ 2045335 h 2524125"/>
              <a:gd name="connisteX13" fmla="*/ 1776095 w 2823210"/>
              <a:gd name="connsiteY13" fmla="*/ 1995170 h 2524125"/>
              <a:gd name="connisteX14" fmla="*/ 1725930 w 2823210"/>
              <a:gd name="connsiteY14" fmla="*/ 1915795 h 2524125"/>
              <a:gd name="connisteX15" fmla="*/ 1656080 w 2823210"/>
              <a:gd name="connsiteY15" fmla="*/ 1845945 h 2524125"/>
              <a:gd name="connisteX16" fmla="*/ 1596390 w 2823210"/>
              <a:gd name="connsiteY16" fmla="*/ 1776095 h 2524125"/>
              <a:gd name="connisteX17" fmla="*/ 1526540 w 2823210"/>
              <a:gd name="connsiteY17" fmla="*/ 1715770 h 2524125"/>
              <a:gd name="connisteX18" fmla="*/ 1456690 w 2823210"/>
              <a:gd name="connsiteY18" fmla="*/ 1666240 h 2524125"/>
              <a:gd name="connisteX19" fmla="*/ 1386840 w 2823210"/>
              <a:gd name="connsiteY19" fmla="*/ 1626235 h 2524125"/>
              <a:gd name="connisteX20" fmla="*/ 1306830 w 2823210"/>
              <a:gd name="connsiteY20" fmla="*/ 1576070 h 2524125"/>
              <a:gd name="connisteX21" fmla="*/ 1236980 w 2823210"/>
              <a:gd name="connsiteY21" fmla="*/ 1546225 h 2524125"/>
              <a:gd name="connisteX22" fmla="*/ 1167130 w 2823210"/>
              <a:gd name="connsiteY22" fmla="*/ 1536700 h 2524125"/>
              <a:gd name="connisteX23" fmla="*/ 1097280 w 2823210"/>
              <a:gd name="connsiteY23" fmla="*/ 1536700 h 2524125"/>
              <a:gd name="connisteX24" fmla="*/ 1027430 w 2823210"/>
              <a:gd name="connsiteY24" fmla="*/ 1526540 h 2524125"/>
              <a:gd name="connisteX25" fmla="*/ 937895 w 2823210"/>
              <a:gd name="connsiteY25" fmla="*/ 1506220 h 2524125"/>
              <a:gd name="connisteX26" fmla="*/ 868045 w 2823210"/>
              <a:gd name="connsiteY26" fmla="*/ 1496695 h 2524125"/>
              <a:gd name="connisteX27" fmla="*/ 798195 w 2823210"/>
              <a:gd name="connsiteY27" fmla="*/ 1486535 h 2524125"/>
              <a:gd name="connisteX28" fmla="*/ 708025 w 2823210"/>
              <a:gd name="connsiteY28" fmla="*/ 1476375 h 2524125"/>
              <a:gd name="connisteX29" fmla="*/ 638175 w 2823210"/>
              <a:gd name="connsiteY29" fmla="*/ 1456690 h 2524125"/>
              <a:gd name="connisteX30" fmla="*/ 558800 w 2823210"/>
              <a:gd name="connsiteY30" fmla="*/ 1446530 h 2524125"/>
              <a:gd name="connisteX31" fmla="*/ 488950 w 2823210"/>
              <a:gd name="connsiteY31" fmla="*/ 1446530 h 2524125"/>
              <a:gd name="connisteX32" fmla="*/ 419100 w 2823210"/>
              <a:gd name="connsiteY32" fmla="*/ 1446530 h 2524125"/>
              <a:gd name="connisteX33" fmla="*/ 349250 w 2823210"/>
              <a:gd name="connsiteY33" fmla="*/ 1466850 h 2524125"/>
              <a:gd name="connisteX34" fmla="*/ 279400 w 2823210"/>
              <a:gd name="connsiteY34" fmla="*/ 1476375 h 2524125"/>
              <a:gd name="connisteX35" fmla="*/ 209550 w 2823210"/>
              <a:gd name="connsiteY35" fmla="*/ 1486535 h 2524125"/>
              <a:gd name="connisteX36" fmla="*/ 139700 w 2823210"/>
              <a:gd name="connsiteY36" fmla="*/ 1486535 h 2524125"/>
              <a:gd name="connisteX37" fmla="*/ 109855 w 2823210"/>
              <a:gd name="connsiteY37" fmla="*/ 1406525 h 2524125"/>
              <a:gd name="connisteX38" fmla="*/ 59690 w 2823210"/>
              <a:gd name="connsiteY38" fmla="*/ 1306830 h 2524125"/>
              <a:gd name="connisteX39" fmla="*/ 49530 w 2823210"/>
              <a:gd name="connsiteY39" fmla="*/ 1227455 h 2524125"/>
              <a:gd name="connisteX40" fmla="*/ 19685 w 2823210"/>
              <a:gd name="connsiteY40" fmla="*/ 1147445 h 2524125"/>
              <a:gd name="connisteX41" fmla="*/ 10160 w 2823210"/>
              <a:gd name="connsiteY41" fmla="*/ 1067435 h 2524125"/>
              <a:gd name="connisteX42" fmla="*/ 0 w 2823210"/>
              <a:gd name="connsiteY42" fmla="*/ 997585 h 2524125"/>
              <a:gd name="connisteX43" fmla="*/ 0 w 2823210"/>
              <a:gd name="connsiteY43" fmla="*/ 927735 h 2524125"/>
              <a:gd name="connisteX44" fmla="*/ 0 w 2823210"/>
              <a:gd name="connsiteY44" fmla="*/ 828040 h 2524125"/>
              <a:gd name="connisteX45" fmla="*/ 0 w 2823210"/>
              <a:gd name="connsiteY45" fmla="*/ 748030 h 2524125"/>
              <a:gd name="connisteX46" fmla="*/ 0 w 2823210"/>
              <a:gd name="connsiteY46" fmla="*/ 678180 h 2524125"/>
              <a:gd name="connisteX47" fmla="*/ 0 w 2823210"/>
              <a:gd name="connsiteY47" fmla="*/ 608330 h 2524125"/>
              <a:gd name="connisteX48" fmla="*/ 0 w 2823210"/>
              <a:gd name="connsiteY48" fmla="*/ 538480 h 2524125"/>
              <a:gd name="connisteX49" fmla="*/ 29845 w 2823210"/>
              <a:gd name="connsiteY49" fmla="*/ 468630 h 2524125"/>
              <a:gd name="connisteX50" fmla="*/ 80010 w 2823210"/>
              <a:gd name="connsiteY50" fmla="*/ 398780 h 2524125"/>
              <a:gd name="connisteX51" fmla="*/ 149860 w 2823210"/>
              <a:gd name="connsiteY51" fmla="*/ 328930 h 2524125"/>
              <a:gd name="connisteX52" fmla="*/ 219710 w 2823210"/>
              <a:gd name="connsiteY52" fmla="*/ 289560 h 2524125"/>
              <a:gd name="connisteX53" fmla="*/ 289560 w 2823210"/>
              <a:gd name="connsiteY53" fmla="*/ 239395 h 2524125"/>
              <a:gd name="connisteX54" fmla="*/ 359410 w 2823210"/>
              <a:gd name="connsiteY54" fmla="*/ 219710 h 2524125"/>
              <a:gd name="connisteX55" fmla="*/ 448945 w 2823210"/>
              <a:gd name="connsiteY55" fmla="*/ 169545 h 2524125"/>
              <a:gd name="connisteX56" fmla="*/ 518795 w 2823210"/>
              <a:gd name="connsiteY56" fmla="*/ 129540 h 2524125"/>
              <a:gd name="connisteX57" fmla="*/ 618490 w 2823210"/>
              <a:gd name="connsiteY57" fmla="*/ 80010 h 2524125"/>
              <a:gd name="connisteX58" fmla="*/ 698500 w 2823210"/>
              <a:gd name="connsiteY58" fmla="*/ 59690 h 2524125"/>
              <a:gd name="connisteX59" fmla="*/ 768350 w 2823210"/>
              <a:gd name="connsiteY59" fmla="*/ 10160 h 2524125"/>
              <a:gd name="connisteX60" fmla="*/ 847725 w 2823210"/>
              <a:gd name="connsiteY60" fmla="*/ 0 h 2524125"/>
              <a:gd name="connisteX61" fmla="*/ 917575 w 2823210"/>
              <a:gd name="connsiteY61" fmla="*/ 0 h 2524125"/>
              <a:gd name="connisteX62" fmla="*/ 997585 w 2823210"/>
              <a:gd name="connsiteY62" fmla="*/ 0 h 2524125"/>
              <a:gd name="connisteX63" fmla="*/ 1087755 w 2823210"/>
              <a:gd name="connsiteY63" fmla="*/ 0 h 2524125"/>
              <a:gd name="connisteX64" fmla="*/ 1177290 w 2823210"/>
              <a:gd name="connsiteY64" fmla="*/ 0 h 2524125"/>
              <a:gd name="connisteX65" fmla="*/ 1247140 w 2823210"/>
              <a:gd name="connsiteY65" fmla="*/ 0 h 2524125"/>
              <a:gd name="connisteX66" fmla="*/ 1316990 w 2823210"/>
              <a:gd name="connsiteY66" fmla="*/ 0 h 2524125"/>
              <a:gd name="connisteX67" fmla="*/ 1406525 w 2823210"/>
              <a:gd name="connsiteY67" fmla="*/ 0 h 2524125"/>
              <a:gd name="connisteX68" fmla="*/ 1486535 w 2823210"/>
              <a:gd name="connsiteY68" fmla="*/ 0 h 2524125"/>
              <a:gd name="connisteX69" fmla="*/ 1566545 w 2823210"/>
              <a:gd name="connsiteY69" fmla="*/ 0 h 2524125"/>
              <a:gd name="connisteX70" fmla="*/ 1656080 w 2823210"/>
              <a:gd name="connsiteY70" fmla="*/ 10160 h 2524125"/>
              <a:gd name="connisteX71" fmla="*/ 1725930 w 2823210"/>
              <a:gd name="connsiteY71" fmla="*/ 19685 h 2524125"/>
              <a:gd name="connisteX72" fmla="*/ 1795780 w 2823210"/>
              <a:gd name="connsiteY72" fmla="*/ 29845 h 2524125"/>
              <a:gd name="connisteX73" fmla="*/ 1885315 w 2823210"/>
              <a:gd name="connsiteY73" fmla="*/ 80010 h 2524125"/>
              <a:gd name="connisteX74" fmla="*/ 1955165 w 2823210"/>
              <a:gd name="connsiteY74" fmla="*/ 119380 h 2524125"/>
              <a:gd name="connisteX75" fmla="*/ 2025015 w 2823210"/>
              <a:gd name="connsiteY75" fmla="*/ 149860 h 2524125"/>
              <a:gd name="connisteX76" fmla="*/ 2105025 w 2823210"/>
              <a:gd name="connsiteY76" fmla="*/ 219710 h 2524125"/>
              <a:gd name="connisteX77" fmla="*/ 2174875 w 2823210"/>
              <a:gd name="connsiteY77" fmla="*/ 269240 h 2524125"/>
              <a:gd name="connisteX78" fmla="*/ 2214880 w 2823210"/>
              <a:gd name="connsiteY78" fmla="*/ 349250 h 2524125"/>
              <a:gd name="connisteX79" fmla="*/ 2294890 w 2823210"/>
              <a:gd name="connsiteY79" fmla="*/ 429260 h 2524125"/>
              <a:gd name="connisteX80" fmla="*/ 2364740 w 2823210"/>
              <a:gd name="connsiteY80" fmla="*/ 499110 h 2524125"/>
              <a:gd name="connisteX81" fmla="*/ 2404110 w 2823210"/>
              <a:gd name="connsiteY81" fmla="*/ 578485 h 2524125"/>
              <a:gd name="connisteX82" fmla="*/ 2473960 w 2823210"/>
              <a:gd name="connsiteY82" fmla="*/ 648335 h 2524125"/>
              <a:gd name="connisteX83" fmla="*/ 2534285 w 2823210"/>
              <a:gd name="connsiteY83" fmla="*/ 718185 h 2524125"/>
              <a:gd name="connisteX84" fmla="*/ 2583815 w 2823210"/>
              <a:gd name="connsiteY84" fmla="*/ 788035 h 2524125"/>
              <a:gd name="connisteX85" fmla="*/ 2613660 w 2823210"/>
              <a:gd name="connsiteY85" fmla="*/ 857885 h 2524125"/>
              <a:gd name="connisteX86" fmla="*/ 2663825 w 2823210"/>
              <a:gd name="connsiteY86" fmla="*/ 937895 h 2524125"/>
              <a:gd name="connisteX87" fmla="*/ 2683510 w 2823210"/>
              <a:gd name="connsiteY87" fmla="*/ 1007745 h 2524125"/>
              <a:gd name="connisteX88" fmla="*/ 2733675 w 2823210"/>
              <a:gd name="connsiteY88" fmla="*/ 1077595 h 2524125"/>
              <a:gd name="connisteX89" fmla="*/ 2763520 w 2823210"/>
              <a:gd name="connsiteY89" fmla="*/ 1147445 h 2524125"/>
              <a:gd name="connisteX90" fmla="*/ 2793365 w 2823210"/>
              <a:gd name="connsiteY90" fmla="*/ 1217295 h 2524125"/>
              <a:gd name="connisteX91" fmla="*/ 2813685 w 2823210"/>
              <a:gd name="connsiteY91" fmla="*/ 1287145 h 2524125"/>
              <a:gd name="connisteX92" fmla="*/ 2823210 w 2823210"/>
              <a:gd name="connsiteY92" fmla="*/ 1356995 h 2524125"/>
              <a:gd name="connisteX93" fmla="*/ 2823210 w 2823210"/>
              <a:gd name="connsiteY93" fmla="*/ 1426845 h 2524125"/>
              <a:gd name="connisteX94" fmla="*/ 2783840 w 2823210"/>
              <a:gd name="connsiteY94" fmla="*/ 1516380 h 2524125"/>
              <a:gd name="connisteX95" fmla="*/ 2773680 w 2823210"/>
              <a:gd name="connsiteY95" fmla="*/ 1586230 h 2524125"/>
              <a:gd name="connisteX96" fmla="*/ 2743835 w 2823210"/>
              <a:gd name="connsiteY96" fmla="*/ 1656080 h 2524125"/>
              <a:gd name="connisteX97" fmla="*/ 2703830 w 2823210"/>
              <a:gd name="connsiteY97" fmla="*/ 1746250 h 2524125"/>
              <a:gd name="connisteX98" fmla="*/ 2673985 w 2823210"/>
              <a:gd name="connsiteY98" fmla="*/ 1816100 h 2524125"/>
              <a:gd name="connisteX99" fmla="*/ 2653665 w 2823210"/>
              <a:gd name="connsiteY99" fmla="*/ 1905635 h 2524125"/>
              <a:gd name="connisteX100" fmla="*/ 2633980 w 2823210"/>
              <a:gd name="connsiteY100" fmla="*/ 1975485 h 2524125"/>
              <a:gd name="connisteX101" fmla="*/ 2613660 w 2823210"/>
              <a:gd name="connsiteY101" fmla="*/ 2045335 h 2524125"/>
              <a:gd name="connisteX102" fmla="*/ 2593975 w 2823210"/>
              <a:gd name="connsiteY102" fmla="*/ 2134870 h 2524125"/>
              <a:gd name="connisteX103" fmla="*/ 2583815 w 2823210"/>
              <a:gd name="connsiteY103" fmla="*/ 2214880 h 2524125"/>
              <a:gd name="connisteX104" fmla="*/ 2583815 w 2823210"/>
              <a:gd name="connsiteY104" fmla="*/ 2284730 h 2524125"/>
              <a:gd name="connisteX105" fmla="*/ 2593975 w 2823210"/>
              <a:gd name="connsiteY105" fmla="*/ 2354580 h 2524125"/>
              <a:gd name="connisteX106" fmla="*/ 2574290 w 2823210"/>
              <a:gd name="connsiteY106" fmla="*/ 2394585 h 252412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  <a:cxn ang="0">
                <a:pos x="connisteX90" y="connsiteY90"/>
              </a:cxn>
              <a:cxn ang="0">
                <a:pos x="connisteX91" y="connsiteY91"/>
              </a:cxn>
              <a:cxn ang="0">
                <a:pos x="connisteX92" y="connsiteY92"/>
              </a:cxn>
              <a:cxn ang="0">
                <a:pos x="connisteX93" y="connsiteY93"/>
              </a:cxn>
              <a:cxn ang="0">
                <a:pos x="connisteX94" y="connsiteY94"/>
              </a:cxn>
              <a:cxn ang="0">
                <a:pos x="connisteX95" y="connsiteY95"/>
              </a:cxn>
              <a:cxn ang="0">
                <a:pos x="connisteX96" y="connsiteY96"/>
              </a:cxn>
              <a:cxn ang="0">
                <a:pos x="connisteX97" y="connsiteY97"/>
              </a:cxn>
              <a:cxn ang="0">
                <a:pos x="connisteX98" y="connsiteY98"/>
              </a:cxn>
              <a:cxn ang="0">
                <a:pos x="connisteX99" y="connsiteY99"/>
              </a:cxn>
              <a:cxn ang="0">
                <a:pos x="connisteX100" y="connsiteY100"/>
              </a:cxn>
              <a:cxn ang="0">
                <a:pos x="connisteX101" y="connsiteY101"/>
              </a:cxn>
              <a:cxn ang="0">
                <a:pos x="connisteX102" y="connsiteY102"/>
              </a:cxn>
              <a:cxn ang="0">
                <a:pos x="connisteX103" y="connsiteY103"/>
              </a:cxn>
              <a:cxn ang="0">
                <a:pos x="connisteX104" y="connsiteY104"/>
              </a:cxn>
              <a:cxn ang="0">
                <a:pos x="connisteX105" y="connsiteY105"/>
              </a:cxn>
              <a:cxn ang="0">
                <a:pos x="connisteX106" y="connsiteY106"/>
              </a:cxn>
            </a:cxnLst>
            <a:rect l="l" t="t" r="r" b="b"/>
            <a:pathLst>
              <a:path w="2823210" h="2524125">
                <a:moveTo>
                  <a:pt x="2574290" y="2394585"/>
                </a:moveTo>
                <a:lnTo>
                  <a:pt x="2504440" y="2424430"/>
                </a:lnTo>
                <a:lnTo>
                  <a:pt x="2434590" y="2474595"/>
                </a:lnTo>
                <a:lnTo>
                  <a:pt x="2364740" y="2513965"/>
                </a:lnTo>
                <a:lnTo>
                  <a:pt x="2284730" y="2524125"/>
                </a:lnTo>
                <a:lnTo>
                  <a:pt x="2214880" y="2504440"/>
                </a:lnTo>
                <a:lnTo>
                  <a:pt x="2145030" y="2464435"/>
                </a:lnTo>
                <a:lnTo>
                  <a:pt x="2075180" y="2404745"/>
                </a:lnTo>
                <a:lnTo>
                  <a:pt x="2015490" y="2334895"/>
                </a:lnTo>
                <a:lnTo>
                  <a:pt x="1985645" y="2254885"/>
                </a:lnTo>
                <a:lnTo>
                  <a:pt x="1945640" y="2185035"/>
                </a:lnTo>
                <a:lnTo>
                  <a:pt x="1915795" y="2115185"/>
                </a:lnTo>
                <a:lnTo>
                  <a:pt x="1845945" y="2045335"/>
                </a:lnTo>
                <a:lnTo>
                  <a:pt x="1776095" y="1995170"/>
                </a:lnTo>
                <a:lnTo>
                  <a:pt x="1725930" y="1915795"/>
                </a:lnTo>
                <a:lnTo>
                  <a:pt x="1656080" y="1845945"/>
                </a:lnTo>
                <a:lnTo>
                  <a:pt x="1596390" y="1776095"/>
                </a:lnTo>
                <a:lnTo>
                  <a:pt x="1526540" y="1715770"/>
                </a:lnTo>
                <a:lnTo>
                  <a:pt x="1456690" y="1666240"/>
                </a:lnTo>
                <a:lnTo>
                  <a:pt x="1386840" y="1626235"/>
                </a:lnTo>
                <a:lnTo>
                  <a:pt x="1306830" y="1576070"/>
                </a:lnTo>
                <a:lnTo>
                  <a:pt x="1236980" y="1546225"/>
                </a:lnTo>
                <a:lnTo>
                  <a:pt x="1167130" y="1536700"/>
                </a:lnTo>
                <a:lnTo>
                  <a:pt x="1097280" y="1536700"/>
                </a:lnTo>
                <a:lnTo>
                  <a:pt x="1027430" y="1526540"/>
                </a:lnTo>
                <a:lnTo>
                  <a:pt x="937895" y="1506220"/>
                </a:lnTo>
                <a:lnTo>
                  <a:pt x="868045" y="1496695"/>
                </a:lnTo>
                <a:lnTo>
                  <a:pt x="798195" y="1486535"/>
                </a:lnTo>
                <a:lnTo>
                  <a:pt x="708025" y="1476375"/>
                </a:lnTo>
                <a:lnTo>
                  <a:pt x="638175" y="1456690"/>
                </a:lnTo>
                <a:lnTo>
                  <a:pt x="558800" y="1446530"/>
                </a:lnTo>
                <a:lnTo>
                  <a:pt x="488950" y="1446530"/>
                </a:lnTo>
                <a:lnTo>
                  <a:pt x="419100" y="1446530"/>
                </a:lnTo>
                <a:lnTo>
                  <a:pt x="349250" y="1466850"/>
                </a:lnTo>
                <a:lnTo>
                  <a:pt x="279400" y="1476375"/>
                </a:lnTo>
                <a:lnTo>
                  <a:pt x="209550" y="1486535"/>
                </a:lnTo>
                <a:lnTo>
                  <a:pt x="139700" y="1486535"/>
                </a:lnTo>
                <a:lnTo>
                  <a:pt x="109855" y="1406525"/>
                </a:lnTo>
                <a:lnTo>
                  <a:pt x="59690" y="1306830"/>
                </a:lnTo>
                <a:lnTo>
                  <a:pt x="49530" y="1227455"/>
                </a:lnTo>
                <a:lnTo>
                  <a:pt x="19685" y="1147445"/>
                </a:lnTo>
                <a:lnTo>
                  <a:pt x="10160" y="1067435"/>
                </a:lnTo>
                <a:lnTo>
                  <a:pt x="0" y="997585"/>
                </a:lnTo>
                <a:lnTo>
                  <a:pt x="0" y="927735"/>
                </a:lnTo>
                <a:lnTo>
                  <a:pt x="0" y="828040"/>
                </a:lnTo>
                <a:lnTo>
                  <a:pt x="0" y="748030"/>
                </a:lnTo>
                <a:lnTo>
                  <a:pt x="0" y="678180"/>
                </a:lnTo>
                <a:lnTo>
                  <a:pt x="0" y="608330"/>
                </a:lnTo>
                <a:lnTo>
                  <a:pt x="0" y="538480"/>
                </a:lnTo>
                <a:lnTo>
                  <a:pt x="29845" y="468630"/>
                </a:lnTo>
                <a:lnTo>
                  <a:pt x="80010" y="398780"/>
                </a:lnTo>
                <a:lnTo>
                  <a:pt x="149860" y="328930"/>
                </a:lnTo>
                <a:lnTo>
                  <a:pt x="219710" y="289560"/>
                </a:lnTo>
                <a:lnTo>
                  <a:pt x="289560" y="239395"/>
                </a:lnTo>
                <a:lnTo>
                  <a:pt x="359410" y="219710"/>
                </a:lnTo>
                <a:lnTo>
                  <a:pt x="448945" y="169545"/>
                </a:lnTo>
                <a:lnTo>
                  <a:pt x="518795" y="129540"/>
                </a:lnTo>
                <a:lnTo>
                  <a:pt x="618490" y="80010"/>
                </a:lnTo>
                <a:lnTo>
                  <a:pt x="698500" y="59690"/>
                </a:lnTo>
                <a:lnTo>
                  <a:pt x="768350" y="10160"/>
                </a:lnTo>
                <a:lnTo>
                  <a:pt x="847725" y="0"/>
                </a:lnTo>
                <a:lnTo>
                  <a:pt x="917575" y="0"/>
                </a:lnTo>
                <a:lnTo>
                  <a:pt x="997585" y="0"/>
                </a:lnTo>
                <a:lnTo>
                  <a:pt x="1087755" y="0"/>
                </a:lnTo>
                <a:lnTo>
                  <a:pt x="1177290" y="0"/>
                </a:lnTo>
                <a:lnTo>
                  <a:pt x="1247140" y="0"/>
                </a:lnTo>
                <a:lnTo>
                  <a:pt x="1316990" y="0"/>
                </a:lnTo>
                <a:lnTo>
                  <a:pt x="1406525" y="0"/>
                </a:lnTo>
                <a:lnTo>
                  <a:pt x="1486535" y="0"/>
                </a:lnTo>
                <a:lnTo>
                  <a:pt x="1566545" y="0"/>
                </a:lnTo>
                <a:lnTo>
                  <a:pt x="1656080" y="10160"/>
                </a:lnTo>
                <a:lnTo>
                  <a:pt x="1725930" y="19685"/>
                </a:lnTo>
                <a:lnTo>
                  <a:pt x="1795780" y="29845"/>
                </a:lnTo>
                <a:lnTo>
                  <a:pt x="1885315" y="80010"/>
                </a:lnTo>
                <a:lnTo>
                  <a:pt x="1955165" y="119380"/>
                </a:lnTo>
                <a:lnTo>
                  <a:pt x="2025015" y="149860"/>
                </a:lnTo>
                <a:lnTo>
                  <a:pt x="2105025" y="219710"/>
                </a:lnTo>
                <a:lnTo>
                  <a:pt x="2174875" y="269240"/>
                </a:lnTo>
                <a:lnTo>
                  <a:pt x="2214880" y="349250"/>
                </a:lnTo>
                <a:lnTo>
                  <a:pt x="2294890" y="429260"/>
                </a:lnTo>
                <a:lnTo>
                  <a:pt x="2364740" y="499110"/>
                </a:lnTo>
                <a:lnTo>
                  <a:pt x="2404110" y="578485"/>
                </a:lnTo>
                <a:lnTo>
                  <a:pt x="2473960" y="648335"/>
                </a:lnTo>
                <a:lnTo>
                  <a:pt x="2534285" y="718185"/>
                </a:lnTo>
                <a:lnTo>
                  <a:pt x="2583815" y="788035"/>
                </a:lnTo>
                <a:lnTo>
                  <a:pt x="2613660" y="857885"/>
                </a:lnTo>
                <a:lnTo>
                  <a:pt x="2663825" y="937895"/>
                </a:lnTo>
                <a:lnTo>
                  <a:pt x="2683510" y="1007745"/>
                </a:lnTo>
                <a:lnTo>
                  <a:pt x="2733675" y="1077595"/>
                </a:lnTo>
                <a:lnTo>
                  <a:pt x="2763520" y="1147445"/>
                </a:lnTo>
                <a:lnTo>
                  <a:pt x="2793365" y="1217295"/>
                </a:lnTo>
                <a:lnTo>
                  <a:pt x="2813685" y="1287145"/>
                </a:lnTo>
                <a:lnTo>
                  <a:pt x="2823210" y="1356995"/>
                </a:lnTo>
                <a:lnTo>
                  <a:pt x="2823210" y="1426845"/>
                </a:lnTo>
                <a:lnTo>
                  <a:pt x="2783840" y="1516380"/>
                </a:lnTo>
                <a:lnTo>
                  <a:pt x="2773680" y="1586230"/>
                </a:lnTo>
                <a:lnTo>
                  <a:pt x="2743835" y="1656080"/>
                </a:lnTo>
                <a:lnTo>
                  <a:pt x="2703830" y="1746250"/>
                </a:lnTo>
                <a:lnTo>
                  <a:pt x="2673985" y="1816100"/>
                </a:lnTo>
                <a:lnTo>
                  <a:pt x="2653665" y="1905635"/>
                </a:lnTo>
                <a:lnTo>
                  <a:pt x="2633980" y="1975485"/>
                </a:lnTo>
                <a:lnTo>
                  <a:pt x="2613660" y="2045335"/>
                </a:lnTo>
                <a:lnTo>
                  <a:pt x="2593975" y="2134870"/>
                </a:lnTo>
                <a:lnTo>
                  <a:pt x="2583815" y="2214880"/>
                </a:lnTo>
                <a:lnTo>
                  <a:pt x="2583815" y="2284730"/>
                </a:lnTo>
                <a:lnTo>
                  <a:pt x="2593975" y="2354580"/>
                </a:lnTo>
                <a:lnTo>
                  <a:pt x="2574290" y="2394585"/>
                </a:lnTo>
                <a:close/>
              </a:path>
            </a:pathLst>
          </a:custGeom>
          <a:noFill/>
          <a:ln w="57150" cmpd="sng">
            <a:solidFill>
              <a:schemeClr val="accent1">
                <a:shade val="50000"/>
                <a:alpha val="99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8957945" y="1017270"/>
            <a:ext cx="2713355" cy="2394585"/>
          </a:xfrm>
          <a:custGeom>
            <a:avLst/>
            <a:gdLst>
              <a:gd name="connisteX0" fmla="*/ 578485 w 2713355"/>
              <a:gd name="connsiteY0" fmla="*/ 10160 h 2394585"/>
              <a:gd name="connisteX1" fmla="*/ 658495 w 2713355"/>
              <a:gd name="connsiteY1" fmla="*/ 0 h 2394585"/>
              <a:gd name="connisteX2" fmla="*/ 758190 w 2713355"/>
              <a:gd name="connsiteY2" fmla="*/ 0 h 2394585"/>
              <a:gd name="connisteX3" fmla="*/ 828040 w 2713355"/>
              <a:gd name="connsiteY3" fmla="*/ 0 h 2394585"/>
              <a:gd name="connisteX4" fmla="*/ 917575 w 2713355"/>
              <a:gd name="connsiteY4" fmla="*/ 0 h 2394585"/>
              <a:gd name="connisteX5" fmla="*/ 987425 w 2713355"/>
              <a:gd name="connsiteY5" fmla="*/ 0 h 2394585"/>
              <a:gd name="connisteX6" fmla="*/ 1057275 w 2713355"/>
              <a:gd name="connsiteY6" fmla="*/ 0 h 2394585"/>
              <a:gd name="connisteX7" fmla="*/ 1127125 w 2713355"/>
              <a:gd name="connsiteY7" fmla="*/ 0 h 2394585"/>
              <a:gd name="connisteX8" fmla="*/ 1207135 w 2713355"/>
              <a:gd name="connsiteY8" fmla="*/ 20320 h 2394585"/>
              <a:gd name="connisteX9" fmla="*/ 1306830 w 2713355"/>
              <a:gd name="connsiteY9" fmla="*/ 20320 h 2394585"/>
              <a:gd name="connisteX10" fmla="*/ 1396365 w 2713355"/>
              <a:gd name="connsiteY10" fmla="*/ 40005 h 2394585"/>
              <a:gd name="connisteX11" fmla="*/ 1466215 w 2713355"/>
              <a:gd name="connsiteY11" fmla="*/ 50165 h 2394585"/>
              <a:gd name="connisteX12" fmla="*/ 1536065 w 2713355"/>
              <a:gd name="connsiteY12" fmla="*/ 60325 h 2394585"/>
              <a:gd name="connisteX13" fmla="*/ 1616075 w 2713355"/>
              <a:gd name="connsiteY13" fmla="*/ 90170 h 2394585"/>
              <a:gd name="connisteX14" fmla="*/ 1696085 w 2713355"/>
              <a:gd name="connsiteY14" fmla="*/ 99695 h 2394585"/>
              <a:gd name="connisteX15" fmla="*/ 1775460 w 2713355"/>
              <a:gd name="connsiteY15" fmla="*/ 120015 h 2394585"/>
              <a:gd name="connisteX16" fmla="*/ 1845310 w 2713355"/>
              <a:gd name="connsiteY16" fmla="*/ 120015 h 2394585"/>
              <a:gd name="connisteX17" fmla="*/ 1915160 w 2713355"/>
              <a:gd name="connsiteY17" fmla="*/ 139700 h 2394585"/>
              <a:gd name="connisteX18" fmla="*/ 1985010 w 2713355"/>
              <a:gd name="connsiteY18" fmla="*/ 149860 h 2394585"/>
              <a:gd name="connisteX19" fmla="*/ 2054860 w 2713355"/>
              <a:gd name="connsiteY19" fmla="*/ 149860 h 2394585"/>
              <a:gd name="connisteX20" fmla="*/ 2154555 w 2713355"/>
              <a:gd name="connsiteY20" fmla="*/ 169545 h 2394585"/>
              <a:gd name="connisteX21" fmla="*/ 2274570 w 2713355"/>
              <a:gd name="connsiteY21" fmla="*/ 200025 h 2394585"/>
              <a:gd name="connisteX22" fmla="*/ 2374265 w 2713355"/>
              <a:gd name="connsiteY22" fmla="*/ 259715 h 2394585"/>
              <a:gd name="connisteX23" fmla="*/ 2424430 w 2713355"/>
              <a:gd name="connsiteY23" fmla="*/ 339725 h 2394585"/>
              <a:gd name="connisteX24" fmla="*/ 2484120 w 2713355"/>
              <a:gd name="connsiteY24" fmla="*/ 419100 h 2394585"/>
              <a:gd name="connisteX25" fmla="*/ 2513965 w 2713355"/>
              <a:gd name="connsiteY25" fmla="*/ 499110 h 2394585"/>
              <a:gd name="connisteX26" fmla="*/ 2543810 w 2713355"/>
              <a:gd name="connsiteY26" fmla="*/ 568960 h 2394585"/>
              <a:gd name="connisteX27" fmla="*/ 2573655 w 2713355"/>
              <a:gd name="connsiteY27" fmla="*/ 648970 h 2394585"/>
              <a:gd name="connisteX28" fmla="*/ 2603500 w 2713355"/>
              <a:gd name="connsiteY28" fmla="*/ 738505 h 2394585"/>
              <a:gd name="connisteX29" fmla="*/ 2633980 w 2713355"/>
              <a:gd name="connsiteY29" fmla="*/ 818515 h 2394585"/>
              <a:gd name="connisteX30" fmla="*/ 2643505 w 2713355"/>
              <a:gd name="connsiteY30" fmla="*/ 888365 h 2394585"/>
              <a:gd name="connisteX31" fmla="*/ 2653665 w 2713355"/>
              <a:gd name="connsiteY31" fmla="*/ 977900 h 2394585"/>
              <a:gd name="connisteX32" fmla="*/ 2653665 w 2713355"/>
              <a:gd name="connsiteY32" fmla="*/ 1047750 h 2394585"/>
              <a:gd name="connisteX33" fmla="*/ 2673350 w 2713355"/>
              <a:gd name="connsiteY33" fmla="*/ 1117600 h 2394585"/>
              <a:gd name="connisteX34" fmla="*/ 2683510 w 2713355"/>
              <a:gd name="connsiteY34" fmla="*/ 1197610 h 2394585"/>
              <a:gd name="connisteX35" fmla="*/ 2683510 w 2713355"/>
              <a:gd name="connsiteY35" fmla="*/ 1287145 h 2394585"/>
              <a:gd name="connisteX36" fmla="*/ 2703830 w 2713355"/>
              <a:gd name="connsiteY36" fmla="*/ 1377315 h 2394585"/>
              <a:gd name="connisteX37" fmla="*/ 2713355 w 2713355"/>
              <a:gd name="connsiteY37" fmla="*/ 1447165 h 2394585"/>
              <a:gd name="connisteX38" fmla="*/ 2713355 w 2713355"/>
              <a:gd name="connsiteY38" fmla="*/ 1526540 h 2394585"/>
              <a:gd name="connisteX39" fmla="*/ 2713355 w 2713355"/>
              <a:gd name="connsiteY39" fmla="*/ 1596390 h 2394585"/>
              <a:gd name="connisteX40" fmla="*/ 2713355 w 2713355"/>
              <a:gd name="connsiteY40" fmla="*/ 1676400 h 2394585"/>
              <a:gd name="connisteX41" fmla="*/ 2713355 w 2713355"/>
              <a:gd name="connsiteY41" fmla="*/ 1746250 h 2394585"/>
              <a:gd name="connisteX42" fmla="*/ 2713355 w 2713355"/>
              <a:gd name="connsiteY42" fmla="*/ 1816100 h 2394585"/>
              <a:gd name="connisteX43" fmla="*/ 2713355 w 2713355"/>
              <a:gd name="connsiteY43" fmla="*/ 1885950 h 2394585"/>
              <a:gd name="connisteX44" fmla="*/ 2713355 w 2713355"/>
              <a:gd name="connsiteY44" fmla="*/ 1955800 h 2394585"/>
              <a:gd name="connisteX45" fmla="*/ 2713355 w 2713355"/>
              <a:gd name="connsiteY45" fmla="*/ 2025650 h 2394585"/>
              <a:gd name="connisteX46" fmla="*/ 2703830 w 2713355"/>
              <a:gd name="connsiteY46" fmla="*/ 2095500 h 2394585"/>
              <a:gd name="connisteX47" fmla="*/ 2683510 w 2713355"/>
              <a:gd name="connsiteY47" fmla="*/ 2165350 h 2394585"/>
              <a:gd name="connisteX48" fmla="*/ 2643505 w 2713355"/>
              <a:gd name="connsiteY48" fmla="*/ 2245360 h 2394585"/>
              <a:gd name="connisteX49" fmla="*/ 2583815 w 2713355"/>
              <a:gd name="connsiteY49" fmla="*/ 2314575 h 2394585"/>
              <a:gd name="connisteX50" fmla="*/ 2513965 w 2713355"/>
              <a:gd name="connsiteY50" fmla="*/ 2364740 h 2394585"/>
              <a:gd name="connisteX51" fmla="*/ 2444115 w 2713355"/>
              <a:gd name="connsiteY51" fmla="*/ 2374900 h 2394585"/>
              <a:gd name="connisteX52" fmla="*/ 2374265 w 2713355"/>
              <a:gd name="connsiteY52" fmla="*/ 2394585 h 2394585"/>
              <a:gd name="connisteX53" fmla="*/ 2214880 w 2713355"/>
              <a:gd name="connsiteY53" fmla="*/ 2394585 h 2394585"/>
              <a:gd name="connisteX54" fmla="*/ 2094865 w 2713355"/>
              <a:gd name="connsiteY54" fmla="*/ 2394585 h 2394585"/>
              <a:gd name="connisteX55" fmla="*/ 1975485 w 2713355"/>
              <a:gd name="connsiteY55" fmla="*/ 2394585 h 2394585"/>
              <a:gd name="connisteX56" fmla="*/ 1805940 w 2713355"/>
              <a:gd name="connsiteY56" fmla="*/ 2394585 h 2394585"/>
              <a:gd name="connisteX57" fmla="*/ 1666240 w 2713355"/>
              <a:gd name="connsiteY57" fmla="*/ 2394585 h 2394585"/>
              <a:gd name="connisteX58" fmla="*/ 1576070 w 2713355"/>
              <a:gd name="connsiteY58" fmla="*/ 2394585 h 2394585"/>
              <a:gd name="connisteX59" fmla="*/ 1506220 w 2713355"/>
              <a:gd name="connsiteY59" fmla="*/ 2394585 h 2394585"/>
              <a:gd name="connisteX60" fmla="*/ 1436370 w 2713355"/>
              <a:gd name="connsiteY60" fmla="*/ 2394585 h 2394585"/>
              <a:gd name="connisteX61" fmla="*/ 1356360 w 2713355"/>
              <a:gd name="connsiteY61" fmla="*/ 2394585 h 2394585"/>
              <a:gd name="connisteX62" fmla="*/ 1276985 w 2713355"/>
              <a:gd name="connsiteY62" fmla="*/ 2394585 h 2394585"/>
              <a:gd name="connisteX63" fmla="*/ 1196975 w 2713355"/>
              <a:gd name="connsiteY63" fmla="*/ 2394585 h 2394585"/>
              <a:gd name="connisteX64" fmla="*/ 1127125 w 2713355"/>
              <a:gd name="connsiteY64" fmla="*/ 2394585 h 2394585"/>
              <a:gd name="connisteX65" fmla="*/ 1037590 w 2713355"/>
              <a:gd name="connsiteY65" fmla="*/ 2394585 h 2394585"/>
              <a:gd name="connisteX66" fmla="*/ 967740 w 2713355"/>
              <a:gd name="connsiteY66" fmla="*/ 2394585 h 2394585"/>
              <a:gd name="connisteX67" fmla="*/ 897890 w 2713355"/>
              <a:gd name="connsiteY67" fmla="*/ 2394585 h 2394585"/>
              <a:gd name="connisteX68" fmla="*/ 828040 w 2713355"/>
              <a:gd name="connsiteY68" fmla="*/ 2394585 h 2394585"/>
              <a:gd name="connisteX69" fmla="*/ 737870 w 2713355"/>
              <a:gd name="connsiteY69" fmla="*/ 2394585 h 2394585"/>
              <a:gd name="connisteX70" fmla="*/ 648335 w 2713355"/>
              <a:gd name="connsiteY70" fmla="*/ 2394585 h 2394585"/>
              <a:gd name="connisteX71" fmla="*/ 578485 w 2713355"/>
              <a:gd name="connsiteY71" fmla="*/ 2374900 h 2394585"/>
              <a:gd name="connisteX72" fmla="*/ 508635 w 2713355"/>
              <a:gd name="connsiteY72" fmla="*/ 2364740 h 2394585"/>
              <a:gd name="connisteX73" fmla="*/ 419100 w 2713355"/>
              <a:gd name="connsiteY73" fmla="*/ 2334895 h 2394585"/>
              <a:gd name="connisteX74" fmla="*/ 349250 w 2713355"/>
              <a:gd name="connsiteY74" fmla="*/ 2305050 h 2394585"/>
              <a:gd name="connisteX75" fmla="*/ 279400 w 2713355"/>
              <a:gd name="connsiteY75" fmla="*/ 2284730 h 2394585"/>
              <a:gd name="connisteX76" fmla="*/ 189230 w 2713355"/>
              <a:gd name="connsiteY76" fmla="*/ 2265045 h 2394585"/>
              <a:gd name="connisteX77" fmla="*/ 119380 w 2713355"/>
              <a:gd name="connsiteY77" fmla="*/ 2245360 h 2394585"/>
              <a:gd name="connisteX78" fmla="*/ 59690 w 2713355"/>
              <a:gd name="connsiteY78" fmla="*/ 2175510 h 2394585"/>
              <a:gd name="connisteX79" fmla="*/ 39370 w 2713355"/>
              <a:gd name="connsiteY79" fmla="*/ 2095500 h 2394585"/>
              <a:gd name="connisteX80" fmla="*/ 19685 w 2713355"/>
              <a:gd name="connsiteY80" fmla="*/ 2015490 h 2394585"/>
              <a:gd name="connisteX81" fmla="*/ 9525 w 2713355"/>
              <a:gd name="connsiteY81" fmla="*/ 1945640 h 2394585"/>
              <a:gd name="connisteX82" fmla="*/ 0 w 2713355"/>
              <a:gd name="connsiteY82" fmla="*/ 1875790 h 2394585"/>
              <a:gd name="connisteX83" fmla="*/ 0 w 2713355"/>
              <a:gd name="connsiteY83" fmla="*/ 1805940 h 2394585"/>
              <a:gd name="connisteX84" fmla="*/ 0 w 2713355"/>
              <a:gd name="connsiteY84" fmla="*/ 1736090 h 2394585"/>
              <a:gd name="connisteX85" fmla="*/ 0 w 2713355"/>
              <a:gd name="connsiteY85" fmla="*/ 1666240 h 2394585"/>
              <a:gd name="connisteX86" fmla="*/ 0 w 2713355"/>
              <a:gd name="connsiteY86" fmla="*/ 1596390 h 2394585"/>
              <a:gd name="connisteX87" fmla="*/ 0 w 2713355"/>
              <a:gd name="connsiteY87" fmla="*/ 1526540 h 2394585"/>
              <a:gd name="connisteX88" fmla="*/ 0 w 2713355"/>
              <a:gd name="connsiteY88" fmla="*/ 1447165 h 2394585"/>
              <a:gd name="connisteX89" fmla="*/ 0 w 2713355"/>
              <a:gd name="connsiteY89" fmla="*/ 1367155 h 2394585"/>
              <a:gd name="connisteX90" fmla="*/ 0 w 2713355"/>
              <a:gd name="connsiteY90" fmla="*/ 1287145 h 2394585"/>
              <a:gd name="connisteX91" fmla="*/ 9525 w 2713355"/>
              <a:gd name="connsiteY91" fmla="*/ 1217295 h 2394585"/>
              <a:gd name="connisteX92" fmla="*/ 19685 w 2713355"/>
              <a:gd name="connsiteY92" fmla="*/ 1147445 h 2394585"/>
              <a:gd name="connisteX93" fmla="*/ 29845 w 2713355"/>
              <a:gd name="connsiteY93" fmla="*/ 1077595 h 2394585"/>
              <a:gd name="connisteX94" fmla="*/ 39370 w 2713355"/>
              <a:gd name="connsiteY94" fmla="*/ 1007745 h 2394585"/>
              <a:gd name="connisteX95" fmla="*/ 69850 w 2713355"/>
              <a:gd name="connsiteY95" fmla="*/ 937895 h 2394585"/>
              <a:gd name="connisteX96" fmla="*/ 89535 w 2713355"/>
              <a:gd name="connsiteY96" fmla="*/ 858520 h 2394585"/>
              <a:gd name="connisteX97" fmla="*/ 109220 w 2713355"/>
              <a:gd name="connsiteY97" fmla="*/ 788670 h 2394585"/>
              <a:gd name="connisteX98" fmla="*/ 159385 w 2713355"/>
              <a:gd name="connsiteY98" fmla="*/ 708660 h 2394585"/>
              <a:gd name="connisteX99" fmla="*/ 179070 w 2713355"/>
              <a:gd name="connsiteY99" fmla="*/ 638810 h 2394585"/>
              <a:gd name="connisteX100" fmla="*/ 209550 w 2713355"/>
              <a:gd name="connsiteY100" fmla="*/ 568960 h 2394585"/>
              <a:gd name="connisteX101" fmla="*/ 229235 w 2713355"/>
              <a:gd name="connsiteY101" fmla="*/ 478790 h 2394585"/>
              <a:gd name="connisteX102" fmla="*/ 269240 w 2713355"/>
              <a:gd name="connsiteY102" fmla="*/ 409575 h 2394585"/>
              <a:gd name="connisteX103" fmla="*/ 279400 w 2713355"/>
              <a:gd name="connsiteY103" fmla="*/ 339725 h 2394585"/>
              <a:gd name="connisteX104" fmla="*/ 309245 w 2713355"/>
              <a:gd name="connsiteY104" fmla="*/ 269875 h 2394585"/>
              <a:gd name="connisteX105" fmla="*/ 358775 w 2713355"/>
              <a:gd name="connsiteY105" fmla="*/ 200025 h 2394585"/>
              <a:gd name="connisteX106" fmla="*/ 408940 w 2713355"/>
              <a:gd name="connsiteY106" fmla="*/ 130175 h 2394585"/>
              <a:gd name="connisteX107" fmla="*/ 478790 w 2713355"/>
              <a:gd name="connsiteY107" fmla="*/ 60325 h 2394585"/>
              <a:gd name="connisteX108" fmla="*/ 548640 w 2713355"/>
              <a:gd name="connsiteY108" fmla="*/ 20320 h 2394585"/>
              <a:gd name="connisteX109" fmla="*/ 578485 w 2713355"/>
              <a:gd name="connsiteY109" fmla="*/ 10160 h 239458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  <a:cxn ang="0">
                <a:pos x="connisteX90" y="connsiteY90"/>
              </a:cxn>
              <a:cxn ang="0">
                <a:pos x="connisteX91" y="connsiteY91"/>
              </a:cxn>
              <a:cxn ang="0">
                <a:pos x="connisteX92" y="connsiteY92"/>
              </a:cxn>
              <a:cxn ang="0">
                <a:pos x="connisteX93" y="connsiteY93"/>
              </a:cxn>
              <a:cxn ang="0">
                <a:pos x="connisteX94" y="connsiteY94"/>
              </a:cxn>
              <a:cxn ang="0">
                <a:pos x="connisteX95" y="connsiteY95"/>
              </a:cxn>
              <a:cxn ang="0">
                <a:pos x="connisteX96" y="connsiteY96"/>
              </a:cxn>
              <a:cxn ang="0">
                <a:pos x="connisteX97" y="connsiteY97"/>
              </a:cxn>
              <a:cxn ang="0">
                <a:pos x="connisteX98" y="connsiteY98"/>
              </a:cxn>
              <a:cxn ang="0">
                <a:pos x="connisteX99" y="connsiteY99"/>
              </a:cxn>
              <a:cxn ang="0">
                <a:pos x="connisteX100" y="connsiteY100"/>
              </a:cxn>
              <a:cxn ang="0">
                <a:pos x="connisteX101" y="connsiteY101"/>
              </a:cxn>
              <a:cxn ang="0">
                <a:pos x="connisteX102" y="connsiteY102"/>
              </a:cxn>
              <a:cxn ang="0">
                <a:pos x="connisteX103" y="connsiteY103"/>
              </a:cxn>
              <a:cxn ang="0">
                <a:pos x="connisteX104" y="connsiteY104"/>
              </a:cxn>
              <a:cxn ang="0">
                <a:pos x="connisteX105" y="connsiteY105"/>
              </a:cxn>
              <a:cxn ang="0">
                <a:pos x="connisteX106" y="connsiteY106"/>
              </a:cxn>
              <a:cxn ang="0">
                <a:pos x="connisteX107" y="connsiteY107"/>
              </a:cxn>
              <a:cxn ang="0">
                <a:pos x="connisteX108" y="connsiteY108"/>
              </a:cxn>
              <a:cxn ang="0">
                <a:pos x="connisteX109" y="connsiteY109"/>
              </a:cxn>
            </a:cxnLst>
            <a:rect l="l" t="t" r="r" b="b"/>
            <a:pathLst>
              <a:path w="2713355" h="2394585">
                <a:moveTo>
                  <a:pt x="578485" y="10160"/>
                </a:moveTo>
                <a:lnTo>
                  <a:pt x="658495" y="0"/>
                </a:lnTo>
                <a:lnTo>
                  <a:pt x="758190" y="0"/>
                </a:lnTo>
                <a:lnTo>
                  <a:pt x="828040" y="0"/>
                </a:lnTo>
                <a:lnTo>
                  <a:pt x="917575" y="0"/>
                </a:lnTo>
                <a:lnTo>
                  <a:pt x="987425" y="0"/>
                </a:lnTo>
                <a:lnTo>
                  <a:pt x="1057275" y="0"/>
                </a:lnTo>
                <a:lnTo>
                  <a:pt x="1127125" y="0"/>
                </a:lnTo>
                <a:lnTo>
                  <a:pt x="1207135" y="20320"/>
                </a:lnTo>
                <a:lnTo>
                  <a:pt x="1306830" y="20320"/>
                </a:lnTo>
                <a:lnTo>
                  <a:pt x="1396365" y="40005"/>
                </a:lnTo>
                <a:lnTo>
                  <a:pt x="1466215" y="50165"/>
                </a:lnTo>
                <a:lnTo>
                  <a:pt x="1536065" y="60325"/>
                </a:lnTo>
                <a:lnTo>
                  <a:pt x="1616075" y="90170"/>
                </a:lnTo>
                <a:lnTo>
                  <a:pt x="1696085" y="99695"/>
                </a:lnTo>
                <a:lnTo>
                  <a:pt x="1775460" y="120015"/>
                </a:lnTo>
                <a:lnTo>
                  <a:pt x="1845310" y="120015"/>
                </a:lnTo>
                <a:lnTo>
                  <a:pt x="1915160" y="139700"/>
                </a:lnTo>
                <a:lnTo>
                  <a:pt x="1985010" y="149860"/>
                </a:lnTo>
                <a:lnTo>
                  <a:pt x="2054860" y="149860"/>
                </a:lnTo>
                <a:lnTo>
                  <a:pt x="2154555" y="169545"/>
                </a:lnTo>
                <a:lnTo>
                  <a:pt x="2274570" y="200025"/>
                </a:lnTo>
                <a:lnTo>
                  <a:pt x="2374265" y="259715"/>
                </a:lnTo>
                <a:lnTo>
                  <a:pt x="2424430" y="339725"/>
                </a:lnTo>
                <a:lnTo>
                  <a:pt x="2484120" y="419100"/>
                </a:lnTo>
                <a:lnTo>
                  <a:pt x="2513965" y="499110"/>
                </a:lnTo>
                <a:lnTo>
                  <a:pt x="2543810" y="568960"/>
                </a:lnTo>
                <a:lnTo>
                  <a:pt x="2573655" y="648970"/>
                </a:lnTo>
                <a:lnTo>
                  <a:pt x="2603500" y="738505"/>
                </a:lnTo>
                <a:lnTo>
                  <a:pt x="2633980" y="818515"/>
                </a:lnTo>
                <a:lnTo>
                  <a:pt x="2643505" y="888365"/>
                </a:lnTo>
                <a:lnTo>
                  <a:pt x="2653665" y="977900"/>
                </a:lnTo>
                <a:lnTo>
                  <a:pt x="2653665" y="1047750"/>
                </a:lnTo>
                <a:lnTo>
                  <a:pt x="2673350" y="1117600"/>
                </a:lnTo>
                <a:lnTo>
                  <a:pt x="2683510" y="1197610"/>
                </a:lnTo>
                <a:lnTo>
                  <a:pt x="2683510" y="1287145"/>
                </a:lnTo>
                <a:lnTo>
                  <a:pt x="2703830" y="1377315"/>
                </a:lnTo>
                <a:lnTo>
                  <a:pt x="2713355" y="1447165"/>
                </a:lnTo>
                <a:lnTo>
                  <a:pt x="2713355" y="1526540"/>
                </a:lnTo>
                <a:lnTo>
                  <a:pt x="2713355" y="1596390"/>
                </a:lnTo>
                <a:lnTo>
                  <a:pt x="2713355" y="1676400"/>
                </a:lnTo>
                <a:lnTo>
                  <a:pt x="2713355" y="1746250"/>
                </a:lnTo>
                <a:lnTo>
                  <a:pt x="2713355" y="1816100"/>
                </a:lnTo>
                <a:lnTo>
                  <a:pt x="2713355" y="1885950"/>
                </a:lnTo>
                <a:lnTo>
                  <a:pt x="2713355" y="1955800"/>
                </a:lnTo>
                <a:lnTo>
                  <a:pt x="2713355" y="2025650"/>
                </a:lnTo>
                <a:lnTo>
                  <a:pt x="2703830" y="2095500"/>
                </a:lnTo>
                <a:lnTo>
                  <a:pt x="2683510" y="2165350"/>
                </a:lnTo>
                <a:lnTo>
                  <a:pt x="2643505" y="2245360"/>
                </a:lnTo>
                <a:lnTo>
                  <a:pt x="2583815" y="2314575"/>
                </a:lnTo>
                <a:lnTo>
                  <a:pt x="2513965" y="2364740"/>
                </a:lnTo>
                <a:lnTo>
                  <a:pt x="2444115" y="2374900"/>
                </a:lnTo>
                <a:lnTo>
                  <a:pt x="2374265" y="2394585"/>
                </a:lnTo>
                <a:lnTo>
                  <a:pt x="2214880" y="2394585"/>
                </a:lnTo>
                <a:lnTo>
                  <a:pt x="2094865" y="2394585"/>
                </a:lnTo>
                <a:lnTo>
                  <a:pt x="1975485" y="2394585"/>
                </a:lnTo>
                <a:lnTo>
                  <a:pt x="1805940" y="2394585"/>
                </a:lnTo>
                <a:lnTo>
                  <a:pt x="1666240" y="2394585"/>
                </a:lnTo>
                <a:lnTo>
                  <a:pt x="1576070" y="2394585"/>
                </a:lnTo>
                <a:lnTo>
                  <a:pt x="1506220" y="2394585"/>
                </a:lnTo>
                <a:lnTo>
                  <a:pt x="1436370" y="2394585"/>
                </a:lnTo>
                <a:lnTo>
                  <a:pt x="1356360" y="2394585"/>
                </a:lnTo>
                <a:lnTo>
                  <a:pt x="1276985" y="2394585"/>
                </a:lnTo>
                <a:lnTo>
                  <a:pt x="1196975" y="2394585"/>
                </a:lnTo>
                <a:lnTo>
                  <a:pt x="1127125" y="2394585"/>
                </a:lnTo>
                <a:lnTo>
                  <a:pt x="1037590" y="2394585"/>
                </a:lnTo>
                <a:lnTo>
                  <a:pt x="967740" y="2394585"/>
                </a:lnTo>
                <a:lnTo>
                  <a:pt x="897890" y="2394585"/>
                </a:lnTo>
                <a:lnTo>
                  <a:pt x="828040" y="2394585"/>
                </a:lnTo>
                <a:lnTo>
                  <a:pt x="737870" y="2394585"/>
                </a:lnTo>
                <a:lnTo>
                  <a:pt x="648335" y="2394585"/>
                </a:lnTo>
                <a:lnTo>
                  <a:pt x="578485" y="2374900"/>
                </a:lnTo>
                <a:lnTo>
                  <a:pt x="508635" y="2364740"/>
                </a:lnTo>
                <a:lnTo>
                  <a:pt x="419100" y="2334895"/>
                </a:lnTo>
                <a:lnTo>
                  <a:pt x="349250" y="2305050"/>
                </a:lnTo>
                <a:lnTo>
                  <a:pt x="279400" y="2284730"/>
                </a:lnTo>
                <a:lnTo>
                  <a:pt x="189230" y="2265045"/>
                </a:lnTo>
                <a:lnTo>
                  <a:pt x="119380" y="2245360"/>
                </a:lnTo>
                <a:lnTo>
                  <a:pt x="59690" y="2175510"/>
                </a:lnTo>
                <a:lnTo>
                  <a:pt x="39370" y="2095500"/>
                </a:lnTo>
                <a:lnTo>
                  <a:pt x="19685" y="2015490"/>
                </a:lnTo>
                <a:lnTo>
                  <a:pt x="9525" y="1945640"/>
                </a:lnTo>
                <a:lnTo>
                  <a:pt x="0" y="1875790"/>
                </a:lnTo>
                <a:lnTo>
                  <a:pt x="0" y="1805940"/>
                </a:lnTo>
                <a:lnTo>
                  <a:pt x="0" y="1736090"/>
                </a:lnTo>
                <a:lnTo>
                  <a:pt x="0" y="1666240"/>
                </a:lnTo>
                <a:lnTo>
                  <a:pt x="0" y="1596390"/>
                </a:lnTo>
                <a:lnTo>
                  <a:pt x="0" y="1526540"/>
                </a:lnTo>
                <a:lnTo>
                  <a:pt x="0" y="1447165"/>
                </a:lnTo>
                <a:lnTo>
                  <a:pt x="0" y="1367155"/>
                </a:lnTo>
                <a:lnTo>
                  <a:pt x="0" y="1287145"/>
                </a:lnTo>
                <a:lnTo>
                  <a:pt x="9525" y="1217295"/>
                </a:lnTo>
                <a:lnTo>
                  <a:pt x="19685" y="1147445"/>
                </a:lnTo>
                <a:lnTo>
                  <a:pt x="29845" y="1077595"/>
                </a:lnTo>
                <a:lnTo>
                  <a:pt x="39370" y="1007745"/>
                </a:lnTo>
                <a:lnTo>
                  <a:pt x="69850" y="937895"/>
                </a:lnTo>
                <a:lnTo>
                  <a:pt x="89535" y="858520"/>
                </a:lnTo>
                <a:lnTo>
                  <a:pt x="109220" y="788670"/>
                </a:lnTo>
                <a:lnTo>
                  <a:pt x="159385" y="708660"/>
                </a:lnTo>
                <a:lnTo>
                  <a:pt x="179070" y="638810"/>
                </a:lnTo>
                <a:lnTo>
                  <a:pt x="209550" y="568960"/>
                </a:lnTo>
                <a:lnTo>
                  <a:pt x="229235" y="478790"/>
                </a:lnTo>
                <a:lnTo>
                  <a:pt x="269240" y="409575"/>
                </a:lnTo>
                <a:lnTo>
                  <a:pt x="279400" y="339725"/>
                </a:lnTo>
                <a:lnTo>
                  <a:pt x="309245" y="269875"/>
                </a:lnTo>
                <a:lnTo>
                  <a:pt x="358775" y="200025"/>
                </a:lnTo>
                <a:lnTo>
                  <a:pt x="408940" y="130175"/>
                </a:lnTo>
                <a:lnTo>
                  <a:pt x="478790" y="60325"/>
                </a:lnTo>
                <a:lnTo>
                  <a:pt x="548640" y="20320"/>
                </a:lnTo>
                <a:lnTo>
                  <a:pt x="578485" y="10160"/>
                </a:lnTo>
                <a:close/>
              </a:path>
            </a:pathLst>
          </a:custGeom>
          <a:noFill/>
          <a:ln w="6032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059305" y="545465"/>
            <a:ext cx="10274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/>
              <a:t>c</a:t>
            </a:r>
            <a:r>
              <a:rPr lang="en-US" altLang="zh-CN" sz="3200" b="1" baseline="-25000"/>
              <a:t>1</a:t>
            </a:r>
            <a:endParaRPr lang="en-US" altLang="zh-CN" sz="3200" b="1" baseline="-25000"/>
          </a:p>
        </p:txBody>
      </p:sp>
      <p:sp>
        <p:nvSpPr>
          <p:cNvPr id="14" name="文本框 13"/>
          <p:cNvSpPr txBox="1"/>
          <p:nvPr/>
        </p:nvSpPr>
        <p:spPr>
          <a:xfrm>
            <a:off x="459105" y="3394710"/>
            <a:ext cx="10274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/>
              <a:t>c</a:t>
            </a:r>
            <a:r>
              <a:rPr lang="en-US" altLang="zh-CN" sz="3200" b="1" baseline="-25000"/>
              <a:t>2</a:t>
            </a:r>
            <a:endParaRPr lang="en-US" altLang="zh-CN" sz="3200" b="1" baseline="-25000"/>
          </a:p>
        </p:txBody>
      </p:sp>
      <p:sp>
        <p:nvSpPr>
          <p:cNvPr id="15" name="文本框 14"/>
          <p:cNvSpPr txBox="1"/>
          <p:nvPr/>
        </p:nvSpPr>
        <p:spPr>
          <a:xfrm>
            <a:off x="5125720" y="723900"/>
            <a:ext cx="10274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/>
              <a:t>c</a:t>
            </a:r>
            <a:r>
              <a:rPr lang="en-US" altLang="zh-CN" sz="3200" b="1" baseline="-25000"/>
              <a:t>3</a:t>
            </a:r>
            <a:endParaRPr lang="en-US" altLang="zh-CN" sz="3200" b="1" baseline="-25000"/>
          </a:p>
        </p:txBody>
      </p:sp>
      <p:sp>
        <p:nvSpPr>
          <p:cNvPr id="17" name="文本框 16"/>
          <p:cNvSpPr txBox="1"/>
          <p:nvPr/>
        </p:nvSpPr>
        <p:spPr>
          <a:xfrm>
            <a:off x="7231380" y="445135"/>
            <a:ext cx="10274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/>
              <a:t>c</a:t>
            </a:r>
            <a:r>
              <a:rPr lang="en-US" altLang="zh-CN" sz="3200" b="1" baseline="-25000"/>
              <a:t>5</a:t>
            </a:r>
            <a:endParaRPr lang="en-US" altLang="zh-CN" sz="3200" b="1" baseline="-25000"/>
          </a:p>
        </p:txBody>
      </p:sp>
      <p:sp>
        <p:nvSpPr>
          <p:cNvPr id="19" name="文本框 18"/>
          <p:cNvSpPr txBox="1"/>
          <p:nvPr/>
        </p:nvSpPr>
        <p:spPr>
          <a:xfrm>
            <a:off x="10643870" y="545465"/>
            <a:ext cx="10274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/>
              <a:t>c</a:t>
            </a:r>
            <a:r>
              <a:rPr lang="en-US" altLang="zh-CN" sz="3200" b="1" baseline="-25000"/>
              <a:t>7</a:t>
            </a:r>
            <a:endParaRPr lang="en-US" altLang="zh-CN" sz="3200" b="1" baseline="-25000"/>
          </a:p>
        </p:txBody>
      </p:sp>
      <p:graphicFrame>
        <p:nvGraphicFramePr>
          <p:cNvPr id="2" name="表格 1"/>
          <p:cNvGraphicFramePr/>
          <p:nvPr/>
        </p:nvGraphicFramePr>
        <p:xfrm>
          <a:off x="6092190" y="3811905"/>
          <a:ext cx="502031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800"/>
                <a:gridCol w="408051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Nodes</a:t>
                      </a:r>
                      <a:endParaRPr lang="en-US" altLang="zh-CN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posting list</a:t>
                      </a:r>
                      <a:endParaRPr lang="en-US" altLang="zh-CN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U1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(C1,t0) , (C3,t1) , (C5,t2) , (C7,t3)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U2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(C4,t1) , (C5,t2) , (C7,t3)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U3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(C4,t1) , (C5,t2) , (C7,t3)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U4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(C1,t0) , (C3,t1) , (C5,t2) , (C7,t3)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U5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(C2,t0) , (C4,t1) , (C6,t2) , (C7,t3)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U6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(C2,t0) , (C4,t1) , (C6,t2) , (C7,t3)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U7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 (C4,t1) , (C5,t2) , (C7,t3)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0" bldLvl="0" animBg="1"/>
      <p:bldP spid="5" grpId="0" bldLvl="0" animBg="1"/>
      <p:bldP spid="6" grpId="0" bldLvl="0" animBg="1"/>
      <p:bldP spid="8" grpId="0" animBg="1"/>
      <p:bldP spid="9" grpId="0" bldLvl="0" animBg="1"/>
      <p:bldP spid="13" grpId="0"/>
      <p:bldP spid="14" grpId="0"/>
      <p:bldP spid="15" grpId="0"/>
      <p:bldP spid="16" grpId="0"/>
      <p:bldP spid="10" grpId="0" animBg="1"/>
      <p:bldP spid="12" grpId="0" animBg="1"/>
      <p:bldP spid="17" grpId="0"/>
      <p:bldP spid="18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905" y="34925"/>
            <a:ext cx="6171565" cy="41141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095" y="34925"/>
            <a:ext cx="1857375" cy="1905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05" y="4149090"/>
            <a:ext cx="6170930" cy="12001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905" y="5349240"/>
            <a:ext cx="6171565" cy="8128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5045" y="250190"/>
            <a:ext cx="3799840" cy="49142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10320" y="91440"/>
            <a:ext cx="2857500" cy="151511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5070" y="760095"/>
            <a:ext cx="3286760" cy="3175635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3180" y="41910"/>
            <a:ext cx="10515600" cy="681990"/>
          </a:xfrm>
        </p:spPr>
        <p:txBody>
          <a:bodyPr>
            <a:normAutofit fontScale="90000"/>
          </a:bodyPr>
          <a:lstStyle/>
          <a:p>
            <a:r>
              <a:rPr lang="en-US" altLang="zh-CN" sz="4400" dirty="0" smtClean="0">
                <a:sym typeface="+mn-ea"/>
              </a:rPr>
              <a:t>Our Approach</a:t>
            </a:r>
            <a:endParaRPr lang="en-US" altLang="zh-CN" sz="4400" dirty="0" smtClean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162300" y="152400"/>
            <a:ext cx="415353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1" algn="l"/>
            <a:r>
              <a:rPr lang="en-US" sz="2400" b="1" dirty="0">
                <a:solidFill>
                  <a:srgbClr val="FF0000"/>
                </a:solidFill>
                <a:latin typeface="+mn-ea"/>
                <a:sym typeface="+mn-ea"/>
              </a:rPr>
              <a:t>Condensed  TIMEREACH</a:t>
            </a:r>
            <a:endParaRPr lang="en-US" sz="24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5305425" y="2288540"/>
            <a:ext cx="1209675" cy="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2915" y="723900"/>
            <a:ext cx="3319780" cy="3214370"/>
          </a:xfrm>
          <a:prstGeom prst="rect">
            <a:avLst/>
          </a:prstGeom>
        </p:spPr>
      </p:pic>
      <p:graphicFrame>
        <p:nvGraphicFramePr>
          <p:cNvPr id="21" name="表格 20"/>
          <p:cNvGraphicFramePr/>
          <p:nvPr/>
        </p:nvGraphicFramePr>
        <p:xfrm>
          <a:off x="139065" y="3935730"/>
          <a:ext cx="434276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640"/>
                <a:gridCol w="341312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Nodes</a:t>
                      </a:r>
                      <a:endParaRPr lang="en-US" altLang="zh-CN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posting list</a:t>
                      </a:r>
                      <a:endParaRPr lang="en-US" altLang="zh-CN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U1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(C1,t0) , (C3,t1) , (C5,t2) , (C7,t3)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U2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(C4,t1) , (C5,t2) , (C7,t3)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U3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(C4,t1) , (C5,t2) , (C7,t3)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U4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(C1,t0) , (C3,t1) , (C5,t2) , (C7,t3)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U5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(C2,t0) , (C4,t1) , (C6,t2) , (C7,t3)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U6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(C2,t0) , (C4,t1) , (C6,t2) , (C7,t3)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U7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 (C4,t1) , (C5,t2) , (C7,t3)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22" name="直接箭头连接符 21"/>
          <p:cNvCxnSpPr/>
          <p:nvPr/>
        </p:nvCxnSpPr>
        <p:spPr>
          <a:xfrm>
            <a:off x="4928870" y="5241290"/>
            <a:ext cx="1209675" cy="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表格 23"/>
          <p:cNvGraphicFramePr/>
          <p:nvPr/>
        </p:nvGraphicFramePr>
        <p:xfrm>
          <a:off x="6511290" y="3926205"/>
          <a:ext cx="435356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410"/>
                <a:gridCol w="348615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Nodes</a:t>
                      </a:r>
                      <a:endParaRPr lang="en-US" altLang="zh-CN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posting list</a:t>
                      </a:r>
                      <a:endParaRPr lang="en-US" altLang="zh-CN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U1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(C1,[t0,t3])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U2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(C2,[t1,t1]) , (C1,[t2,t3]) 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U3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(C2,[t1,t1]) , (C1,[t2,t3])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U4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(C1,[t0,t3])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U5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(C2,[t0,t0]) , (C2,[t1,t2]) , (C1,[t3,t3])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U6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(C2,[t0,t2]) ,  (C1,[t3,t3])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U7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 (C2,[t1,t1]) , (C1,[t2,t3]) 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47185" y="3630930"/>
            <a:ext cx="3319780" cy="321437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85" y="3570605"/>
            <a:ext cx="3286760" cy="3175635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3180" y="41910"/>
            <a:ext cx="10515600" cy="681990"/>
          </a:xfrm>
        </p:spPr>
        <p:txBody>
          <a:bodyPr>
            <a:normAutofit fontScale="90000"/>
          </a:bodyPr>
          <a:lstStyle/>
          <a:p>
            <a:r>
              <a:rPr lang="en-US" altLang="zh-CN" sz="4400" dirty="0" smtClean="0">
                <a:sym typeface="+mn-ea"/>
              </a:rPr>
              <a:t>Our Approach</a:t>
            </a:r>
            <a:endParaRPr lang="en-US" altLang="zh-CN" sz="4400" dirty="0" smtClean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96285" y="41910"/>
            <a:ext cx="469582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1" algn="l"/>
            <a:r>
              <a:rPr lang="en-US" sz="2400" b="1" dirty="0">
                <a:solidFill>
                  <a:srgbClr val="FF0000"/>
                </a:solidFill>
                <a:latin typeface="+mn-ea"/>
                <a:sym typeface="+mn-ea"/>
              </a:rPr>
              <a:t>Condensed Version Graph </a:t>
            </a:r>
            <a:endParaRPr lang="en-US" sz="24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4135" y="2656840"/>
            <a:ext cx="4639310" cy="4314190"/>
          </a:xfrm>
          <a:prstGeom prst="rect">
            <a:avLst/>
          </a:prstGeom>
        </p:spPr>
      </p:pic>
      <p:cxnSp>
        <p:nvCxnSpPr>
          <p:cNvPr id="22" name="直接箭头连接符 21"/>
          <p:cNvCxnSpPr/>
          <p:nvPr/>
        </p:nvCxnSpPr>
        <p:spPr>
          <a:xfrm flipV="1">
            <a:off x="3390900" y="5155565"/>
            <a:ext cx="547370" cy="254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170180" y="210185"/>
            <a:ext cx="11250295" cy="3532505"/>
            <a:chOff x="598" y="264"/>
            <a:chExt cx="17717" cy="5563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8" y="1090"/>
              <a:ext cx="17404" cy="3670"/>
            </a:xfrm>
            <a:prstGeom prst="rect">
              <a:avLst/>
            </a:prstGeom>
          </p:spPr>
        </p:pic>
        <p:sp>
          <p:nvSpPr>
            <p:cNvPr id="18" name="文本框 17"/>
            <p:cNvSpPr txBox="1"/>
            <p:nvPr/>
          </p:nvSpPr>
          <p:spPr>
            <a:xfrm>
              <a:off x="10333" y="4647"/>
              <a:ext cx="1618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b="1"/>
                <a:t>c</a:t>
              </a:r>
              <a:r>
                <a:rPr lang="en-US" altLang="zh-CN" sz="3200" b="1" baseline="-25000"/>
                <a:t>6</a:t>
              </a:r>
              <a:endParaRPr lang="en-US" altLang="zh-CN" sz="3200" b="1" baseline="-2500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012" y="4647"/>
              <a:ext cx="1618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b="1"/>
                <a:t>c</a:t>
              </a:r>
              <a:r>
                <a:rPr lang="en-US" altLang="zh-CN" sz="3200" b="1" baseline="-25000"/>
                <a:t>4</a:t>
              </a:r>
              <a:endParaRPr lang="en-US" altLang="zh-CN" sz="3200" b="1" baseline="-25000"/>
            </a:p>
          </p:txBody>
        </p:sp>
        <p:sp>
          <p:nvSpPr>
            <p:cNvPr id="186" name=" 186"/>
            <p:cNvSpPr/>
            <p:nvPr/>
          </p:nvSpPr>
          <p:spPr>
            <a:xfrm rot="2220000">
              <a:off x="2071" y="1409"/>
              <a:ext cx="2914" cy="1568"/>
            </a:xfrm>
            <a:prstGeom prst="ellipse">
              <a:avLst/>
            </a:prstGeom>
            <a:noFill/>
            <a:ln w="53975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" name=" 186"/>
            <p:cNvSpPr/>
            <p:nvPr/>
          </p:nvSpPr>
          <p:spPr>
            <a:xfrm>
              <a:off x="658" y="3520"/>
              <a:ext cx="2798" cy="1554"/>
            </a:xfrm>
            <a:prstGeom prst="ellipse">
              <a:avLst/>
            </a:prstGeom>
            <a:noFill/>
            <a:ln w="53975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 186"/>
            <p:cNvSpPr/>
            <p:nvPr/>
          </p:nvSpPr>
          <p:spPr>
            <a:xfrm rot="2220000">
              <a:off x="6269" y="1518"/>
              <a:ext cx="3270" cy="1378"/>
            </a:xfrm>
            <a:prstGeom prst="ellipse">
              <a:avLst/>
            </a:prstGeom>
            <a:noFill/>
            <a:ln w="53975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4796" y="2681"/>
              <a:ext cx="4243" cy="2213"/>
            </a:xfrm>
            <a:custGeom>
              <a:avLst/>
              <a:gdLst>
                <a:gd name="connisteX0" fmla="*/ 219075 w 2703830"/>
                <a:gd name="connsiteY0" fmla="*/ 20320 h 1765935"/>
                <a:gd name="connisteX1" fmla="*/ 288925 w 2703830"/>
                <a:gd name="connsiteY1" fmla="*/ 20320 h 1765935"/>
                <a:gd name="connisteX2" fmla="*/ 368935 w 2703830"/>
                <a:gd name="connsiteY2" fmla="*/ 10160 h 1765935"/>
                <a:gd name="connisteX3" fmla="*/ 448945 w 2703830"/>
                <a:gd name="connsiteY3" fmla="*/ 10160 h 1765935"/>
                <a:gd name="connisteX4" fmla="*/ 538480 w 2703830"/>
                <a:gd name="connsiteY4" fmla="*/ 10160 h 1765935"/>
                <a:gd name="connisteX5" fmla="*/ 608330 w 2703830"/>
                <a:gd name="connsiteY5" fmla="*/ 10160 h 1765935"/>
                <a:gd name="connisteX6" fmla="*/ 678180 w 2703830"/>
                <a:gd name="connsiteY6" fmla="*/ 10160 h 1765935"/>
                <a:gd name="connisteX7" fmla="*/ 748030 w 2703830"/>
                <a:gd name="connsiteY7" fmla="*/ 10160 h 1765935"/>
                <a:gd name="connisteX8" fmla="*/ 817880 w 2703830"/>
                <a:gd name="connsiteY8" fmla="*/ 10160 h 1765935"/>
                <a:gd name="connisteX9" fmla="*/ 887730 w 2703830"/>
                <a:gd name="connsiteY9" fmla="*/ 10160 h 1765935"/>
                <a:gd name="connisteX10" fmla="*/ 957580 w 2703830"/>
                <a:gd name="connsiteY10" fmla="*/ 10160 h 1765935"/>
                <a:gd name="connisteX11" fmla="*/ 1037590 w 2703830"/>
                <a:gd name="connsiteY11" fmla="*/ 10160 h 1765935"/>
                <a:gd name="connisteX12" fmla="*/ 1107440 w 2703830"/>
                <a:gd name="connsiteY12" fmla="*/ 10160 h 1765935"/>
                <a:gd name="connisteX13" fmla="*/ 1186815 w 2703830"/>
                <a:gd name="connsiteY13" fmla="*/ 10160 h 1765935"/>
                <a:gd name="connisteX14" fmla="*/ 1256665 w 2703830"/>
                <a:gd name="connsiteY14" fmla="*/ 29845 h 1765935"/>
                <a:gd name="connisteX15" fmla="*/ 1336675 w 2703830"/>
                <a:gd name="connsiteY15" fmla="*/ 60325 h 1765935"/>
                <a:gd name="connisteX16" fmla="*/ 1406525 w 2703830"/>
                <a:gd name="connsiteY16" fmla="*/ 90170 h 1765935"/>
                <a:gd name="connisteX17" fmla="*/ 1476375 w 2703830"/>
                <a:gd name="connsiteY17" fmla="*/ 120015 h 1765935"/>
                <a:gd name="connisteX18" fmla="*/ 1546225 w 2703830"/>
                <a:gd name="connsiteY18" fmla="*/ 169545 h 1765935"/>
                <a:gd name="connisteX19" fmla="*/ 1626235 w 2703830"/>
                <a:gd name="connsiteY19" fmla="*/ 219710 h 1765935"/>
                <a:gd name="connisteX20" fmla="*/ 1696085 w 2703830"/>
                <a:gd name="connsiteY20" fmla="*/ 259715 h 1765935"/>
                <a:gd name="connisteX21" fmla="*/ 1765935 w 2703830"/>
                <a:gd name="connsiteY21" fmla="*/ 299720 h 1765935"/>
                <a:gd name="connisteX22" fmla="*/ 1835785 w 2703830"/>
                <a:gd name="connsiteY22" fmla="*/ 349250 h 1765935"/>
                <a:gd name="connisteX23" fmla="*/ 1905635 w 2703830"/>
                <a:gd name="connsiteY23" fmla="*/ 379095 h 1765935"/>
                <a:gd name="connisteX24" fmla="*/ 1985010 w 2703830"/>
                <a:gd name="connsiteY24" fmla="*/ 439420 h 1765935"/>
                <a:gd name="connisteX25" fmla="*/ 2065020 w 2703830"/>
                <a:gd name="connsiteY25" fmla="*/ 509270 h 1765935"/>
                <a:gd name="connisteX26" fmla="*/ 2154555 w 2703830"/>
                <a:gd name="connsiteY26" fmla="*/ 568960 h 1765935"/>
                <a:gd name="connisteX27" fmla="*/ 2214880 w 2703830"/>
                <a:gd name="connsiteY27" fmla="*/ 648970 h 1765935"/>
                <a:gd name="connisteX28" fmla="*/ 2274570 w 2703830"/>
                <a:gd name="connsiteY28" fmla="*/ 718820 h 1765935"/>
                <a:gd name="connisteX29" fmla="*/ 2324735 w 2703830"/>
                <a:gd name="connsiteY29" fmla="*/ 788035 h 1765935"/>
                <a:gd name="connisteX30" fmla="*/ 2374265 w 2703830"/>
                <a:gd name="connsiteY30" fmla="*/ 857885 h 1765935"/>
                <a:gd name="connisteX31" fmla="*/ 2433955 w 2703830"/>
                <a:gd name="connsiteY31" fmla="*/ 927735 h 1765935"/>
                <a:gd name="connisteX32" fmla="*/ 2473960 w 2703830"/>
                <a:gd name="connsiteY32" fmla="*/ 997585 h 1765935"/>
                <a:gd name="connisteX33" fmla="*/ 2524125 w 2703830"/>
                <a:gd name="connsiteY33" fmla="*/ 1067435 h 1765935"/>
                <a:gd name="connisteX34" fmla="*/ 2583815 w 2703830"/>
                <a:gd name="connsiteY34" fmla="*/ 1137285 h 1765935"/>
                <a:gd name="connisteX35" fmla="*/ 2633980 w 2703830"/>
                <a:gd name="connsiteY35" fmla="*/ 1207135 h 1765935"/>
                <a:gd name="connisteX36" fmla="*/ 2683510 w 2703830"/>
                <a:gd name="connsiteY36" fmla="*/ 1276985 h 1765935"/>
                <a:gd name="connisteX37" fmla="*/ 2703830 w 2703830"/>
                <a:gd name="connsiteY37" fmla="*/ 1356995 h 1765935"/>
                <a:gd name="connisteX38" fmla="*/ 2673985 w 2703830"/>
                <a:gd name="connsiteY38" fmla="*/ 1426845 h 1765935"/>
                <a:gd name="connisteX39" fmla="*/ 2623820 w 2703830"/>
                <a:gd name="connsiteY39" fmla="*/ 1496695 h 1765935"/>
                <a:gd name="connisteX40" fmla="*/ 2553970 w 2703830"/>
                <a:gd name="connsiteY40" fmla="*/ 1536700 h 1765935"/>
                <a:gd name="connisteX41" fmla="*/ 2473960 w 2703830"/>
                <a:gd name="connsiteY41" fmla="*/ 1566545 h 1765935"/>
                <a:gd name="connisteX42" fmla="*/ 2344420 w 2703830"/>
                <a:gd name="connsiteY42" fmla="*/ 1626235 h 1765935"/>
                <a:gd name="connisteX43" fmla="*/ 2244725 w 2703830"/>
                <a:gd name="connsiteY43" fmla="*/ 1646555 h 1765935"/>
                <a:gd name="connisteX44" fmla="*/ 2154555 w 2703830"/>
                <a:gd name="connsiteY44" fmla="*/ 1686560 h 1765935"/>
                <a:gd name="connisteX45" fmla="*/ 2085340 w 2703830"/>
                <a:gd name="connsiteY45" fmla="*/ 1696085 h 1765935"/>
                <a:gd name="connisteX46" fmla="*/ 2005330 w 2703830"/>
                <a:gd name="connsiteY46" fmla="*/ 1725930 h 1765935"/>
                <a:gd name="connisteX47" fmla="*/ 1935480 w 2703830"/>
                <a:gd name="connsiteY47" fmla="*/ 1736090 h 1765935"/>
                <a:gd name="connisteX48" fmla="*/ 1855470 w 2703830"/>
                <a:gd name="connsiteY48" fmla="*/ 1746250 h 1765935"/>
                <a:gd name="connisteX49" fmla="*/ 1785620 w 2703830"/>
                <a:gd name="connsiteY49" fmla="*/ 1756410 h 1765935"/>
                <a:gd name="connisteX50" fmla="*/ 1715770 w 2703830"/>
                <a:gd name="connsiteY50" fmla="*/ 1765935 h 1765935"/>
                <a:gd name="connisteX51" fmla="*/ 1645920 w 2703830"/>
                <a:gd name="connsiteY51" fmla="*/ 1765935 h 1765935"/>
                <a:gd name="connisteX52" fmla="*/ 1565910 w 2703830"/>
                <a:gd name="connsiteY52" fmla="*/ 1765935 h 1765935"/>
                <a:gd name="connisteX53" fmla="*/ 1496695 w 2703830"/>
                <a:gd name="connsiteY53" fmla="*/ 1765935 h 1765935"/>
                <a:gd name="connisteX54" fmla="*/ 1426845 w 2703830"/>
                <a:gd name="connsiteY54" fmla="*/ 1765935 h 1765935"/>
                <a:gd name="connisteX55" fmla="*/ 1356995 w 2703830"/>
                <a:gd name="connsiteY55" fmla="*/ 1765935 h 1765935"/>
                <a:gd name="connisteX56" fmla="*/ 1276985 w 2703830"/>
                <a:gd name="connsiteY56" fmla="*/ 1765935 h 1765935"/>
                <a:gd name="connisteX57" fmla="*/ 1207135 w 2703830"/>
                <a:gd name="connsiteY57" fmla="*/ 1765935 h 1765935"/>
                <a:gd name="connisteX58" fmla="*/ 1116965 w 2703830"/>
                <a:gd name="connsiteY58" fmla="*/ 1765935 h 1765935"/>
                <a:gd name="connisteX59" fmla="*/ 1027430 w 2703830"/>
                <a:gd name="connsiteY59" fmla="*/ 1746250 h 1765935"/>
                <a:gd name="connisteX60" fmla="*/ 937895 w 2703830"/>
                <a:gd name="connsiteY60" fmla="*/ 1736090 h 1765935"/>
                <a:gd name="connisteX61" fmla="*/ 857885 w 2703830"/>
                <a:gd name="connsiteY61" fmla="*/ 1725930 h 1765935"/>
                <a:gd name="connisteX62" fmla="*/ 777875 w 2703830"/>
                <a:gd name="connsiteY62" fmla="*/ 1716405 h 1765935"/>
                <a:gd name="connisteX63" fmla="*/ 708025 w 2703830"/>
                <a:gd name="connsiteY63" fmla="*/ 1696085 h 1765935"/>
                <a:gd name="connisteX64" fmla="*/ 638175 w 2703830"/>
                <a:gd name="connsiteY64" fmla="*/ 1656080 h 1765935"/>
                <a:gd name="connisteX65" fmla="*/ 568325 w 2703830"/>
                <a:gd name="connsiteY65" fmla="*/ 1626235 h 1765935"/>
                <a:gd name="connisteX66" fmla="*/ 498475 w 2703830"/>
                <a:gd name="connsiteY66" fmla="*/ 1586230 h 1765935"/>
                <a:gd name="connisteX67" fmla="*/ 428625 w 2703830"/>
                <a:gd name="connsiteY67" fmla="*/ 1526540 h 1765935"/>
                <a:gd name="connisteX68" fmla="*/ 358775 w 2703830"/>
                <a:gd name="connsiteY68" fmla="*/ 1477010 h 1765935"/>
                <a:gd name="connisteX69" fmla="*/ 288925 w 2703830"/>
                <a:gd name="connsiteY69" fmla="*/ 1426845 h 1765935"/>
                <a:gd name="connisteX70" fmla="*/ 209550 w 2703830"/>
                <a:gd name="connsiteY70" fmla="*/ 1346835 h 1765935"/>
                <a:gd name="connisteX71" fmla="*/ 159385 w 2703830"/>
                <a:gd name="connsiteY71" fmla="*/ 1276985 h 1765935"/>
                <a:gd name="connisteX72" fmla="*/ 119380 w 2703830"/>
                <a:gd name="connsiteY72" fmla="*/ 1207135 h 1765935"/>
                <a:gd name="connisteX73" fmla="*/ 79375 w 2703830"/>
                <a:gd name="connsiteY73" fmla="*/ 1137285 h 1765935"/>
                <a:gd name="connisteX74" fmla="*/ 59690 w 2703830"/>
                <a:gd name="connsiteY74" fmla="*/ 1067435 h 1765935"/>
                <a:gd name="connisteX75" fmla="*/ 29845 w 2703830"/>
                <a:gd name="connsiteY75" fmla="*/ 997585 h 1765935"/>
                <a:gd name="connisteX76" fmla="*/ 19685 w 2703830"/>
                <a:gd name="connsiteY76" fmla="*/ 927735 h 1765935"/>
                <a:gd name="connisteX77" fmla="*/ 0 w 2703830"/>
                <a:gd name="connsiteY77" fmla="*/ 838200 h 1765935"/>
                <a:gd name="connisteX78" fmla="*/ 0 w 2703830"/>
                <a:gd name="connsiteY78" fmla="*/ 768350 h 1765935"/>
                <a:gd name="connisteX79" fmla="*/ 0 w 2703830"/>
                <a:gd name="connsiteY79" fmla="*/ 698500 h 1765935"/>
                <a:gd name="connisteX80" fmla="*/ 0 w 2703830"/>
                <a:gd name="connsiteY80" fmla="*/ 598805 h 1765935"/>
                <a:gd name="connisteX81" fmla="*/ 0 w 2703830"/>
                <a:gd name="connsiteY81" fmla="*/ 499110 h 1765935"/>
                <a:gd name="connisteX82" fmla="*/ 0 w 2703830"/>
                <a:gd name="connsiteY82" fmla="*/ 429260 h 1765935"/>
                <a:gd name="connisteX83" fmla="*/ 19685 w 2703830"/>
                <a:gd name="connsiteY83" fmla="*/ 349250 h 1765935"/>
                <a:gd name="connisteX84" fmla="*/ 40005 w 2703830"/>
                <a:gd name="connsiteY84" fmla="*/ 279400 h 1765935"/>
                <a:gd name="connisteX85" fmla="*/ 89535 w 2703830"/>
                <a:gd name="connsiteY85" fmla="*/ 209550 h 1765935"/>
                <a:gd name="connisteX86" fmla="*/ 149225 w 2703830"/>
                <a:gd name="connsiteY86" fmla="*/ 139700 h 1765935"/>
                <a:gd name="connisteX87" fmla="*/ 179705 w 2703830"/>
                <a:gd name="connsiteY87" fmla="*/ 69850 h 1765935"/>
                <a:gd name="connisteX88" fmla="*/ 229235 w 2703830"/>
                <a:gd name="connsiteY88" fmla="*/ 0 h 1765935"/>
                <a:gd name="connisteX89" fmla="*/ 219075 w 2703830"/>
                <a:gd name="connsiteY89" fmla="*/ 20320 h 176593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  <a:cxn ang="0">
                  <a:pos x="connisteX25" y="connsiteY25"/>
                </a:cxn>
                <a:cxn ang="0">
                  <a:pos x="connisteX26" y="connsiteY26"/>
                </a:cxn>
                <a:cxn ang="0">
                  <a:pos x="connisteX27" y="connsiteY27"/>
                </a:cxn>
                <a:cxn ang="0">
                  <a:pos x="connisteX28" y="connsiteY28"/>
                </a:cxn>
                <a:cxn ang="0">
                  <a:pos x="connisteX29" y="connsiteY29"/>
                </a:cxn>
                <a:cxn ang="0">
                  <a:pos x="connisteX30" y="connsiteY30"/>
                </a:cxn>
                <a:cxn ang="0">
                  <a:pos x="connisteX31" y="connsiteY31"/>
                </a:cxn>
                <a:cxn ang="0">
                  <a:pos x="connisteX32" y="connsiteY32"/>
                </a:cxn>
                <a:cxn ang="0">
                  <a:pos x="connisteX33" y="connsiteY33"/>
                </a:cxn>
                <a:cxn ang="0">
                  <a:pos x="connisteX34" y="connsiteY34"/>
                </a:cxn>
                <a:cxn ang="0">
                  <a:pos x="connisteX35" y="connsiteY35"/>
                </a:cxn>
                <a:cxn ang="0">
                  <a:pos x="connisteX36" y="connsiteY36"/>
                </a:cxn>
                <a:cxn ang="0">
                  <a:pos x="connisteX37" y="connsiteY37"/>
                </a:cxn>
                <a:cxn ang="0">
                  <a:pos x="connisteX38" y="connsiteY38"/>
                </a:cxn>
                <a:cxn ang="0">
                  <a:pos x="connisteX39" y="connsiteY39"/>
                </a:cxn>
                <a:cxn ang="0">
                  <a:pos x="connisteX40" y="connsiteY40"/>
                </a:cxn>
                <a:cxn ang="0">
                  <a:pos x="connisteX41" y="connsiteY41"/>
                </a:cxn>
                <a:cxn ang="0">
                  <a:pos x="connisteX42" y="connsiteY42"/>
                </a:cxn>
                <a:cxn ang="0">
                  <a:pos x="connisteX43" y="connsiteY43"/>
                </a:cxn>
                <a:cxn ang="0">
                  <a:pos x="connisteX44" y="connsiteY44"/>
                </a:cxn>
                <a:cxn ang="0">
                  <a:pos x="connisteX45" y="connsiteY45"/>
                </a:cxn>
                <a:cxn ang="0">
                  <a:pos x="connisteX46" y="connsiteY46"/>
                </a:cxn>
                <a:cxn ang="0">
                  <a:pos x="connisteX47" y="connsiteY47"/>
                </a:cxn>
                <a:cxn ang="0">
                  <a:pos x="connisteX48" y="connsiteY48"/>
                </a:cxn>
                <a:cxn ang="0">
                  <a:pos x="connisteX49" y="connsiteY49"/>
                </a:cxn>
                <a:cxn ang="0">
                  <a:pos x="connisteX50" y="connsiteY50"/>
                </a:cxn>
                <a:cxn ang="0">
                  <a:pos x="connisteX51" y="connsiteY51"/>
                </a:cxn>
                <a:cxn ang="0">
                  <a:pos x="connisteX52" y="connsiteY52"/>
                </a:cxn>
                <a:cxn ang="0">
                  <a:pos x="connisteX53" y="connsiteY53"/>
                </a:cxn>
                <a:cxn ang="0">
                  <a:pos x="connisteX54" y="connsiteY54"/>
                </a:cxn>
                <a:cxn ang="0">
                  <a:pos x="connisteX55" y="connsiteY55"/>
                </a:cxn>
                <a:cxn ang="0">
                  <a:pos x="connisteX56" y="connsiteY56"/>
                </a:cxn>
                <a:cxn ang="0">
                  <a:pos x="connisteX57" y="connsiteY57"/>
                </a:cxn>
                <a:cxn ang="0">
                  <a:pos x="connisteX58" y="connsiteY58"/>
                </a:cxn>
                <a:cxn ang="0">
                  <a:pos x="connisteX59" y="connsiteY59"/>
                </a:cxn>
                <a:cxn ang="0">
                  <a:pos x="connisteX60" y="connsiteY60"/>
                </a:cxn>
                <a:cxn ang="0">
                  <a:pos x="connisteX61" y="connsiteY61"/>
                </a:cxn>
                <a:cxn ang="0">
                  <a:pos x="connisteX62" y="connsiteY62"/>
                </a:cxn>
                <a:cxn ang="0">
                  <a:pos x="connisteX63" y="connsiteY63"/>
                </a:cxn>
                <a:cxn ang="0">
                  <a:pos x="connisteX64" y="connsiteY64"/>
                </a:cxn>
                <a:cxn ang="0">
                  <a:pos x="connisteX65" y="connsiteY65"/>
                </a:cxn>
                <a:cxn ang="0">
                  <a:pos x="connisteX66" y="connsiteY66"/>
                </a:cxn>
                <a:cxn ang="0">
                  <a:pos x="connisteX67" y="connsiteY67"/>
                </a:cxn>
                <a:cxn ang="0">
                  <a:pos x="connisteX68" y="connsiteY68"/>
                </a:cxn>
                <a:cxn ang="0">
                  <a:pos x="connisteX69" y="connsiteY69"/>
                </a:cxn>
                <a:cxn ang="0">
                  <a:pos x="connisteX70" y="connsiteY70"/>
                </a:cxn>
                <a:cxn ang="0">
                  <a:pos x="connisteX71" y="connsiteY71"/>
                </a:cxn>
                <a:cxn ang="0">
                  <a:pos x="connisteX72" y="connsiteY72"/>
                </a:cxn>
                <a:cxn ang="0">
                  <a:pos x="connisteX73" y="connsiteY73"/>
                </a:cxn>
                <a:cxn ang="0">
                  <a:pos x="connisteX74" y="connsiteY74"/>
                </a:cxn>
                <a:cxn ang="0">
                  <a:pos x="connisteX75" y="connsiteY75"/>
                </a:cxn>
                <a:cxn ang="0">
                  <a:pos x="connisteX76" y="connsiteY76"/>
                </a:cxn>
                <a:cxn ang="0">
                  <a:pos x="connisteX77" y="connsiteY77"/>
                </a:cxn>
                <a:cxn ang="0">
                  <a:pos x="connisteX78" y="connsiteY78"/>
                </a:cxn>
                <a:cxn ang="0">
                  <a:pos x="connisteX79" y="connsiteY79"/>
                </a:cxn>
                <a:cxn ang="0">
                  <a:pos x="connisteX80" y="connsiteY80"/>
                </a:cxn>
                <a:cxn ang="0">
                  <a:pos x="connisteX81" y="connsiteY81"/>
                </a:cxn>
                <a:cxn ang="0">
                  <a:pos x="connisteX82" y="connsiteY82"/>
                </a:cxn>
                <a:cxn ang="0">
                  <a:pos x="connisteX83" y="connsiteY83"/>
                </a:cxn>
                <a:cxn ang="0">
                  <a:pos x="connisteX84" y="connsiteY84"/>
                </a:cxn>
                <a:cxn ang="0">
                  <a:pos x="connisteX85" y="connsiteY85"/>
                </a:cxn>
                <a:cxn ang="0">
                  <a:pos x="connisteX86" y="connsiteY86"/>
                </a:cxn>
                <a:cxn ang="0">
                  <a:pos x="connisteX87" y="connsiteY87"/>
                </a:cxn>
                <a:cxn ang="0">
                  <a:pos x="connisteX88" y="connsiteY88"/>
                </a:cxn>
                <a:cxn ang="0">
                  <a:pos x="connisteX89" y="connsiteY89"/>
                </a:cxn>
              </a:cxnLst>
              <a:rect l="l" t="t" r="r" b="b"/>
              <a:pathLst>
                <a:path w="2703830" h="1765935">
                  <a:moveTo>
                    <a:pt x="219075" y="20320"/>
                  </a:moveTo>
                  <a:lnTo>
                    <a:pt x="288925" y="20320"/>
                  </a:lnTo>
                  <a:lnTo>
                    <a:pt x="368935" y="10160"/>
                  </a:lnTo>
                  <a:lnTo>
                    <a:pt x="448945" y="10160"/>
                  </a:lnTo>
                  <a:lnTo>
                    <a:pt x="538480" y="10160"/>
                  </a:lnTo>
                  <a:lnTo>
                    <a:pt x="608330" y="10160"/>
                  </a:lnTo>
                  <a:lnTo>
                    <a:pt x="678180" y="10160"/>
                  </a:lnTo>
                  <a:lnTo>
                    <a:pt x="748030" y="10160"/>
                  </a:lnTo>
                  <a:lnTo>
                    <a:pt x="817880" y="10160"/>
                  </a:lnTo>
                  <a:lnTo>
                    <a:pt x="887730" y="10160"/>
                  </a:lnTo>
                  <a:lnTo>
                    <a:pt x="957580" y="10160"/>
                  </a:lnTo>
                  <a:lnTo>
                    <a:pt x="1037590" y="10160"/>
                  </a:lnTo>
                  <a:lnTo>
                    <a:pt x="1107440" y="10160"/>
                  </a:lnTo>
                  <a:lnTo>
                    <a:pt x="1186815" y="10160"/>
                  </a:lnTo>
                  <a:lnTo>
                    <a:pt x="1256665" y="29845"/>
                  </a:lnTo>
                  <a:lnTo>
                    <a:pt x="1336675" y="60325"/>
                  </a:lnTo>
                  <a:lnTo>
                    <a:pt x="1406525" y="90170"/>
                  </a:lnTo>
                  <a:lnTo>
                    <a:pt x="1476375" y="120015"/>
                  </a:lnTo>
                  <a:lnTo>
                    <a:pt x="1546225" y="169545"/>
                  </a:lnTo>
                  <a:lnTo>
                    <a:pt x="1626235" y="219710"/>
                  </a:lnTo>
                  <a:lnTo>
                    <a:pt x="1696085" y="259715"/>
                  </a:lnTo>
                  <a:lnTo>
                    <a:pt x="1765935" y="299720"/>
                  </a:lnTo>
                  <a:lnTo>
                    <a:pt x="1835785" y="349250"/>
                  </a:lnTo>
                  <a:lnTo>
                    <a:pt x="1905635" y="379095"/>
                  </a:lnTo>
                  <a:lnTo>
                    <a:pt x="1985010" y="439420"/>
                  </a:lnTo>
                  <a:lnTo>
                    <a:pt x="2065020" y="509270"/>
                  </a:lnTo>
                  <a:lnTo>
                    <a:pt x="2154555" y="568960"/>
                  </a:lnTo>
                  <a:lnTo>
                    <a:pt x="2214880" y="648970"/>
                  </a:lnTo>
                  <a:lnTo>
                    <a:pt x="2274570" y="718820"/>
                  </a:lnTo>
                  <a:lnTo>
                    <a:pt x="2324735" y="788035"/>
                  </a:lnTo>
                  <a:lnTo>
                    <a:pt x="2374265" y="857885"/>
                  </a:lnTo>
                  <a:lnTo>
                    <a:pt x="2433955" y="927735"/>
                  </a:lnTo>
                  <a:lnTo>
                    <a:pt x="2473960" y="997585"/>
                  </a:lnTo>
                  <a:lnTo>
                    <a:pt x="2524125" y="1067435"/>
                  </a:lnTo>
                  <a:lnTo>
                    <a:pt x="2583815" y="1137285"/>
                  </a:lnTo>
                  <a:lnTo>
                    <a:pt x="2633980" y="1207135"/>
                  </a:lnTo>
                  <a:lnTo>
                    <a:pt x="2683510" y="1276985"/>
                  </a:lnTo>
                  <a:lnTo>
                    <a:pt x="2703830" y="1356995"/>
                  </a:lnTo>
                  <a:lnTo>
                    <a:pt x="2673985" y="1426845"/>
                  </a:lnTo>
                  <a:lnTo>
                    <a:pt x="2623820" y="1496695"/>
                  </a:lnTo>
                  <a:lnTo>
                    <a:pt x="2553970" y="1536700"/>
                  </a:lnTo>
                  <a:lnTo>
                    <a:pt x="2473960" y="1566545"/>
                  </a:lnTo>
                  <a:lnTo>
                    <a:pt x="2344420" y="1626235"/>
                  </a:lnTo>
                  <a:lnTo>
                    <a:pt x="2244725" y="1646555"/>
                  </a:lnTo>
                  <a:lnTo>
                    <a:pt x="2154555" y="1686560"/>
                  </a:lnTo>
                  <a:lnTo>
                    <a:pt x="2085340" y="1696085"/>
                  </a:lnTo>
                  <a:lnTo>
                    <a:pt x="2005330" y="1725930"/>
                  </a:lnTo>
                  <a:lnTo>
                    <a:pt x="1935480" y="1736090"/>
                  </a:lnTo>
                  <a:lnTo>
                    <a:pt x="1855470" y="1746250"/>
                  </a:lnTo>
                  <a:lnTo>
                    <a:pt x="1785620" y="1756410"/>
                  </a:lnTo>
                  <a:lnTo>
                    <a:pt x="1715770" y="1765935"/>
                  </a:lnTo>
                  <a:lnTo>
                    <a:pt x="1645920" y="1765935"/>
                  </a:lnTo>
                  <a:lnTo>
                    <a:pt x="1565910" y="1765935"/>
                  </a:lnTo>
                  <a:lnTo>
                    <a:pt x="1496695" y="1765935"/>
                  </a:lnTo>
                  <a:lnTo>
                    <a:pt x="1426845" y="1765935"/>
                  </a:lnTo>
                  <a:lnTo>
                    <a:pt x="1356995" y="1765935"/>
                  </a:lnTo>
                  <a:lnTo>
                    <a:pt x="1276985" y="1765935"/>
                  </a:lnTo>
                  <a:lnTo>
                    <a:pt x="1207135" y="1765935"/>
                  </a:lnTo>
                  <a:lnTo>
                    <a:pt x="1116965" y="1765935"/>
                  </a:lnTo>
                  <a:lnTo>
                    <a:pt x="1027430" y="1746250"/>
                  </a:lnTo>
                  <a:lnTo>
                    <a:pt x="937895" y="1736090"/>
                  </a:lnTo>
                  <a:lnTo>
                    <a:pt x="857885" y="1725930"/>
                  </a:lnTo>
                  <a:lnTo>
                    <a:pt x="777875" y="1716405"/>
                  </a:lnTo>
                  <a:lnTo>
                    <a:pt x="708025" y="1696085"/>
                  </a:lnTo>
                  <a:lnTo>
                    <a:pt x="638175" y="1656080"/>
                  </a:lnTo>
                  <a:lnTo>
                    <a:pt x="568325" y="1626235"/>
                  </a:lnTo>
                  <a:lnTo>
                    <a:pt x="498475" y="1586230"/>
                  </a:lnTo>
                  <a:lnTo>
                    <a:pt x="428625" y="1526540"/>
                  </a:lnTo>
                  <a:lnTo>
                    <a:pt x="358775" y="1477010"/>
                  </a:lnTo>
                  <a:lnTo>
                    <a:pt x="288925" y="1426845"/>
                  </a:lnTo>
                  <a:lnTo>
                    <a:pt x="209550" y="1346835"/>
                  </a:lnTo>
                  <a:lnTo>
                    <a:pt x="159385" y="1276985"/>
                  </a:lnTo>
                  <a:lnTo>
                    <a:pt x="119380" y="1207135"/>
                  </a:lnTo>
                  <a:lnTo>
                    <a:pt x="79375" y="1137285"/>
                  </a:lnTo>
                  <a:lnTo>
                    <a:pt x="59690" y="1067435"/>
                  </a:lnTo>
                  <a:lnTo>
                    <a:pt x="29845" y="997585"/>
                  </a:lnTo>
                  <a:lnTo>
                    <a:pt x="19685" y="927735"/>
                  </a:lnTo>
                  <a:lnTo>
                    <a:pt x="0" y="838200"/>
                  </a:lnTo>
                  <a:lnTo>
                    <a:pt x="0" y="768350"/>
                  </a:lnTo>
                  <a:lnTo>
                    <a:pt x="0" y="698500"/>
                  </a:lnTo>
                  <a:lnTo>
                    <a:pt x="0" y="598805"/>
                  </a:lnTo>
                  <a:lnTo>
                    <a:pt x="0" y="499110"/>
                  </a:lnTo>
                  <a:lnTo>
                    <a:pt x="0" y="429260"/>
                  </a:lnTo>
                  <a:lnTo>
                    <a:pt x="19685" y="349250"/>
                  </a:lnTo>
                  <a:lnTo>
                    <a:pt x="40005" y="279400"/>
                  </a:lnTo>
                  <a:lnTo>
                    <a:pt x="89535" y="209550"/>
                  </a:lnTo>
                  <a:lnTo>
                    <a:pt x="149225" y="139700"/>
                  </a:lnTo>
                  <a:lnTo>
                    <a:pt x="179705" y="69850"/>
                  </a:lnTo>
                  <a:lnTo>
                    <a:pt x="229235" y="0"/>
                  </a:lnTo>
                  <a:lnTo>
                    <a:pt x="219075" y="20320"/>
                  </a:lnTo>
                  <a:close/>
                </a:path>
              </a:pathLst>
            </a:custGeom>
            <a:noFill/>
            <a:ln w="47625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 186"/>
            <p:cNvSpPr/>
            <p:nvPr/>
          </p:nvSpPr>
          <p:spPr>
            <a:xfrm>
              <a:off x="9529" y="3823"/>
              <a:ext cx="2560" cy="1082"/>
            </a:xfrm>
            <a:prstGeom prst="ellipse">
              <a:avLst/>
            </a:prstGeom>
            <a:noFill/>
            <a:ln w="53975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9649" y="1183"/>
              <a:ext cx="4210" cy="3850"/>
            </a:xfrm>
            <a:custGeom>
              <a:avLst/>
              <a:gdLst>
                <a:gd name="connisteX0" fmla="*/ 2574290 w 2823210"/>
                <a:gd name="connsiteY0" fmla="*/ 2394585 h 2524125"/>
                <a:gd name="connisteX1" fmla="*/ 2504440 w 2823210"/>
                <a:gd name="connsiteY1" fmla="*/ 2424430 h 2524125"/>
                <a:gd name="connisteX2" fmla="*/ 2434590 w 2823210"/>
                <a:gd name="connsiteY2" fmla="*/ 2474595 h 2524125"/>
                <a:gd name="connisteX3" fmla="*/ 2364740 w 2823210"/>
                <a:gd name="connsiteY3" fmla="*/ 2513965 h 2524125"/>
                <a:gd name="connisteX4" fmla="*/ 2284730 w 2823210"/>
                <a:gd name="connsiteY4" fmla="*/ 2524125 h 2524125"/>
                <a:gd name="connisteX5" fmla="*/ 2214880 w 2823210"/>
                <a:gd name="connsiteY5" fmla="*/ 2504440 h 2524125"/>
                <a:gd name="connisteX6" fmla="*/ 2145030 w 2823210"/>
                <a:gd name="connsiteY6" fmla="*/ 2464435 h 2524125"/>
                <a:gd name="connisteX7" fmla="*/ 2075180 w 2823210"/>
                <a:gd name="connsiteY7" fmla="*/ 2404745 h 2524125"/>
                <a:gd name="connisteX8" fmla="*/ 2015490 w 2823210"/>
                <a:gd name="connsiteY8" fmla="*/ 2334895 h 2524125"/>
                <a:gd name="connisteX9" fmla="*/ 1985645 w 2823210"/>
                <a:gd name="connsiteY9" fmla="*/ 2254885 h 2524125"/>
                <a:gd name="connisteX10" fmla="*/ 1945640 w 2823210"/>
                <a:gd name="connsiteY10" fmla="*/ 2185035 h 2524125"/>
                <a:gd name="connisteX11" fmla="*/ 1915795 w 2823210"/>
                <a:gd name="connsiteY11" fmla="*/ 2115185 h 2524125"/>
                <a:gd name="connisteX12" fmla="*/ 1845945 w 2823210"/>
                <a:gd name="connsiteY12" fmla="*/ 2045335 h 2524125"/>
                <a:gd name="connisteX13" fmla="*/ 1776095 w 2823210"/>
                <a:gd name="connsiteY13" fmla="*/ 1995170 h 2524125"/>
                <a:gd name="connisteX14" fmla="*/ 1725930 w 2823210"/>
                <a:gd name="connsiteY14" fmla="*/ 1915795 h 2524125"/>
                <a:gd name="connisteX15" fmla="*/ 1656080 w 2823210"/>
                <a:gd name="connsiteY15" fmla="*/ 1845945 h 2524125"/>
                <a:gd name="connisteX16" fmla="*/ 1596390 w 2823210"/>
                <a:gd name="connsiteY16" fmla="*/ 1776095 h 2524125"/>
                <a:gd name="connisteX17" fmla="*/ 1526540 w 2823210"/>
                <a:gd name="connsiteY17" fmla="*/ 1715770 h 2524125"/>
                <a:gd name="connisteX18" fmla="*/ 1456690 w 2823210"/>
                <a:gd name="connsiteY18" fmla="*/ 1666240 h 2524125"/>
                <a:gd name="connisteX19" fmla="*/ 1386840 w 2823210"/>
                <a:gd name="connsiteY19" fmla="*/ 1626235 h 2524125"/>
                <a:gd name="connisteX20" fmla="*/ 1306830 w 2823210"/>
                <a:gd name="connsiteY20" fmla="*/ 1576070 h 2524125"/>
                <a:gd name="connisteX21" fmla="*/ 1236980 w 2823210"/>
                <a:gd name="connsiteY21" fmla="*/ 1546225 h 2524125"/>
                <a:gd name="connisteX22" fmla="*/ 1167130 w 2823210"/>
                <a:gd name="connsiteY22" fmla="*/ 1536700 h 2524125"/>
                <a:gd name="connisteX23" fmla="*/ 1097280 w 2823210"/>
                <a:gd name="connsiteY23" fmla="*/ 1536700 h 2524125"/>
                <a:gd name="connisteX24" fmla="*/ 1027430 w 2823210"/>
                <a:gd name="connsiteY24" fmla="*/ 1526540 h 2524125"/>
                <a:gd name="connisteX25" fmla="*/ 937895 w 2823210"/>
                <a:gd name="connsiteY25" fmla="*/ 1506220 h 2524125"/>
                <a:gd name="connisteX26" fmla="*/ 868045 w 2823210"/>
                <a:gd name="connsiteY26" fmla="*/ 1496695 h 2524125"/>
                <a:gd name="connisteX27" fmla="*/ 798195 w 2823210"/>
                <a:gd name="connsiteY27" fmla="*/ 1486535 h 2524125"/>
                <a:gd name="connisteX28" fmla="*/ 708025 w 2823210"/>
                <a:gd name="connsiteY28" fmla="*/ 1476375 h 2524125"/>
                <a:gd name="connisteX29" fmla="*/ 638175 w 2823210"/>
                <a:gd name="connsiteY29" fmla="*/ 1456690 h 2524125"/>
                <a:gd name="connisteX30" fmla="*/ 558800 w 2823210"/>
                <a:gd name="connsiteY30" fmla="*/ 1446530 h 2524125"/>
                <a:gd name="connisteX31" fmla="*/ 488950 w 2823210"/>
                <a:gd name="connsiteY31" fmla="*/ 1446530 h 2524125"/>
                <a:gd name="connisteX32" fmla="*/ 419100 w 2823210"/>
                <a:gd name="connsiteY32" fmla="*/ 1446530 h 2524125"/>
                <a:gd name="connisteX33" fmla="*/ 349250 w 2823210"/>
                <a:gd name="connsiteY33" fmla="*/ 1466850 h 2524125"/>
                <a:gd name="connisteX34" fmla="*/ 279400 w 2823210"/>
                <a:gd name="connsiteY34" fmla="*/ 1476375 h 2524125"/>
                <a:gd name="connisteX35" fmla="*/ 209550 w 2823210"/>
                <a:gd name="connsiteY35" fmla="*/ 1486535 h 2524125"/>
                <a:gd name="connisteX36" fmla="*/ 139700 w 2823210"/>
                <a:gd name="connsiteY36" fmla="*/ 1486535 h 2524125"/>
                <a:gd name="connisteX37" fmla="*/ 109855 w 2823210"/>
                <a:gd name="connsiteY37" fmla="*/ 1406525 h 2524125"/>
                <a:gd name="connisteX38" fmla="*/ 59690 w 2823210"/>
                <a:gd name="connsiteY38" fmla="*/ 1306830 h 2524125"/>
                <a:gd name="connisteX39" fmla="*/ 49530 w 2823210"/>
                <a:gd name="connsiteY39" fmla="*/ 1227455 h 2524125"/>
                <a:gd name="connisteX40" fmla="*/ 19685 w 2823210"/>
                <a:gd name="connsiteY40" fmla="*/ 1147445 h 2524125"/>
                <a:gd name="connisteX41" fmla="*/ 10160 w 2823210"/>
                <a:gd name="connsiteY41" fmla="*/ 1067435 h 2524125"/>
                <a:gd name="connisteX42" fmla="*/ 0 w 2823210"/>
                <a:gd name="connsiteY42" fmla="*/ 997585 h 2524125"/>
                <a:gd name="connisteX43" fmla="*/ 0 w 2823210"/>
                <a:gd name="connsiteY43" fmla="*/ 927735 h 2524125"/>
                <a:gd name="connisteX44" fmla="*/ 0 w 2823210"/>
                <a:gd name="connsiteY44" fmla="*/ 828040 h 2524125"/>
                <a:gd name="connisteX45" fmla="*/ 0 w 2823210"/>
                <a:gd name="connsiteY45" fmla="*/ 748030 h 2524125"/>
                <a:gd name="connisteX46" fmla="*/ 0 w 2823210"/>
                <a:gd name="connsiteY46" fmla="*/ 678180 h 2524125"/>
                <a:gd name="connisteX47" fmla="*/ 0 w 2823210"/>
                <a:gd name="connsiteY47" fmla="*/ 608330 h 2524125"/>
                <a:gd name="connisteX48" fmla="*/ 0 w 2823210"/>
                <a:gd name="connsiteY48" fmla="*/ 538480 h 2524125"/>
                <a:gd name="connisteX49" fmla="*/ 29845 w 2823210"/>
                <a:gd name="connsiteY49" fmla="*/ 468630 h 2524125"/>
                <a:gd name="connisteX50" fmla="*/ 80010 w 2823210"/>
                <a:gd name="connsiteY50" fmla="*/ 398780 h 2524125"/>
                <a:gd name="connisteX51" fmla="*/ 149860 w 2823210"/>
                <a:gd name="connsiteY51" fmla="*/ 328930 h 2524125"/>
                <a:gd name="connisteX52" fmla="*/ 219710 w 2823210"/>
                <a:gd name="connsiteY52" fmla="*/ 289560 h 2524125"/>
                <a:gd name="connisteX53" fmla="*/ 289560 w 2823210"/>
                <a:gd name="connsiteY53" fmla="*/ 239395 h 2524125"/>
                <a:gd name="connisteX54" fmla="*/ 359410 w 2823210"/>
                <a:gd name="connsiteY54" fmla="*/ 219710 h 2524125"/>
                <a:gd name="connisteX55" fmla="*/ 448945 w 2823210"/>
                <a:gd name="connsiteY55" fmla="*/ 169545 h 2524125"/>
                <a:gd name="connisteX56" fmla="*/ 518795 w 2823210"/>
                <a:gd name="connsiteY56" fmla="*/ 129540 h 2524125"/>
                <a:gd name="connisteX57" fmla="*/ 618490 w 2823210"/>
                <a:gd name="connsiteY57" fmla="*/ 80010 h 2524125"/>
                <a:gd name="connisteX58" fmla="*/ 698500 w 2823210"/>
                <a:gd name="connsiteY58" fmla="*/ 59690 h 2524125"/>
                <a:gd name="connisteX59" fmla="*/ 768350 w 2823210"/>
                <a:gd name="connsiteY59" fmla="*/ 10160 h 2524125"/>
                <a:gd name="connisteX60" fmla="*/ 847725 w 2823210"/>
                <a:gd name="connsiteY60" fmla="*/ 0 h 2524125"/>
                <a:gd name="connisteX61" fmla="*/ 917575 w 2823210"/>
                <a:gd name="connsiteY61" fmla="*/ 0 h 2524125"/>
                <a:gd name="connisteX62" fmla="*/ 997585 w 2823210"/>
                <a:gd name="connsiteY62" fmla="*/ 0 h 2524125"/>
                <a:gd name="connisteX63" fmla="*/ 1087755 w 2823210"/>
                <a:gd name="connsiteY63" fmla="*/ 0 h 2524125"/>
                <a:gd name="connisteX64" fmla="*/ 1177290 w 2823210"/>
                <a:gd name="connsiteY64" fmla="*/ 0 h 2524125"/>
                <a:gd name="connisteX65" fmla="*/ 1247140 w 2823210"/>
                <a:gd name="connsiteY65" fmla="*/ 0 h 2524125"/>
                <a:gd name="connisteX66" fmla="*/ 1316990 w 2823210"/>
                <a:gd name="connsiteY66" fmla="*/ 0 h 2524125"/>
                <a:gd name="connisteX67" fmla="*/ 1406525 w 2823210"/>
                <a:gd name="connsiteY67" fmla="*/ 0 h 2524125"/>
                <a:gd name="connisteX68" fmla="*/ 1486535 w 2823210"/>
                <a:gd name="connsiteY68" fmla="*/ 0 h 2524125"/>
                <a:gd name="connisteX69" fmla="*/ 1566545 w 2823210"/>
                <a:gd name="connsiteY69" fmla="*/ 0 h 2524125"/>
                <a:gd name="connisteX70" fmla="*/ 1656080 w 2823210"/>
                <a:gd name="connsiteY70" fmla="*/ 10160 h 2524125"/>
                <a:gd name="connisteX71" fmla="*/ 1725930 w 2823210"/>
                <a:gd name="connsiteY71" fmla="*/ 19685 h 2524125"/>
                <a:gd name="connisteX72" fmla="*/ 1795780 w 2823210"/>
                <a:gd name="connsiteY72" fmla="*/ 29845 h 2524125"/>
                <a:gd name="connisteX73" fmla="*/ 1885315 w 2823210"/>
                <a:gd name="connsiteY73" fmla="*/ 80010 h 2524125"/>
                <a:gd name="connisteX74" fmla="*/ 1955165 w 2823210"/>
                <a:gd name="connsiteY74" fmla="*/ 119380 h 2524125"/>
                <a:gd name="connisteX75" fmla="*/ 2025015 w 2823210"/>
                <a:gd name="connsiteY75" fmla="*/ 149860 h 2524125"/>
                <a:gd name="connisteX76" fmla="*/ 2105025 w 2823210"/>
                <a:gd name="connsiteY76" fmla="*/ 219710 h 2524125"/>
                <a:gd name="connisteX77" fmla="*/ 2174875 w 2823210"/>
                <a:gd name="connsiteY77" fmla="*/ 269240 h 2524125"/>
                <a:gd name="connisteX78" fmla="*/ 2214880 w 2823210"/>
                <a:gd name="connsiteY78" fmla="*/ 349250 h 2524125"/>
                <a:gd name="connisteX79" fmla="*/ 2294890 w 2823210"/>
                <a:gd name="connsiteY79" fmla="*/ 429260 h 2524125"/>
                <a:gd name="connisteX80" fmla="*/ 2364740 w 2823210"/>
                <a:gd name="connsiteY80" fmla="*/ 499110 h 2524125"/>
                <a:gd name="connisteX81" fmla="*/ 2404110 w 2823210"/>
                <a:gd name="connsiteY81" fmla="*/ 578485 h 2524125"/>
                <a:gd name="connisteX82" fmla="*/ 2473960 w 2823210"/>
                <a:gd name="connsiteY82" fmla="*/ 648335 h 2524125"/>
                <a:gd name="connisteX83" fmla="*/ 2534285 w 2823210"/>
                <a:gd name="connsiteY83" fmla="*/ 718185 h 2524125"/>
                <a:gd name="connisteX84" fmla="*/ 2583815 w 2823210"/>
                <a:gd name="connsiteY84" fmla="*/ 788035 h 2524125"/>
                <a:gd name="connisteX85" fmla="*/ 2613660 w 2823210"/>
                <a:gd name="connsiteY85" fmla="*/ 857885 h 2524125"/>
                <a:gd name="connisteX86" fmla="*/ 2663825 w 2823210"/>
                <a:gd name="connsiteY86" fmla="*/ 937895 h 2524125"/>
                <a:gd name="connisteX87" fmla="*/ 2683510 w 2823210"/>
                <a:gd name="connsiteY87" fmla="*/ 1007745 h 2524125"/>
                <a:gd name="connisteX88" fmla="*/ 2733675 w 2823210"/>
                <a:gd name="connsiteY88" fmla="*/ 1077595 h 2524125"/>
                <a:gd name="connisteX89" fmla="*/ 2763520 w 2823210"/>
                <a:gd name="connsiteY89" fmla="*/ 1147445 h 2524125"/>
                <a:gd name="connisteX90" fmla="*/ 2793365 w 2823210"/>
                <a:gd name="connsiteY90" fmla="*/ 1217295 h 2524125"/>
                <a:gd name="connisteX91" fmla="*/ 2813685 w 2823210"/>
                <a:gd name="connsiteY91" fmla="*/ 1287145 h 2524125"/>
                <a:gd name="connisteX92" fmla="*/ 2823210 w 2823210"/>
                <a:gd name="connsiteY92" fmla="*/ 1356995 h 2524125"/>
                <a:gd name="connisteX93" fmla="*/ 2823210 w 2823210"/>
                <a:gd name="connsiteY93" fmla="*/ 1426845 h 2524125"/>
                <a:gd name="connisteX94" fmla="*/ 2783840 w 2823210"/>
                <a:gd name="connsiteY94" fmla="*/ 1516380 h 2524125"/>
                <a:gd name="connisteX95" fmla="*/ 2773680 w 2823210"/>
                <a:gd name="connsiteY95" fmla="*/ 1586230 h 2524125"/>
                <a:gd name="connisteX96" fmla="*/ 2743835 w 2823210"/>
                <a:gd name="connsiteY96" fmla="*/ 1656080 h 2524125"/>
                <a:gd name="connisteX97" fmla="*/ 2703830 w 2823210"/>
                <a:gd name="connsiteY97" fmla="*/ 1746250 h 2524125"/>
                <a:gd name="connisteX98" fmla="*/ 2673985 w 2823210"/>
                <a:gd name="connsiteY98" fmla="*/ 1816100 h 2524125"/>
                <a:gd name="connisteX99" fmla="*/ 2653665 w 2823210"/>
                <a:gd name="connsiteY99" fmla="*/ 1905635 h 2524125"/>
                <a:gd name="connisteX100" fmla="*/ 2633980 w 2823210"/>
                <a:gd name="connsiteY100" fmla="*/ 1975485 h 2524125"/>
                <a:gd name="connisteX101" fmla="*/ 2613660 w 2823210"/>
                <a:gd name="connsiteY101" fmla="*/ 2045335 h 2524125"/>
                <a:gd name="connisteX102" fmla="*/ 2593975 w 2823210"/>
                <a:gd name="connsiteY102" fmla="*/ 2134870 h 2524125"/>
                <a:gd name="connisteX103" fmla="*/ 2583815 w 2823210"/>
                <a:gd name="connsiteY103" fmla="*/ 2214880 h 2524125"/>
                <a:gd name="connisteX104" fmla="*/ 2583815 w 2823210"/>
                <a:gd name="connsiteY104" fmla="*/ 2284730 h 2524125"/>
                <a:gd name="connisteX105" fmla="*/ 2593975 w 2823210"/>
                <a:gd name="connsiteY105" fmla="*/ 2354580 h 2524125"/>
                <a:gd name="connisteX106" fmla="*/ 2574290 w 2823210"/>
                <a:gd name="connsiteY106" fmla="*/ 2394585 h 252412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  <a:cxn ang="0">
                  <a:pos x="connisteX25" y="connsiteY25"/>
                </a:cxn>
                <a:cxn ang="0">
                  <a:pos x="connisteX26" y="connsiteY26"/>
                </a:cxn>
                <a:cxn ang="0">
                  <a:pos x="connisteX27" y="connsiteY27"/>
                </a:cxn>
                <a:cxn ang="0">
                  <a:pos x="connisteX28" y="connsiteY28"/>
                </a:cxn>
                <a:cxn ang="0">
                  <a:pos x="connisteX29" y="connsiteY29"/>
                </a:cxn>
                <a:cxn ang="0">
                  <a:pos x="connisteX30" y="connsiteY30"/>
                </a:cxn>
                <a:cxn ang="0">
                  <a:pos x="connisteX31" y="connsiteY31"/>
                </a:cxn>
                <a:cxn ang="0">
                  <a:pos x="connisteX32" y="connsiteY32"/>
                </a:cxn>
                <a:cxn ang="0">
                  <a:pos x="connisteX33" y="connsiteY33"/>
                </a:cxn>
                <a:cxn ang="0">
                  <a:pos x="connisteX34" y="connsiteY34"/>
                </a:cxn>
                <a:cxn ang="0">
                  <a:pos x="connisteX35" y="connsiteY35"/>
                </a:cxn>
                <a:cxn ang="0">
                  <a:pos x="connisteX36" y="connsiteY36"/>
                </a:cxn>
                <a:cxn ang="0">
                  <a:pos x="connisteX37" y="connsiteY37"/>
                </a:cxn>
                <a:cxn ang="0">
                  <a:pos x="connisteX38" y="connsiteY38"/>
                </a:cxn>
                <a:cxn ang="0">
                  <a:pos x="connisteX39" y="connsiteY39"/>
                </a:cxn>
                <a:cxn ang="0">
                  <a:pos x="connisteX40" y="connsiteY40"/>
                </a:cxn>
                <a:cxn ang="0">
                  <a:pos x="connisteX41" y="connsiteY41"/>
                </a:cxn>
                <a:cxn ang="0">
                  <a:pos x="connisteX42" y="connsiteY42"/>
                </a:cxn>
                <a:cxn ang="0">
                  <a:pos x="connisteX43" y="connsiteY43"/>
                </a:cxn>
                <a:cxn ang="0">
                  <a:pos x="connisteX44" y="connsiteY44"/>
                </a:cxn>
                <a:cxn ang="0">
                  <a:pos x="connisteX45" y="connsiteY45"/>
                </a:cxn>
                <a:cxn ang="0">
                  <a:pos x="connisteX46" y="connsiteY46"/>
                </a:cxn>
                <a:cxn ang="0">
                  <a:pos x="connisteX47" y="connsiteY47"/>
                </a:cxn>
                <a:cxn ang="0">
                  <a:pos x="connisteX48" y="connsiteY48"/>
                </a:cxn>
                <a:cxn ang="0">
                  <a:pos x="connisteX49" y="connsiteY49"/>
                </a:cxn>
                <a:cxn ang="0">
                  <a:pos x="connisteX50" y="connsiteY50"/>
                </a:cxn>
                <a:cxn ang="0">
                  <a:pos x="connisteX51" y="connsiteY51"/>
                </a:cxn>
                <a:cxn ang="0">
                  <a:pos x="connisteX52" y="connsiteY52"/>
                </a:cxn>
                <a:cxn ang="0">
                  <a:pos x="connisteX53" y="connsiteY53"/>
                </a:cxn>
                <a:cxn ang="0">
                  <a:pos x="connisteX54" y="connsiteY54"/>
                </a:cxn>
                <a:cxn ang="0">
                  <a:pos x="connisteX55" y="connsiteY55"/>
                </a:cxn>
                <a:cxn ang="0">
                  <a:pos x="connisteX56" y="connsiteY56"/>
                </a:cxn>
                <a:cxn ang="0">
                  <a:pos x="connisteX57" y="connsiteY57"/>
                </a:cxn>
                <a:cxn ang="0">
                  <a:pos x="connisteX58" y="connsiteY58"/>
                </a:cxn>
                <a:cxn ang="0">
                  <a:pos x="connisteX59" y="connsiteY59"/>
                </a:cxn>
                <a:cxn ang="0">
                  <a:pos x="connisteX60" y="connsiteY60"/>
                </a:cxn>
                <a:cxn ang="0">
                  <a:pos x="connisteX61" y="connsiteY61"/>
                </a:cxn>
                <a:cxn ang="0">
                  <a:pos x="connisteX62" y="connsiteY62"/>
                </a:cxn>
                <a:cxn ang="0">
                  <a:pos x="connisteX63" y="connsiteY63"/>
                </a:cxn>
                <a:cxn ang="0">
                  <a:pos x="connisteX64" y="connsiteY64"/>
                </a:cxn>
                <a:cxn ang="0">
                  <a:pos x="connisteX65" y="connsiteY65"/>
                </a:cxn>
                <a:cxn ang="0">
                  <a:pos x="connisteX66" y="connsiteY66"/>
                </a:cxn>
                <a:cxn ang="0">
                  <a:pos x="connisteX67" y="connsiteY67"/>
                </a:cxn>
                <a:cxn ang="0">
                  <a:pos x="connisteX68" y="connsiteY68"/>
                </a:cxn>
                <a:cxn ang="0">
                  <a:pos x="connisteX69" y="connsiteY69"/>
                </a:cxn>
                <a:cxn ang="0">
                  <a:pos x="connisteX70" y="connsiteY70"/>
                </a:cxn>
                <a:cxn ang="0">
                  <a:pos x="connisteX71" y="connsiteY71"/>
                </a:cxn>
                <a:cxn ang="0">
                  <a:pos x="connisteX72" y="connsiteY72"/>
                </a:cxn>
                <a:cxn ang="0">
                  <a:pos x="connisteX73" y="connsiteY73"/>
                </a:cxn>
                <a:cxn ang="0">
                  <a:pos x="connisteX74" y="connsiteY74"/>
                </a:cxn>
                <a:cxn ang="0">
                  <a:pos x="connisteX75" y="connsiteY75"/>
                </a:cxn>
                <a:cxn ang="0">
                  <a:pos x="connisteX76" y="connsiteY76"/>
                </a:cxn>
                <a:cxn ang="0">
                  <a:pos x="connisteX77" y="connsiteY77"/>
                </a:cxn>
                <a:cxn ang="0">
                  <a:pos x="connisteX78" y="connsiteY78"/>
                </a:cxn>
                <a:cxn ang="0">
                  <a:pos x="connisteX79" y="connsiteY79"/>
                </a:cxn>
                <a:cxn ang="0">
                  <a:pos x="connisteX80" y="connsiteY80"/>
                </a:cxn>
                <a:cxn ang="0">
                  <a:pos x="connisteX81" y="connsiteY81"/>
                </a:cxn>
                <a:cxn ang="0">
                  <a:pos x="connisteX82" y="connsiteY82"/>
                </a:cxn>
                <a:cxn ang="0">
                  <a:pos x="connisteX83" y="connsiteY83"/>
                </a:cxn>
                <a:cxn ang="0">
                  <a:pos x="connisteX84" y="connsiteY84"/>
                </a:cxn>
                <a:cxn ang="0">
                  <a:pos x="connisteX85" y="connsiteY85"/>
                </a:cxn>
                <a:cxn ang="0">
                  <a:pos x="connisteX86" y="connsiteY86"/>
                </a:cxn>
                <a:cxn ang="0">
                  <a:pos x="connisteX87" y="connsiteY87"/>
                </a:cxn>
                <a:cxn ang="0">
                  <a:pos x="connisteX88" y="connsiteY88"/>
                </a:cxn>
                <a:cxn ang="0">
                  <a:pos x="connisteX89" y="connsiteY89"/>
                </a:cxn>
                <a:cxn ang="0">
                  <a:pos x="connisteX90" y="connsiteY90"/>
                </a:cxn>
                <a:cxn ang="0">
                  <a:pos x="connisteX91" y="connsiteY91"/>
                </a:cxn>
                <a:cxn ang="0">
                  <a:pos x="connisteX92" y="connsiteY92"/>
                </a:cxn>
                <a:cxn ang="0">
                  <a:pos x="connisteX93" y="connsiteY93"/>
                </a:cxn>
                <a:cxn ang="0">
                  <a:pos x="connisteX94" y="connsiteY94"/>
                </a:cxn>
                <a:cxn ang="0">
                  <a:pos x="connisteX95" y="connsiteY95"/>
                </a:cxn>
                <a:cxn ang="0">
                  <a:pos x="connisteX96" y="connsiteY96"/>
                </a:cxn>
                <a:cxn ang="0">
                  <a:pos x="connisteX97" y="connsiteY97"/>
                </a:cxn>
                <a:cxn ang="0">
                  <a:pos x="connisteX98" y="connsiteY98"/>
                </a:cxn>
                <a:cxn ang="0">
                  <a:pos x="connisteX99" y="connsiteY99"/>
                </a:cxn>
                <a:cxn ang="0">
                  <a:pos x="connisteX100" y="connsiteY100"/>
                </a:cxn>
                <a:cxn ang="0">
                  <a:pos x="connisteX101" y="connsiteY101"/>
                </a:cxn>
                <a:cxn ang="0">
                  <a:pos x="connisteX102" y="connsiteY102"/>
                </a:cxn>
                <a:cxn ang="0">
                  <a:pos x="connisteX103" y="connsiteY103"/>
                </a:cxn>
                <a:cxn ang="0">
                  <a:pos x="connisteX104" y="connsiteY104"/>
                </a:cxn>
                <a:cxn ang="0">
                  <a:pos x="connisteX105" y="connsiteY105"/>
                </a:cxn>
                <a:cxn ang="0">
                  <a:pos x="connisteX106" y="connsiteY106"/>
                </a:cxn>
              </a:cxnLst>
              <a:rect l="l" t="t" r="r" b="b"/>
              <a:pathLst>
                <a:path w="2823210" h="2524125">
                  <a:moveTo>
                    <a:pt x="2574290" y="2394585"/>
                  </a:moveTo>
                  <a:lnTo>
                    <a:pt x="2504440" y="2424430"/>
                  </a:lnTo>
                  <a:lnTo>
                    <a:pt x="2434590" y="2474595"/>
                  </a:lnTo>
                  <a:lnTo>
                    <a:pt x="2364740" y="2513965"/>
                  </a:lnTo>
                  <a:lnTo>
                    <a:pt x="2284730" y="2524125"/>
                  </a:lnTo>
                  <a:lnTo>
                    <a:pt x="2214880" y="2504440"/>
                  </a:lnTo>
                  <a:lnTo>
                    <a:pt x="2145030" y="2464435"/>
                  </a:lnTo>
                  <a:lnTo>
                    <a:pt x="2075180" y="2404745"/>
                  </a:lnTo>
                  <a:lnTo>
                    <a:pt x="2015490" y="2334895"/>
                  </a:lnTo>
                  <a:lnTo>
                    <a:pt x="1985645" y="2254885"/>
                  </a:lnTo>
                  <a:lnTo>
                    <a:pt x="1945640" y="2185035"/>
                  </a:lnTo>
                  <a:lnTo>
                    <a:pt x="1915795" y="2115185"/>
                  </a:lnTo>
                  <a:lnTo>
                    <a:pt x="1845945" y="2045335"/>
                  </a:lnTo>
                  <a:lnTo>
                    <a:pt x="1776095" y="1995170"/>
                  </a:lnTo>
                  <a:lnTo>
                    <a:pt x="1725930" y="1915795"/>
                  </a:lnTo>
                  <a:lnTo>
                    <a:pt x="1656080" y="1845945"/>
                  </a:lnTo>
                  <a:lnTo>
                    <a:pt x="1596390" y="1776095"/>
                  </a:lnTo>
                  <a:lnTo>
                    <a:pt x="1526540" y="1715770"/>
                  </a:lnTo>
                  <a:lnTo>
                    <a:pt x="1456690" y="1666240"/>
                  </a:lnTo>
                  <a:lnTo>
                    <a:pt x="1386840" y="1626235"/>
                  </a:lnTo>
                  <a:lnTo>
                    <a:pt x="1306830" y="1576070"/>
                  </a:lnTo>
                  <a:lnTo>
                    <a:pt x="1236980" y="1546225"/>
                  </a:lnTo>
                  <a:lnTo>
                    <a:pt x="1167130" y="1536700"/>
                  </a:lnTo>
                  <a:lnTo>
                    <a:pt x="1097280" y="1536700"/>
                  </a:lnTo>
                  <a:lnTo>
                    <a:pt x="1027430" y="1526540"/>
                  </a:lnTo>
                  <a:lnTo>
                    <a:pt x="937895" y="1506220"/>
                  </a:lnTo>
                  <a:lnTo>
                    <a:pt x="868045" y="1496695"/>
                  </a:lnTo>
                  <a:lnTo>
                    <a:pt x="798195" y="1486535"/>
                  </a:lnTo>
                  <a:lnTo>
                    <a:pt x="708025" y="1476375"/>
                  </a:lnTo>
                  <a:lnTo>
                    <a:pt x="638175" y="1456690"/>
                  </a:lnTo>
                  <a:lnTo>
                    <a:pt x="558800" y="1446530"/>
                  </a:lnTo>
                  <a:lnTo>
                    <a:pt x="488950" y="1446530"/>
                  </a:lnTo>
                  <a:lnTo>
                    <a:pt x="419100" y="1446530"/>
                  </a:lnTo>
                  <a:lnTo>
                    <a:pt x="349250" y="1466850"/>
                  </a:lnTo>
                  <a:lnTo>
                    <a:pt x="279400" y="1476375"/>
                  </a:lnTo>
                  <a:lnTo>
                    <a:pt x="209550" y="1486535"/>
                  </a:lnTo>
                  <a:lnTo>
                    <a:pt x="139700" y="1486535"/>
                  </a:lnTo>
                  <a:lnTo>
                    <a:pt x="109855" y="1406525"/>
                  </a:lnTo>
                  <a:lnTo>
                    <a:pt x="59690" y="1306830"/>
                  </a:lnTo>
                  <a:lnTo>
                    <a:pt x="49530" y="1227455"/>
                  </a:lnTo>
                  <a:lnTo>
                    <a:pt x="19685" y="1147445"/>
                  </a:lnTo>
                  <a:lnTo>
                    <a:pt x="10160" y="1067435"/>
                  </a:lnTo>
                  <a:lnTo>
                    <a:pt x="0" y="997585"/>
                  </a:lnTo>
                  <a:lnTo>
                    <a:pt x="0" y="927735"/>
                  </a:lnTo>
                  <a:lnTo>
                    <a:pt x="0" y="828040"/>
                  </a:lnTo>
                  <a:lnTo>
                    <a:pt x="0" y="748030"/>
                  </a:lnTo>
                  <a:lnTo>
                    <a:pt x="0" y="678180"/>
                  </a:lnTo>
                  <a:lnTo>
                    <a:pt x="0" y="608330"/>
                  </a:lnTo>
                  <a:lnTo>
                    <a:pt x="0" y="538480"/>
                  </a:lnTo>
                  <a:lnTo>
                    <a:pt x="29845" y="468630"/>
                  </a:lnTo>
                  <a:lnTo>
                    <a:pt x="80010" y="398780"/>
                  </a:lnTo>
                  <a:lnTo>
                    <a:pt x="149860" y="328930"/>
                  </a:lnTo>
                  <a:lnTo>
                    <a:pt x="219710" y="289560"/>
                  </a:lnTo>
                  <a:lnTo>
                    <a:pt x="289560" y="239395"/>
                  </a:lnTo>
                  <a:lnTo>
                    <a:pt x="359410" y="219710"/>
                  </a:lnTo>
                  <a:lnTo>
                    <a:pt x="448945" y="169545"/>
                  </a:lnTo>
                  <a:lnTo>
                    <a:pt x="518795" y="129540"/>
                  </a:lnTo>
                  <a:lnTo>
                    <a:pt x="618490" y="80010"/>
                  </a:lnTo>
                  <a:lnTo>
                    <a:pt x="698500" y="59690"/>
                  </a:lnTo>
                  <a:lnTo>
                    <a:pt x="768350" y="10160"/>
                  </a:lnTo>
                  <a:lnTo>
                    <a:pt x="847725" y="0"/>
                  </a:lnTo>
                  <a:lnTo>
                    <a:pt x="917575" y="0"/>
                  </a:lnTo>
                  <a:lnTo>
                    <a:pt x="997585" y="0"/>
                  </a:lnTo>
                  <a:lnTo>
                    <a:pt x="1087755" y="0"/>
                  </a:lnTo>
                  <a:lnTo>
                    <a:pt x="1177290" y="0"/>
                  </a:lnTo>
                  <a:lnTo>
                    <a:pt x="1247140" y="0"/>
                  </a:lnTo>
                  <a:lnTo>
                    <a:pt x="1316990" y="0"/>
                  </a:lnTo>
                  <a:lnTo>
                    <a:pt x="1406525" y="0"/>
                  </a:lnTo>
                  <a:lnTo>
                    <a:pt x="1486535" y="0"/>
                  </a:lnTo>
                  <a:lnTo>
                    <a:pt x="1566545" y="0"/>
                  </a:lnTo>
                  <a:lnTo>
                    <a:pt x="1656080" y="10160"/>
                  </a:lnTo>
                  <a:lnTo>
                    <a:pt x="1725930" y="19685"/>
                  </a:lnTo>
                  <a:lnTo>
                    <a:pt x="1795780" y="29845"/>
                  </a:lnTo>
                  <a:lnTo>
                    <a:pt x="1885315" y="80010"/>
                  </a:lnTo>
                  <a:lnTo>
                    <a:pt x="1955165" y="119380"/>
                  </a:lnTo>
                  <a:lnTo>
                    <a:pt x="2025015" y="149860"/>
                  </a:lnTo>
                  <a:lnTo>
                    <a:pt x="2105025" y="219710"/>
                  </a:lnTo>
                  <a:lnTo>
                    <a:pt x="2174875" y="269240"/>
                  </a:lnTo>
                  <a:lnTo>
                    <a:pt x="2214880" y="349250"/>
                  </a:lnTo>
                  <a:lnTo>
                    <a:pt x="2294890" y="429260"/>
                  </a:lnTo>
                  <a:lnTo>
                    <a:pt x="2364740" y="499110"/>
                  </a:lnTo>
                  <a:lnTo>
                    <a:pt x="2404110" y="578485"/>
                  </a:lnTo>
                  <a:lnTo>
                    <a:pt x="2473960" y="648335"/>
                  </a:lnTo>
                  <a:lnTo>
                    <a:pt x="2534285" y="718185"/>
                  </a:lnTo>
                  <a:lnTo>
                    <a:pt x="2583815" y="788035"/>
                  </a:lnTo>
                  <a:lnTo>
                    <a:pt x="2613660" y="857885"/>
                  </a:lnTo>
                  <a:lnTo>
                    <a:pt x="2663825" y="937895"/>
                  </a:lnTo>
                  <a:lnTo>
                    <a:pt x="2683510" y="1007745"/>
                  </a:lnTo>
                  <a:lnTo>
                    <a:pt x="2733675" y="1077595"/>
                  </a:lnTo>
                  <a:lnTo>
                    <a:pt x="2763520" y="1147445"/>
                  </a:lnTo>
                  <a:lnTo>
                    <a:pt x="2793365" y="1217295"/>
                  </a:lnTo>
                  <a:lnTo>
                    <a:pt x="2813685" y="1287145"/>
                  </a:lnTo>
                  <a:lnTo>
                    <a:pt x="2823210" y="1356995"/>
                  </a:lnTo>
                  <a:lnTo>
                    <a:pt x="2823210" y="1426845"/>
                  </a:lnTo>
                  <a:lnTo>
                    <a:pt x="2783840" y="1516380"/>
                  </a:lnTo>
                  <a:lnTo>
                    <a:pt x="2773680" y="1586230"/>
                  </a:lnTo>
                  <a:lnTo>
                    <a:pt x="2743835" y="1656080"/>
                  </a:lnTo>
                  <a:lnTo>
                    <a:pt x="2703830" y="1746250"/>
                  </a:lnTo>
                  <a:lnTo>
                    <a:pt x="2673985" y="1816100"/>
                  </a:lnTo>
                  <a:lnTo>
                    <a:pt x="2653665" y="1905635"/>
                  </a:lnTo>
                  <a:lnTo>
                    <a:pt x="2633980" y="1975485"/>
                  </a:lnTo>
                  <a:lnTo>
                    <a:pt x="2613660" y="2045335"/>
                  </a:lnTo>
                  <a:lnTo>
                    <a:pt x="2593975" y="2134870"/>
                  </a:lnTo>
                  <a:lnTo>
                    <a:pt x="2583815" y="2214880"/>
                  </a:lnTo>
                  <a:lnTo>
                    <a:pt x="2583815" y="2284730"/>
                  </a:lnTo>
                  <a:lnTo>
                    <a:pt x="2593975" y="2354580"/>
                  </a:lnTo>
                  <a:lnTo>
                    <a:pt x="2574290" y="2394585"/>
                  </a:lnTo>
                  <a:close/>
                </a:path>
              </a:pathLst>
            </a:custGeom>
            <a:noFill/>
            <a:ln w="57150" cmpd="sng">
              <a:solidFill>
                <a:schemeClr val="accent1">
                  <a:shade val="50000"/>
                  <a:alpha val="99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14042" y="1165"/>
              <a:ext cx="4273" cy="3771"/>
            </a:xfrm>
            <a:custGeom>
              <a:avLst/>
              <a:gdLst>
                <a:gd name="connisteX0" fmla="*/ 578485 w 2713355"/>
                <a:gd name="connsiteY0" fmla="*/ 10160 h 2394585"/>
                <a:gd name="connisteX1" fmla="*/ 658495 w 2713355"/>
                <a:gd name="connsiteY1" fmla="*/ 0 h 2394585"/>
                <a:gd name="connisteX2" fmla="*/ 758190 w 2713355"/>
                <a:gd name="connsiteY2" fmla="*/ 0 h 2394585"/>
                <a:gd name="connisteX3" fmla="*/ 828040 w 2713355"/>
                <a:gd name="connsiteY3" fmla="*/ 0 h 2394585"/>
                <a:gd name="connisteX4" fmla="*/ 917575 w 2713355"/>
                <a:gd name="connsiteY4" fmla="*/ 0 h 2394585"/>
                <a:gd name="connisteX5" fmla="*/ 987425 w 2713355"/>
                <a:gd name="connsiteY5" fmla="*/ 0 h 2394585"/>
                <a:gd name="connisteX6" fmla="*/ 1057275 w 2713355"/>
                <a:gd name="connsiteY6" fmla="*/ 0 h 2394585"/>
                <a:gd name="connisteX7" fmla="*/ 1127125 w 2713355"/>
                <a:gd name="connsiteY7" fmla="*/ 0 h 2394585"/>
                <a:gd name="connisteX8" fmla="*/ 1207135 w 2713355"/>
                <a:gd name="connsiteY8" fmla="*/ 20320 h 2394585"/>
                <a:gd name="connisteX9" fmla="*/ 1306830 w 2713355"/>
                <a:gd name="connsiteY9" fmla="*/ 20320 h 2394585"/>
                <a:gd name="connisteX10" fmla="*/ 1396365 w 2713355"/>
                <a:gd name="connsiteY10" fmla="*/ 40005 h 2394585"/>
                <a:gd name="connisteX11" fmla="*/ 1466215 w 2713355"/>
                <a:gd name="connsiteY11" fmla="*/ 50165 h 2394585"/>
                <a:gd name="connisteX12" fmla="*/ 1536065 w 2713355"/>
                <a:gd name="connsiteY12" fmla="*/ 60325 h 2394585"/>
                <a:gd name="connisteX13" fmla="*/ 1616075 w 2713355"/>
                <a:gd name="connsiteY13" fmla="*/ 90170 h 2394585"/>
                <a:gd name="connisteX14" fmla="*/ 1696085 w 2713355"/>
                <a:gd name="connsiteY14" fmla="*/ 99695 h 2394585"/>
                <a:gd name="connisteX15" fmla="*/ 1775460 w 2713355"/>
                <a:gd name="connsiteY15" fmla="*/ 120015 h 2394585"/>
                <a:gd name="connisteX16" fmla="*/ 1845310 w 2713355"/>
                <a:gd name="connsiteY16" fmla="*/ 120015 h 2394585"/>
                <a:gd name="connisteX17" fmla="*/ 1915160 w 2713355"/>
                <a:gd name="connsiteY17" fmla="*/ 139700 h 2394585"/>
                <a:gd name="connisteX18" fmla="*/ 1985010 w 2713355"/>
                <a:gd name="connsiteY18" fmla="*/ 149860 h 2394585"/>
                <a:gd name="connisteX19" fmla="*/ 2054860 w 2713355"/>
                <a:gd name="connsiteY19" fmla="*/ 149860 h 2394585"/>
                <a:gd name="connisteX20" fmla="*/ 2154555 w 2713355"/>
                <a:gd name="connsiteY20" fmla="*/ 169545 h 2394585"/>
                <a:gd name="connisteX21" fmla="*/ 2274570 w 2713355"/>
                <a:gd name="connsiteY21" fmla="*/ 200025 h 2394585"/>
                <a:gd name="connisteX22" fmla="*/ 2374265 w 2713355"/>
                <a:gd name="connsiteY22" fmla="*/ 259715 h 2394585"/>
                <a:gd name="connisteX23" fmla="*/ 2424430 w 2713355"/>
                <a:gd name="connsiteY23" fmla="*/ 339725 h 2394585"/>
                <a:gd name="connisteX24" fmla="*/ 2484120 w 2713355"/>
                <a:gd name="connsiteY24" fmla="*/ 419100 h 2394585"/>
                <a:gd name="connisteX25" fmla="*/ 2513965 w 2713355"/>
                <a:gd name="connsiteY25" fmla="*/ 499110 h 2394585"/>
                <a:gd name="connisteX26" fmla="*/ 2543810 w 2713355"/>
                <a:gd name="connsiteY26" fmla="*/ 568960 h 2394585"/>
                <a:gd name="connisteX27" fmla="*/ 2573655 w 2713355"/>
                <a:gd name="connsiteY27" fmla="*/ 648970 h 2394585"/>
                <a:gd name="connisteX28" fmla="*/ 2603500 w 2713355"/>
                <a:gd name="connsiteY28" fmla="*/ 738505 h 2394585"/>
                <a:gd name="connisteX29" fmla="*/ 2633980 w 2713355"/>
                <a:gd name="connsiteY29" fmla="*/ 818515 h 2394585"/>
                <a:gd name="connisteX30" fmla="*/ 2643505 w 2713355"/>
                <a:gd name="connsiteY30" fmla="*/ 888365 h 2394585"/>
                <a:gd name="connisteX31" fmla="*/ 2653665 w 2713355"/>
                <a:gd name="connsiteY31" fmla="*/ 977900 h 2394585"/>
                <a:gd name="connisteX32" fmla="*/ 2653665 w 2713355"/>
                <a:gd name="connsiteY32" fmla="*/ 1047750 h 2394585"/>
                <a:gd name="connisteX33" fmla="*/ 2673350 w 2713355"/>
                <a:gd name="connsiteY33" fmla="*/ 1117600 h 2394585"/>
                <a:gd name="connisteX34" fmla="*/ 2683510 w 2713355"/>
                <a:gd name="connsiteY34" fmla="*/ 1197610 h 2394585"/>
                <a:gd name="connisteX35" fmla="*/ 2683510 w 2713355"/>
                <a:gd name="connsiteY35" fmla="*/ 1287145 h 2394585"/>
                <a:gd name="connisteX36" fmla="*/ 2703830 w 2713355"/>
                <a:gd name="connsiteY36" fmla="*/ 1377315 h 2394585"/>
                <a:gd name="connisteX37" fmla="*/ 2713355 w 2713355"/>
                <a:gd name="connsiteY37" fmla="*/ 1447165 h 2394585"/>
                <a:gd name="connisteX38" fmla="*/ 2713355 w 2713355"/>
                <a:gd name="connsiteY38" fmla="*/ 1526540 h 2394585"/>
                <a:gd name="connisteX39" fmla="*/ 2713355 w 2713355"/>
                <a:gd name="connsiteY39" fmla="*/ 1596390 h 2394585"/>
                <a:gd name="connisteX40" fmla="*/ 2713355 w 2713355"/>
                <a:gd name="connsiteY40" fmla="*/ 1676400 h 2394585"/>
                <a:gd name="connisteX41" fmla="*/ 2713355 w 2713355"/>
                <a:gd name="connsiteY41" fmla="*/ 1746250 h 2394585"/>
                <a:gd name="connisteX42" fmla="*/ 2713355 w 2713355"/>
                <a:gd name="connsiteY42" fmla="*/ 1816100 h 2394585"/>
                <a:gd name="connisteX43" fmla="*/ 2713355 w 2713355"/>
                <a:gd name="connsiteY43" fmla="*/ 1885950 h 2394585"/>
                <a:gd name="connisteX44" fmla="*/ 2713355 w 2713355"/>
                <a:gd name="connsiteY44" fmla="*/ 1955800 h 2394585"/>
                <a:gd name="connisteX45" fmla="*/ 2713355 w 2713355"/>
                <a:gd name="connsiteY45" fmla="*/ 2025650 h 2394585"/>
                <a:gd name="connisteX46" fmla="*/ 2703830 w 2713355"/>
                <a:gd name="connsiteY46" fmla="*/ 2095500 h 2394585"/>
                <a:gd name="connisteX47" fmla="*/ 2683510 w 2713355"/>
                <a:gd name="connsiteY47" fmla="*/ 2165350 h 2394585"/>
                <a:gd name="connisteX48" fmla="*/ 2643505 w 2713355"/>
                <a:gd name="connsiteY48" fmla="*/ 2245360 h 2394585"/>
                <a:gd name="connisteX49" fmla="*/ 2583815 w 2713355"/>
                <a:gd name="connsiteY49" fmla="*/ 2314575 h 2394585"/>
                <a:gd name="connisteX50" fmla="*/ 2513965 w 2713355"/>
                <a:gd name="connsiteY50" fmla="*/ 2364740 h 2394585"/>
                <a:gd name="connisteX51" fmla="*/ 2444115 w 2713355"/>
                <a:gd name="connsiteY51" fmla="*/ 2374900 h 2394585"/>
                <a:gd name="connisteX52" fmla="*/ 2374265 w 2713355"/>
                <a:gd name="connsiteY52" fmla="*/ 2394585 h 2394585"/>
                <a:gd name="connisteX53" fmla="*/ 2214880 w 2713355"/>
                <a:gd name="connsiteY53" fmla="*/ 2394585 h 2394585"/>
                <a:gd name="connisteX54" fmla="*/ 2094865 w 2713355"/>
                <a:gd name="connsiteY54" fmla="*/ 2394585 h 2394585"/>
                <a:gd name="connisteX55" fmla="*/ 1975485 w 2713355"/>
                <a:gd name="connsiteY55" fmla="*/ 2394585 h 2394585"/>
                <a:gd name="connisteX56" fmla="*/ 1805940 w 2713355"/>
                <a:gd name="connsiteY56" fmla="*/ 2394585 h 2394585"/>
                <a:gd name="connisteX57" fmla="*/ 1666240 w 2713355"/>
                <a:gd name="connsiteY57" fmla="*/ 2394585 h 2394585"/>
                <a:gd name="connisteX58" fmla="*/ 1576070 w 2713355"/>
                <a:gd name="connsiteY58" fmla="*/ 2394585 h 2394585"/>
                <a:gd name="connisteX59" fmla="*/ 1506220 w 2713355"/>
                <a:gd name="connsiteY59" fmla="*/ 2394585 h 2394585"/>
                <a:gd name="connisteX60" fmla="*/ 1436370 w 2713355"/>
                <a:gd name="connsiteY60" fmla="*/ 2394585 h 2394585"/>
                <a:gd name="connisteX61" fmla="*/ 1356360 w 2713355"/>
                <a:gd name="connsiteY61" fmla="*/ 2394585 h 2394585"/>
                <a:gd name="connisteX62" fmla="*/ 1276985 w 2713355"/>
                <a:gd name="connsiteY62" fmla="*/ 2394585 h 2394585"/>
                <a:gd name="connisteX63" fmla="*/ 1196975 w 2713355"/>
                <a:gd name="connsiteY63" fmla="*/ 2394585 h 2394585"/>
                <a:gd name="connisteX64" fmla="*/ 1127125 w 2713355"/>
                <a:gd name="connsiteY64" fmla="*/ 2394585 h 2394585"/>
                <a:gd name="connisteX65" fmla="*/ 1037590 w 2713355"/>
                <a:gd name="connsiteY65" fmla="*/ 2394585 h 2394585"/>
                <a:gd name="connisteX66" fmla="*/ 967740 w 2713355"/>
                <a:gd name="connsiteY66" fmla="*/ 2394585 h 2394585"/>
                <a:gd name="connisteX67" fmla="*/ 897890 w 2713355"/>
                <a:gd name="connsiteY67" fmla="*/ 2394585 h 2394585"/>
                <a:gd name="connisteX68" fmla="*/ 828040 w 2713355"/>
                <a:gd name="connsiteY68" fmla="*/ 2394585 h 2394585"/>
                <a:gd name="connisteX69" fmla="*/ 737870 w 2713355"/>
                <a:gd name="connsiteY69" fmla="*/ 2394585 h 2394585"/>
                <a:gd name="connisteX70" fmla="*/ 648335 w 2713355"/>
                <a:gd name="connsiteY70" fmla="*/ 2394585 h 2394585"/>
                <a:gd name="connisteX71" fmla="*/ 578485 w 2713355"/>
                <a:gd name="connsiteY71" fmla="*/ 2374900 h 2394585"/>
                <a:gd name="connisteX72" fmla="*/ 508635 w 2713355"/>
                <a:gd name="connsiteY72" fmla="*/ 2364740 h 2394585"/>
                <a:gd name="connisteX73" fmla="*/ 419100 w 2713355"/>
                <a:gd name="connsiteY73" fmla="*/ 2334895 h 2394585"/>
                <a:gd name="connisteX74" fmla="*/ 349250 w 2713355"/>
                <a:gd name="connsiteY74" fmla="*/ 2305050 h 2394585"/>
                <a:gd name="connisteX75" fmla="*/ 279400 w 2713355"/>
                <a:gd name="connsiteY75" fmla="*/ 2284730 h 2394585"/>
                <a:gd name="connisteX76" fmla="*/ 189230 w 2713355"/>
                <a:gd name="connsiteY76" fmla="*/ 2265045 h 2394585"/>
                <a:gd name="connisteX77" fmla="*/ 119380 w 2713355"/>
                <a:gd name="connsiteY77" fmla="*/ 2245360 h 2394585"/>
                <a:gd name="connisteX78" fmla="*/ 59690 w 2713355"/>
                <a:gd name="connsiteY78" fmla="*/ 2175510 h 2394585"/>
                <a:gd name="connisteX79" fmla="*/ 39370 w 2713355"/>
                <a:gd name="connsiteY79" fmla="*/ 2095500 h 2394585"/>
                <a:gd name="connisteX80" fmla="*/ 19685 w 2713355"/>
                <a:gd name="connsiteY80" fmla="*/ 2015490 h 2394585"/>
                <a:gd name="connisteX81" fmla="*/ 9525 w 2713355"/>
                <a:gd name="connsiteY81" fmla="*/ 1945640 h 2394585"/>
                <a:gd name="connisteX82" fmla="*/ 0 w 2713355"/>
                <a:gd name="connsiteY82" fmla="*/ 1875790 h 2394585"/>
                <a:gd name="connisteX83" fmla="*/ 0 w 2713355"/>
                <a:gd name="connsiteY83" fmla="*/ 1805940 h 2394585"/>
                <a:gd name="connisteX84" fmla="*/ 0 w 2713355"/>
                <a:gd name="connsiteY84" fmla="*/ 1736090 h 2394585"/>
                <a:gd name="connisteX85" fmla="*/ 0 w 2713355"/>
                <a:gd name="connsiteY85" fmla="*/ 1666240 h 2394585"/>
                <a:gd name="connisteX86" fmla="*/ 0 w 2713355"/>
                <a:gd name="connsiteY86" fmla="*/ 1596390 h 2394585"/>
                <a:gd name="connisteX87" fmla="*/ 0 w 2713355"/>
                <a:gd name="connsiteY87" fmla="*/ 1526540 h 2394585"/>
                <a:gd name="connisteX88" fmla="*/ 0 w 2713355"/>
                <a:gd name="connsiteY88" fmla="*/ 1447165 h 2394585"/>
                <a:gd name="connisteX89" fmla="*/ 0 w 2713355"/>
                <a:gd name="connsiteY89" fmla="*/ 1367155 h 2394585"/>
                <a:gd name="connisteX90" fmla="*/ 0 w 2713355"/>
                <a:gd name="connsiteY90" fmla="*/ 1287145 h 2394585"/>
                <a:gd name="connisteX91" fmla="*/ 9525 w 2713355"/>
                <a:gd name="connsiteY91" fmla="*/ 1217295 h 2394585"/>
                <a:gd name="connisteX92" fmla="*/ 19685 w 2713355"/>
                <a:gd name="connsiteY92" fmla="*/ 1147445 h 2394585"/>
                <a:gd name="connisteX93" fmla="*/ 29845 w 2713355"/>
                <a:gd name="connsiteY93" fmla="*/ 1077595 h 2394585"/>
                <a:gd name="connisteX94" fmla="*/ 39370 w 2713355"/>
                <a:gd name="connsiteY94" fmla="*/ 1007745 h 2394585"/>
                <a:gd name="connisteX95" fmla="*/ 69850 w 2713355"/>
                <a:gd name="connsiteY95" fmla="*/ 937895 h 2394585"/>
                <a:gd name="connisteX96" fmla="*/ 89535 w 2713355"/>
                <a:gd name="connsiteY96" fmla="*/ 858520 h 2394585"/>
                <a:gd name="connisteX97" fmla="*/ 109220 w 2713355"/>
                <a:gd name="connsiteY97" fmla="*/ 788670 h 2394585"/>
                <a:gd name="connisteX98" fmla="*/ 159385 w 2713355"/>
                <a:gd name="connsiteY98" fmla="*/ 708660 h 2394585"/>
                <a:gd name="connisteX99" fmla="*/ 179070 w 2713355"/>
                <a:gd name="connsiteY99" fmla="*/ 638810 h 2394585"/>
                <a:gd name="connisteX100" fmla="*/ 209550 w 2713355"/>
                <a:gd name="connsiteY100" fmla="*/ 568960 h 2394585"/>
                <a:gd name="connisteX101" fmla="*/ 229235 w 2713355"/>
                <a:gd name="connsiteY101" fmla="*/ 478790 h 2394585"/>
                <a:gd name="connisteX102" fmla="*/ 269240 w 2713355"/>
                <a:gd name="connsiteY102" fmla="*/ 409575 h 2394585"/>
                <a:gd name="connisteX103" fmla="*/ 279400 w 2713355"/>
                <a:gd name="connsiteY103" fmla="*/ 339725 h 2394585"/>
                <a:gd name="connisteX104" fmla="*/ 309245 w 2713355"/>
                <a:gd name="connsiteY104" fmla="*/ 269875 h 2394585"/>
                <a:gd name="connisteX105" fmla="*/ 358775 w 2713355"/>
                <a:gd name="connsiteY105" fmla="*/ 200025 h 2394585"/>
                <a:gd name="connisteX106" fmla="*/ 408940 w 2713355"/>
                <a:gd name="connsiteY106" fmla="*/ 130175 h 2394585"/>
                <a:gd name="connisteX107" fmla="*/ 478790 w 2713355"/>
                <a:gd name="connsiteY107" fmla="*/ 60325 h 2394585"/>
                <a:gd name="connisteX108" fmla="*/ 548640 w 2713355"/>
                <a:gd name="connsiteY108" fmla="*/ 20320 h 2394585"/>
                <a:gd name="connisteX109" fmla="*/ 578485 w 2713355"/>
                <a:gd name="connsiteY109" fmla="*/ 10160 h 239458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  <a:cxn ang="0">
                  <a:pos x="connisteX25" y="connsiteY25"/>
                </a:cxn>
                <a:cxn ang="0">
                  <a:pos x="connisteX26" y="connsiteY26"/>
                </a:cxn>
                <a:cxn ang="0">
                  <a:pos x="connisteX27" y="connsiteY27"/>
                </a:cxn>
                <a:cxn ang="0">
                  <a:pos x="connisteX28" y="connsiteY28"/>
                </a:cxn>
                <a:cxn ang="0">
                  <a:pos x="connisteX29" y="connsiteY29"/>
                </a:cxn>
                <a:cxn ang="0">
                  <a:pos x="connisteX30" y="connsiteY30"/>
                </a:cxn>
                <a:cxn ang="0">
                  <a:pos x="connisteX31" y="connsiteY31"/>
                </a:cxn>
                <a:cxn ang="0">
                  <a:pos x="connisteX32" y="connsiteY32"/>
                </a:cxn>
                <a:cxn ang="0">
                  <a:pos x="connisteX33" y="connsiteY33"/>
                </a:cxn>
                <a:cxn ang="0">
                  <a:pos x="connisteX34" y="connsiteY34"/>
                </a:cxn>
                <a:cxn ang="0">
                  <a:pos x="connisteX35" y="connsiteY35"/>
                </a:cxn>
                <a:cxn ang="0">
                  <a:pos x="connisteX36" y="connsiteY36"/>
                </a:cxn>
                <a:cxn ang="0">
                  <a:pos x="connisteX37" y="connsiteY37"/>
                </a:cxn>
                <a:cxn ang="0">
                  <a:pos x="connisteX38" y="connsiteY38"/>
                </a:cxn>
                <a:cxn ang="0">
                  <a:pos x="connisteX39" y="connsiteY39"/>
                </a:cxn>
                <a:cxn ang="0">
                  <a:pos x="connisteX40" y="connsiteY40"/>
                </a:cxn>
                <a:cxn ang="0">
                  <a:pos x="connisteX41" y="connsiteY41"/>
                </a:cxn>
                <a:cxn ang="0">
                  <a:pos x="connisteX42" y="connsiteY42"/>
                </a:cxn>
                <a:cxn ang="0">
                  <a:pos x="connisteX43" y="connsiteY43"/>
                </a:cxn>
                <a:cxn ang="0">
                  <a:pos x="connisteX44" y="connsiteY44"/>
                </a:cxn>
                <a:cxn ang="0">
                  <a:pos x="connisteX45" y="connsiteY45"/>
                </a:cxn>
                <a:cxn ang="0">
                  <a:pos x="connisteX46" y="connsiteY46"/>
                </a:cxn>
                <a:cxn ang="0">
                  <a:pos x="connisteX47" y="connsiteY47"/>
                </a:cxn>
                <a:cxn ang="0">
                  <a:pos x="connisteX48" y="connsiteY48"/>
                </a:cxn>
                <a:cxn ang="0">
                  <a:pos x="connisteX49" y="connsiteY49"/>
                </a:cxn>
                <a:cxn ang="0">
                  <a:pos x="connisteX50" y="connsiteY50"/>
                </a:cxn>
                <a:cxn ang="0">
                  <a:pos x="connisteX51" y="connsiteY51"/>
                </a:cxn>
                <a:cxn ang="0">
                  <a:pos x="connisteX52" y="connsiteY52"/>
                </a:cxn>
                <a:cxn ang="0">
                  <a:pos x="connisteX53" y="connsiteY53"/>
                </a:cxn>
                <a:cxn ang="0">
                  <a:pos x="connisteX54" y="connsiteY54"/>
                </a:cxn>
                <a:cxn ang="0">
                  <a:pos x="connisteX55" y="connsiteY55"/>
                </a:cxn>
                <a:cxn ang="0">
                  <a:pos x="connisteX56" y="connsiteY56"/>
                </a:cxn>
                <a:cxn ang="0">
                  <a:pos x="connisteX57" y="connsiteY57"/>
                </a:cxn>
                <a:cxn ang="0">
                  <a:pos x="connisteX58" y="connsiteY58"/>
                </a:cxn>
                <a:cxn ang="0">
                  <a:pos x="connisteX59" y="connsiteY59"/>
                </a:cxn>
                <a:cxn ang="0">
                  <a:pos x="connisteX60" y="connsiteY60"/>
                </a:cxn>
                <a:cxn ang="0">
                  <a:pos x="connisteX61" y="connsiteY61"/>
                </a:cxn>
                <a:cxn ang="0">
                  <a:pos x="connisteX62" y="connsiteY62"/>
                </a:cxn>
                <a:cxn ang="0">
                  <a:pos x="connisteX63" y="connsiteY63"/>
                </a:cxn>
                <a:cxn ang="0">
                  <a:pos x="connisteX64" y="connsiteY64"/>
                </a:cxn>
                <a:cxn ang="0">
                  <a:pos x="connisteX65" y="connsiteY65"/>
                </a:cxn>
                <a:cxn ang="0">
                  <a:pos x="connisteX66" y="connsiteY66"/>
                </a:cxn>
                <a:cxn ang="0">
                  <a:pos x="connisteX67" y="connsiteY67"/>
                </a:cxn>
                <a:cxn ang="0">
                  <a:pos x="connisteX68" y="connsiteY68"/>
                </a:cxn>
                <a:cxn ang="0">
                  <a:pos x="connisteX69" y="connsiteY69"/>
                </a:cxn>
                <a:cxn ang="0">
                  <a:pos x="connisteX70" y="connsiteY70"/>
                </a:cxn>
                <a:cxn ang="0">
                  <a:pos x="connisteX71" y="connsiteY71"/>
                </a:cxn>
                <a:cxn ang="0">
                  <a:pos x="connisteX72" y="connsiteY72"/>
                </a:cxn>
                <a:cxn ang="0">
                  <a:pos x="connisteX73" y="connsiteY73"/>
                </a:cxn>
                <a:cxn ang="0">
                  <a:pos x="connisteX74" y="connsiteY74"/>
                </a:cxn>
                <a:cxn ang="0">
                  <a:pos x="connisteX75" y="connsiteY75"/>
                </a:cxn>
                <a:cxn ang="0">
                  <a:pos x="connisteX76" y="connsiteY76"/>
                </a:cxn>
                <a:cxn ang="0">
                  <a:pos x="connisteX77" y="connsiteY77"/>
                </a:cxn>
                <a:cxn ang="0">
                  <a:pos x="connisteX78" y="connsiteY78"/>
                </a:cxn>
                <a:cxn ang="0">
                  <a:pos x="connisteX79" y="connsiteY79"/>
                </a:cxn>
                <a:cxn ang="0">
                  <a:pos x="connisteX80" y="connsiteY80"/>
                </a:cxn>
                <a:cxn ang="0">
                  <a:pos x="connisteX81" y="connsiteY81"/>
                </a:cxn>
                <a:cxn ang="0">
                  <a:pos x="connisteX82" y="connsiteY82"/>
                </a:cxn>
                <a:cxn ang="0">
                  <a:pos x="connisteX83" y="connsiteY83"/>
                </a:cxn>
                <a:cxn ang="0">
                  <a:pos x="connisteX84" y="connsiteY84"/>
                </a:cxn>
                <a:cxn ang="0">
                  <a:pos x="connisteX85" y="connsiteY85"/>
                </a:cxn>
                <a:cxn ang="0">
                  <a:pos x="connisteX86" y="connsiteY86"/>
                </a:cxn>
                <a:cxn ang="0">
                  <a:pos x="connisteX87" y="connsiteY87"/>
                </a:cxn>
                <a:cxn ang="0">
                  <a:pos x="connisteX88" y="connsiteY88"/>
                </a:cxn>
                <a:cxn ang="0">
                  <a:pos x="connisteX89" y="connsiteY89"/>
                </a:cxn>
                <a:cxn ang="0">
                  <a:pos x="connisteX90" y="connsiteY90"/>
                </a:cxn>
                <a:cxn ang="0">
                  <a:pos x="connisteX91" y="connsiteY91"/>
                </a:cxn>
                <a:cxn ang="0">
                  <a:pos x="connisteX92" y="connsiteY92"/>
                </a:cxn>
                <a:cxn ang="0">
                  <a:pos x="connisteX93" y="connsiteY93"/>
                </a:cxn>
                <a:cxn ang="0">
                  <a:pos x="connisteX94" y="connsiteY94"/>
                </a:cxn>
                <a:cxn ang="0">
                  <a:pos x="connisteX95" y="connsiteY95"/>
                </a:cxn>
                <a:cxn ang="0">
                  <a:pos x="connisteX96" y="connsiteY96"/>
                </a:cxn>
                <a:cxn ang="0">
                  <a:pos x="connisteX97" y="connsiteY97"/>
                </a:cxn>
                <a:cxn ang="0">
                  <a:pos x="connisteX98" y="connsiteY98"/>
                </a:cxn>
                <a:cxn ang="0">
                  <a:pos x="connisteX99" y="connsiteY99"/>
                </a:cxn>
                <a:cxn ang="0">
                  <a:pos x="connisteX100" y="connsiteY100"/>
                </a:cxn>
                <a:cxn ang="0">
                  <a:pos x="connisteX101" y="connsiteY101"/>
                </a:cxn>
                <a:cxn ang="0">
                  <a:pos x="connisteX102" y="connsiteY102"/>
                </a:cxn>
                <a:cxn ang="0">
                  <a:pos x="connisteX103" y="connsiteY103"/>
                </a:cxn>
                <a:cxn ang="0">
                  <a:pos x="connisteX104" y="connsiteY104"/>
                </a:cxn>
                <a:cxn ang="0">
                  <a:pos x="connisteX105" y="connsiteY105"/>
                </a:cxn>
                <a:cxn ang="0">
                  <a:pos x="connisteX106" y="connsiteY106"/>
                </a:cxn>
                <a:cxn ang="0">
                  <a:pos x="connisteX107" y="connsiteY107"/>
                </a:cxn>
                <a:cxn ang="0">
                  <a:pos x="connisteX108" y="connsiteY108"/>
                </a:cxn>
                <a:cxn ang="0">
                  <a:pos x="connisteX109" y="connsiteY109"/>
                </a:cxn>
              </a:cxnLst>
              <a:rect l="l" t="t" r="r" b="b"/>
              <a:pathLst>
                <a:path w="2713355" h="2394585">
                  <a:moveTo>
                    <a:pt x="578485" y="10160"/>
                  </a:moveTo>
                  <a:lnTo>
                    <a:pt x="658495" y="0"/>
                  </a:lnTo>
                  <a:lnTo>
                    <a:pt x="758190" y="0"/>
                  </a:lnTo>
                  <a:lnTo>
                    <a:pt x="828040" y="0"/>
                  </a:lnTo>
                  <a:lnTo>
                    <a:pt x="917575" y="0"/>
                  </a:lnTo>
                  <a:lnTo>
                    <a:pt x="987425" y="0"/>
                  </a:lnTo>
                  <a:lnTo>
                    <a:pt x="1057275" y="0"/>
                  </a:lnTo>
                  <a:lnTo>
                    <a:pt x="1127125" y="0"/>
                  </a:lnTo>
                  <a:lnTo>
                    <a:pt x="1207135" y="20320"/>
                  </a:lnTo>
                  <a:lnTo>
                    <a:pt x="1306830" y="20320"/>
                  </a:lnTo>
                  <a:lnTo>
                    <a:pt x="1396365" y="40005"/>
                  </a:lnTo>
                  <a:lnTo>
                    <a:pt x="1466215" y="50165"/>
                  </a:lnTo>
                  <a:lnTo>
                    <a:pt x="1536065" y="60325"/>
                  </a:lnTo>
                  <a:lnTo>
                    <a:pt x="1616075" y="90170"/>
                  </a:lnTo>
                  <a:lnTo>
                    <a:pt x="1696085" y="99695"/>
                  </a:lnTo>
                  <a:lnTo>
                    <a:pt x="1775460" y="120015"/>
                  </a:lnTo>
                  <a:lnTo>
                    <a:pt x="1845310" y="120015"/>
                  </a:lnTo>
                  <a:lnTo>
                    <a:pt x="1915160" y="139700"/>
                  </a:lnTo>
                  <a:lnTo>
                    <a:pt x="1985010" y="149860"/>
                  </a:lnTo>
                  <a:lnTo>
                    <a:pt x="2054860" y="149860"/>
                  </a:lnTo>
                  <a:lnTo>
                    <a:pt x="2154555" y="169545"/>
                  </a:lnTo>
                  <a:lnTo>
                    <a:pt x="2274570" y="200025"/>
                  </a:lnTo>
                  <a:lnTo>
                    <a:pt x="2374265" y="259715"/>
                  </a:lnTo>
                  <a:lnTo>
                    <a:pt x="2424430" y="339725"/>
                  </a:lnTo>
                  <a:lnTo>
                    <a:pt x="2484120" y="419100"/>
                  </a:lnTo>
                  <a:lnTo>
                    <a:pt x="2513965" y="499110"/>
                  </a:lnTo>
                  <a:lnTo>
                    <a:pt x="2543810" y="568960"/>
                  </a:lnTo>
                  <a:lnTo>
                    <a:pt x="2573655" y="648970"/>
                  </a:lnTo>
                  <a:lnTo>
                    <a:pt x="2603500" y="738505"/>
                  </a:lnTo>
                  <a:lnTo>
                    <a:pt x="2633980" y="818515"/>
                  </a:lnTo>
                  <a:lnTo>
                    <a:pt x="2643505" y="888365"/>
                  </a:lnTo>
                  <a:lnTo>
                    <a:pt x="2653665" y="977900"/>
                  </a:lnTo>
                  <a:lnTo>
                    <a:pt x="2653665" y="1047750"/>
                  </a:lnTo>
                  <a:lnTo>
                    <a:pt x="2673350" y="1117600"/>
                  </a:lnTo>
                  <a:lnTo>
                    <a:pt x="2683510" y="1197610"/>
                  </a:lnTo>
                  <a:lnTo>
                    <a:pt x="2683510" y="1287145"/>
                  </a:lnTo>
                  <a:lnTo>
                    <a:pt x="2703830" y="1377315"/>
                  </a:lnTo>
                  <a:lnTo>
                    <a:pt x="2713355" y="1447165"/>
                  </a:lnTo>
                  <a:lnTo>
                    <a:pt x="2713355" y="1526540"/>
                  </a:lnTo>
                  <a:lnTo>
                    <a:pt x="2713355" y="1596390"/>
                  </a:lnTo>
                  <a:lnTo>
                    <a:pt x="2713355" y="1676400"/>
                  </a:lnTo>
                  <a:lnTo>
                    <a:pt x="2713355" y="1746250"/>
                  </a:lnTo>
                  <a:lnTo>
                    <a:pt x="2713355" y="1816100"/>
                  </a:lnTo>
                  <a:lnTo>
                    <a:pt x="2713355" y="1885950"/>
                  </a:lnTo>
                  <a:lnTo>
                    <a:pt x="2713355" y="1955800"/>
                  </a:lnTo>
                  <a:lnTo>
                    <a:pt x="2713355" y="2025650"/>
                  </a:lnTo>
                  <a:lnTo>
                    <a:pt x="2703830" y="2095500"/>
                  </a:lnTo>
                  <a:lnTo>
                    <a:pt x="2683510" y="2165350"/>
                  </a:lnTo>
                  <a:lnTo>
                    <a:pt x="2643505" y="2245360"/>
                  </a:lnTo>
                  <a:lnTo>
                    <a:pt x="2583815" y="2314575"/>
                  </a:lnTo>
                  <a:lnTo>
                    <a:pt x="2513965" y="2364740"/>
                  </a:lnTo>
                  <a:lnTo>
                    <a:pt x="2444115" y="2374900"/>
                  </a:lnTo>
                  <a:lnTo>
                    <a:pt x="2374265" y="2394585"/>
                  </a:lnTo>
                  <a:lnTo>
                    <a:pt x="2214880" y="2394585"/>
                  </a:lnTo>
                  <a:lnTo>
                    <a:pt x="2094865" y="2394585"/>
                  </a:lnTo>
                  <a:lnTo>
                    <a:pt x="1975485" y="2394585"/>
                  </a:lnTo>
                  <a:lnTo>
                    <a:pt x="1805940" y="2394585"/>
                  </a:lnTo>
                  <a:lnTo>
                    <a:pt x="1666240" y="2394585"/>
                  </a:lnTo>
                  <a:lnTo>
                    <a:pt x="1576070" y="2394585"/>
                  </a:lnTo>
                  <a:lnTo>
                    <a:pt x="1506220" y="2394585"/>
                  </a:lnTo>
                  <a:lnTo>
                    <a:pt x="1436370" y="2394585"/>
                  </a:lnTo>
                  <a:lnTo>
                    <a:pt x="1356360" y="2394585"/>
                  </a:lnTo>
                  <a:lnTo>
                    <a:pt x="1276985" y="2394585"/>
                  </a:lnTo>
                  <a:lnTo>
                    <a:pt x="1196975" y="2394585"/>
                  </a:lnTo>
                  <a:lnTo>
                    <a:pt x="1127125" y="2394585"/>
                  </a:lnTo>
                  <a:lnTo>
                    <a:pt x="1037590" y="2394585"/>
                  </a:lnTo>
                  <a:lnTo>
                    <a:pt x="967740" y="2394585"/>
                  </a:lnTo>
                  <a:lnTo>
                    <a:pt x="897890" y="2394585"/>
                  </a:lnTo>
                  <a:lnTo>
                    <a:pt x="828040" y="2394585"/>
                  </a:lnTo>
                  <a:lnTo>
                    <a:pt x="737870" y="2394585"/>
                  </a:lnTo>
                  <a:lnTo>
                    <a:pt x="648335" y="2394585"/>
                  </a:lnTo>
                  <a:lnTo>
                    <a:pt x="578485" y="2374900"/>
                  </a:lnTo>
                  <a:lnTo>
                    <a:pt x="508635" y="2364740"/>
                  </a:lnTo>
                  <a:lnTo>
                    <a:pt x="419100" y="2334895"/>
                  </a:lnTo>
                  <a:lnTo>
                    <a:pt x="349250" y="2305050"/>
                  </a:lnTo>
                  <a:lnTo>
                    <a:pt x="279400" y="2284730"/>
                  </a:lnTo>
                  <a:lnTo>
                    <a:pt x="189230" y="2265045"/>
                  </a:lnTo>
                  <a:lnTo>
                    <a:pt x="119380" y="2245360"/>
                  </a:lnTo>
                  <a:lnTo>
                    <a:pt x="59690" y="2175510"/>
                  </a:lnTo>
                  <a:lnTo>
                    <a:pt x="39370" y="2095500"/>
                  </a:lnTo>
                  <a:lnTo>
                    <a:pt x="19685" y="2015490"/>
                  </a:lnTo>
                  <a:lnTo>
                    <a:pt x="9525" y="1945640"/>
                  </a:lnTo>
                  <a:lnTo>
                    <a:pt x="0" y="1875790"/>
                  </a:lnTo>
                  <a:lnTo>
                    <a:pt x="0" y="1805940"/>
                  </a:lnTo>
                  <a:lnTo>
                    <a:pt x="0" y="1736090"/>
                  </a:lnTo>
                  <a:lnTo>
                    <a:pt x="0" y="1666240"/>
                  </a:lnTo>
                  <a:lnTo>
                    <a:pt x="0" y="1596390"/>
                  </a:lnTo>
                  <a:lnTo>
                    <a:pt x="0" y="1526540"/>
                  </a:lnTo>
                  <a:lnTo>
                    <a:pt x="0" y="1447165"/>
                  </a:lnTo>
                  <a:lnTo>
                    <a:pt x="0" y="1367155"/>
                  </a:lnTo>
                  <a:lnTo>
                    <a:pt x="0" y="1287145"/>
                  </a:lnTo>
                  <a:lnTo>
                    <a:pt x="9525" y="1217295"/>
                  </a:lnTo>
                  <a:lnTo>
                    <a:pt x="19685" y="1147445"/>
                  </a:lnTo>
                  <a:lnTo>
                    <a:pt x="29845" y="1077595"/>
                  </a:lnTo>
                  <a:lnTo>
                    <a:pt x="39370" y="1007745"/>
                  </a:lnTo>
                  <a:lnTo>
                    <a:pt x="69850" y="937895"/>
                  </a:lnTo>
                  <a:lnTo>
                    <a:pt x="89535" y="858520"/>
                  </a:lnTo>
                  <a:lnTo>
                    <a:pt x="109220" y="788670"/>
                  </a:lnTo>
                  <a:lnTo>
                    <a:pt x="159385" y="708660"/>
                  </a:lnTo>
                  <a:lnTo>
                    <a:pt x="179070" y="638810"/>
                  </a:lnTo>
                  <a:lnTo>
                    <a:pt x="209550" y="568960"/>
                  </a:lnTo>
                  <a:lnTo>
                    <a:pt x="229235" y="478790"/>
                  </a:lnTo>
                  <a:lnTo>
                    <a:pt x="269240" y="409575"/>
                  </a:lnTo>
                  <a:lnTo>
                    <a:pt x="279400" y="339725"/>
                  </a:lnTo>
                  <a:lnTo>
                    <a:pt x="309245" y="269875"/>
                  </a:lnTo>
                  <a:lnTo>
                    <a:pt x="358775" y="200025"/>
                  </a:lnTo>
                  <a:lnTo>
                    <a:pt x="408940" y="130175"/>
                  </a:lnTo>
                  <a:lnTo>
                    <a:pt x="478790" y="60325"/>
                  </a:lnTo>
                  <a:lnTo>
                    <a:pt x="548640" y="20320"/>
                  </a:lnTo>
                  <a:lnTo>
                    <a:pt x="578485" y="10160"/>
                  </a:lnTo>
                  <a:close/>
                </a:path>
              </a:pathLst>
            </a:custGeom>
            <a:noFill/>
            <a:ln w="60325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178" y="422"/>
              <a:ext cx="1618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b="1"/>
                <a:t>c</a:t>
              </a:r>
              <a:r>
                <a:rPr lang="en-US" altLang="zh-CN" sz="3200" b="1" baseline="-25000"/>
                <a:t>1</a:t>
              </a:r>
              <a:endParaRPr lang="en-US" altLang="zh-CN" sz="3200" b="1" baseline="-2500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58" y="4909"/>
              <a:ext cx="1618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b="1"/>
                <a:t>c</a:t>
              </a:r>
              <a:r>
                <a:rPr lang="en-US" altLang="zh-CN" sz="3200" b="1" baseline="-25000"/>
                <a:t>2</a:t>
              </a:r>
              <a:endParaRPr lang="en-US" altLang="zh-CN" sz="3200" b="1" baseline="-2500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8007" y="703"/>
              <a:ext cx="1618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b="1"/>
                <a:t>c</a:t>
              </a:r>
              <a:r>
                <a:rPr lang="en-US" altLang="zh-CN" sz="3200" b="1" baseline="-25000"/>
                <a:t>3</a:t>
              </a:r>
              <a:endParaRPr lang="en-US" altLang="zh-CN" sz="3200" b="1" baseline="-2500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1323" y="264"/>
              <a:ext cx="1618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b="1"/>
                <a:t>c</a:t>
              </a:r>
              <a:r>
                <a:rPr lang="en-US" altLang="zh-CN" sz="3200" b="1" baseline="-25000"/>
                <a:t>5</a:t>
              </a:r>
              <a:endParaRPr lang="en-US" altLang="zh-CN" sz="3200" b="1" baseline="-2500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6697" y="422"/>
              <a:ext cx="1618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b="1"/>
                <a:t>c</a:t>
              </a:r>
              <a:r>
                <a:rPr lang="en-US" altLang="zh-CN" sz="3200" b="1" baseline="-25000"/>
                <a:t>7</a:t>
              </a:r>
              <a:endParaRPr lang="en-US" altLang="zh-CN" sz="3200" b="1" baseline="-25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3180" y="41910"/>
            <a:ext cx="10515600" cy="681990"/>
          </a:xfrm>
        </p:spPr>
        <p:txBody>
          <a:bodyPr>
            <a:normAutofit fontScale="90000"/>
          </a:bodyPr>
          <a:lstStyle/>
          <a:p>
            <a:r>
              <a:rPr lang="en-US" altLang="zh-CN" sz="4400" dirty="0" smtClean="0">
                <a:sym typeface="+mn-ea"/>
              </a:rPr>
              <a:t>Our Approach</a:t>
            </a:r>
            <a:endParaRPr lang="en-US" altLang="zh-CN" sz="4400" dirty="0" smtClean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90900" y="161925"/>
            <a:ext cx="469582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1" algn="l"/>
            <a:r>
              <a:rPr lang="en-US" sz="2400" b="1" dirty="0">
                <a:solidFill>
                  <a:srgbClr val="FF0000"/>
                </a:solidFill>
                <a:latin typeface="+mn-ea"/>
                <a:sym typeface="+mn-ea"/>
              </a:rPr>
              <a:t>Condensed Version Graph </a:t>
            </a:r>
            <a:endParaRPr lang="en-US" sz="24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195" y="2235200"/>
            <a:ext cx="5215890" cy="37998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365" y="1845310"/>
            <a:ext cx="4639310" cy="4314190"/>
          </a:xfrm>
          <a:prstGeom prst="rect">
            <a:avLst/>
          </a:prstGeom>
        </p:spPr>
      </p:pic>
      <p:cxnSp>
        <p:nvCxnSpPr>
          <p:cNvPr id="22" name="直接箭头连接符 21"/>
          <p:cNvCxnSpPr/>
          <p:nvPr/>
        </p:nvCxnSpPr>
        <p:spPr>
          <a:xfrm>
            <a:off x="5491480" y="3855720"/>
            <a:ext cx="1209675" cy="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3180" y="41910"/>
            <a:ext cx="10515600" cy="681990"/>
          </a:xfrm>
        </p:spPr>
        <p:txBody>
          <a:bodyPr>
            <a:normAutofit fontScale="90000"/>
          </a:bodyPr>
          <a:lstStyle/>
          <a:p>
            <a:r>
              <a:rPr lang="en-US" altLang="zh-CN" sz="4400" dirty="0" smtClean="0">
                <a:sym typeface="+mn-ea"/>
              </a:rPr>
              <a:t>Our Approach</a:t>
            </a:r>
            <a:endParaRPr lang="en-US" altLang="zh-CN" sz="4400" dirty="0" smtClean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162300" y="152400"/>
            <a:ext cx="415353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algn="l"/>
            <a:r>
              <a:rPr lang="en-US" sz="2400" b="1" dirty="0">
                <a:solidFill>
                  <a:srgbClr val="FF0000"/>
                </a:solidFill>
                <a:latin typeface="+mn-ea"/>
                <a:sym typeface="+mn-ea"/>
              </a:rPr>
              <a:t>Query  Processing</a:t>
            </a:r>
            <a:endParaRPr lang="en-US" sz="24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735" y="3341370"/>
            <a:ext cx="3688080" cy="3429635"/>
          </a:xfrm>
          <a:prstGeom prst="rect">
            <a:avLst/>
          </a:prstGeom>
        </p:spPr>
      </p:pic>
      <p:graphicFrame>
        <p:nvGraphicFramePr>
          <p:cNvPr id="24" name="表格 23"/>
          <p:cNvGraphicFramePr/>
          <p:nvPr/>
        </p:nvGraphicFramePr>
        <p:xfrm>
          <a:off x="6549390" y="3735705"/>
          <a:ext cx="435356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410"/>
                <a:gridCol w="348615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Nodes</a:t>
                      </a:r>
                      <a:endParaRPr lang="en-US" altLang="zh-CN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posting list</a:t>
                      </a:r>
                      <a:endParaRPr lang="en-US" altLang="zh-CN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U1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(C1,[t0,t3])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U2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(C2,[t1,t1]) , (C1,[t2,t3]) 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U3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(C2,[t1,t1]) , (C1,[t2,t3])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U4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(C1,[t0,t3])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U5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(C2,[t0,t0]) , (C2,[t1,t2]) , (C1,[t3,t3])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U6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(C2,[t0,t2]) ,  (C1,[t3,t3])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U7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 (C2,[t1,t1]) , (C1,[t2,t3]) 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-54610" y="3341370"/>
            <a:ext cx="29794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algn="l"/>
            <a:r>
              <a:rPr lang="en-US" sz="2400" b="1" dirty="0">
                <a:solidFill>
                  <a:srgbClr val="FF0000"/>
                </a:solidFill>
                <a:latin typeface="+mn-ea"/>
                <a:sym typeface="+mn-ea"/>
              </a:rPr>
              <a:t>Version Graph</a:t>
            </a:r>
            <a:endParaRPr lang="en-US" sz="24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549390" y="3275330"/>
            <a:ext cx="415353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1" algn="l"/>
            <a:r>
              <a:rPr lang="en-US" sz="2400" b="1" dirty="0">
                <a:solidFill>
                  <a:srgbClr val="FF0000"/>
                </a:solidFill>
                <a:latin typeface="+mn-ea"/>
                <a:sym typeface="+mn-ea"/>
              </a:rPr>
              <a:t>Condensed  TIMEREACH</a:t>
            </a:r>
            <a:endParaRPr lang="en-US" sz="24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40" y="723900"/>
            <a:ext cx="11412855" cy="2406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3180" y="41910"/>
            <a:ext cx="3334385" cy="681990"/>
          </a:xfrm>
        </p:spPr>
        <p:txBody>
          <a:bodyPr>
            <a:normAutofit fontScale="90000"/>
          </a:bodyPr>
          <a:lstStyle/>
          <a:p>
            <a:r>
              <a:rPr lang="en-US" altLang="zh-CN" sz="4400" dirty="0" smtClean="0">
                <a:sym typeface="+mn-ea"/>
              </a:rPr>
              <a:t>Our Approach</a:t>
            </a:r>
            <a:endParaRPr lang="en-US" altLang="zh-CN" sz="4400" dirty="0" smtClean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162300" y="152400"/>
            <a:ext cx="415353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algn="l"/>
            <a:r>
              <a:rPr lang="en-US" sz="2400" b="1" dirty="0">
                <a:solidFill>
                  <a:srgbClr val="FF0000"/>
                </a:solidFill>
                <a:latin typeface="+mn-ea"/>
                <a:sym typeface="+mn-ea"/>
              </a:rPr>
              <a:t>Query  Processing</a:t>
            </a:r>
            <a:endParaRPr lang="en-US" sz="24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735" y="3341370"/>
            <a:ext cx="3688080" cy="3429635"/>
          </a:xfrm>
          <a:prstGeom prst="rect">
            <a:avLst/>
          </a:prstGeom>
        </p:spPr>
      </p:pic>
      <p:graphicFrame>
        <p:nvGraphicFramePr>
          <p:cNvPr id="24" name="表格 23"/>
          <p:cNvGraphicFramePr/>
          <p:nvPr/>
        </p:nvGraphicFramePr>
        <p:xfrm>
          <a:off x="6549390" y="3735705"/>
          <a:ext cx="435356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410"/>
                <a:gridCol w="348615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Nodes</a:t>
                      </a:r>
                      <a:endParaRPr lang="en-US" altLang="zh-CN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posting list</a:t>
                      </a:r>
                      <a:endParaRPr lang="en-US" altLang="zh-CN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U1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(C1,[t0,t3])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U2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(C2,[t1,t1]) , (C1,[t2,t3]) 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U3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(C2,[t1,t1]) , (C1,[t2,t3])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U4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(C1,[t0,t3])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U5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(C2,[t0,t0]) , (C2,[t1,t2]) , (C1,[t3,t3])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U6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(C2,[t0,t2]) ,  (C1,[t3,t3])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U7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 (C2,[t1,t1]) , (C1,[t2,t3]) 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-54610" y="3341370"/>
            <a:ext cx="29794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algn="l"/>
            <a:r>
              <a:rPr lang="en-US" sz="2400" b="1" dirty="0">
                <a:solidFill>
                  <a:srgbClr val="FF0000"/>
                </a:solidFill>
                <a:latin typeface="+mn-ea"/>
                <a:sym typeface="+mn-ea"/>
              </a:rPr>
              <a:t>Version Graph</a:t>
            </a:r>
            <a:endParaRPr lang="en-US" sz="24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549390" y="3275330"/>
            <a:ext cx="415353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1" algn="l"/>
            <a:r>
              <a:rPr lang="en-US" sz="2400" b="1" dirty="0">
                <a:solidFill>
                  <a:srgbClr val="FF0000"/>
                </a:solidFill>
                <a:latin typeface="+mn-ea"/>
                <a:sym typeface="+mn-ea"/>
              </a:rPr>
              <a:t>Condensed  TIMEREACH</a:t>
            </a:r>
            <a:endParaRPr lang="en-US" sz="24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77190" y="723900"/>
            <a:ext cx="2847975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400" b="1" dirty="0">
                <a:solidFill>
                  <a:srgbClr val="00B0F0"/>
                </a:solidFill>
                <a:latin typeface="+mn-ea"/>
                <a:sym typeface="+mn-ea"/>
              </a:rPr>
              <a:t> Example:</a:t>
            </a:r>
            <a:endParaRPr lang="en-US" altLang="zh-CN" sz="2400" b="1" dirty="0">
              <a:solidFill>
                <a:schemeClr val="accent5">
                  <a:lumMod val="50000"/>
                </a:schemeClr>
              </a:solidFill>
              <a:latin typeface="+mn-ea"/>
              <a:sym typeface="+mn-ea"/>
            </a:endParaRPr>
          </a:p>
          <a:p>
            <a:pPr algn="l"/>
            <a:r>
              <a:rPr lang="en-US" altLang="zh-CN" sz="2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Q( U7 , U5 , [0,3])</a:t>
            </a:r>
            <a:endParaRPr lang="en-US" altLang="zh-CN" sz="24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448550" y="6299200"/>
            <a:ext cx="3448050" cy="352425"/>
          </a:xfrm>
          <a:prstGeom prst="rect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7454900" y="5565775"/>
            <a:ext cx="3448050" cy="352425"/>
          </a:xfrm>
          <a:prstGeom prst="rect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70" y="1649730"/>
            <a:ext cx="1309370" cy="501015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910" y="2525395"/>
            <a:ext cx="1317625" cy="492760"/>
          </a:xfrm>
          <a:prstGeom prst="rect">
            <a:avLst/>
          </a:prstGeom>
        </p:spPr>
      </p:pic>
      <p:sp>
        <p:nvSpPr>
          <p:cNvPr id="2050" name="勾"/>
          <p:cNvSpPr/>
          <p:nvPr/>
        </p:nvSpPr>
        <p:spPr bwMode="auto">
          <a:xfrm>
            <a:off x="2285365" y="1769745"/>
            <a:ext cx="678180" cy="419100"/>
          </a:xfrm>
          <a:custGeom>
            <a:avLst/>
            <a:gdLst>
              <a:gd name="T0" fmla="*/ 1905000 w 1360"/>
              <a:gd name="T1" fmla="*/ 65651 h 1358"/>
              <a:gd name="T2" fmla="*/ 1703294 w 1360"/>
              <a:gd name="T3" fmla="*/ 205463 h 1358"/>
              <a:gd name="T4" fmla="*/ 1507191 w 1360"/>
              <a:gd name="T5" fmla="*/ 363512 h 1358"/>
              <a:gd name="T6" fmla="*/ 1318092 w 1360"/>
              <a:gd name="T7" fmla="*/ 538581 h 1358"/>
              <a:gd name="T8" fmla="*/ 1138798 w 1360"/>
              <a:gd name="T9" fmla="*/ 731887 h 1358"/>
              <a:gd name="T10" fmla="*/ 970710 w 1360"/>
              <a:gd name="T11" fmla="*/ 930055 h 1358"/>
              <a:gd name="T12" fmla="*/ 832037 w 1360"/>
              <a:gd name="T13" fmla="*/ 1130655 h 1358"/>
              <a:gd name="T14" fmla="*/ 715776 w 1360"/>
              <a:gd name="T15" fmla="*/ 1326392 h 1358"/>
              <a:gd name="T16" fmla="*/ 624728 w 1360"/>
              <a:gd name="T17" fmla="*/ 1520914 h 1358"/>
              <a:gd name="T18" fmla="*/ 525276 w 1360"/>
              <a:gd name="T19" fmla="*/ 1580486 h 1358"/>
              <a:gd name="T20" fmla="*/ 455239 w 1360"/>
              <a:gd name="T21" fmla="*/ 1627901 h 1358"/>
              <a:gd name="T22" fmla="*/ 417419 w 1360"/>
              <a:gd name="T23" fmla="*/ 1625469 h 1358"/>
              <a:gd name="T24" fmla="*/ 390805 w 1360"/>
              <a:gd name="T25" fmla="*/ 1551308 h 1358"/>
              <a:gd name="T26" fmla="*/ 336176 w 1360"/>
              <a:gd name="T27" fmla="*/ 1432163 h 1358"/>
              <a:gd name="T28" fmla="*/ 285750 w 1360"/>
              <a:gd name="T29" fmla="*/ 1322745 h 1358"/>
              <a:gd name="T30" fmla="*/ 239526 w 1360"/>
              <a:gd name="T31" fmla="*/ 1231563 h 1358"/>
              <a:gd name="T32" fmla="*/ 196103 w 1360"/>
              <a:gd name="T33" fmla="*/ 1158618 h 1358"/>
              <a:gd name="T34" fmla="*/ 155482 w 1360"/>
              <a:gd name="T35" fmla="*/ 1102693 h 1358"/>
              <a:gd name="T36" fmla="*/ 120463 w 1360"/>
              <a:gd name="T37" fmla="*/ 1061357 h 1358"/>
              <a:gd name="T38" fmla="*/ 81243 w 1360"/>
              <a:gd name="T39" fmla="*/ 1030963 h 1358"/>
              <a:gd name="T40" fmla="*/ 40621 w 1360"/>
              <a:gd name="T41" fmla="*/ 1011511 h 1358"/>
              <a:gd name="T42" fmla="*/ 0 w 1360"/>
              <a:gd name="T43" fmla="*/ 1003001 h 1358"/>
              <a:gd name="T44" fmla="*/ 53228 w 1360"/>
              <a:gd name="T45" fmla="*/ 960449 h 1358"/>
              <a:gd name="T46" fmla="*/ 107857 w 1360"/>
              <a:gd name="T47" fmla="*/ 930055 h 1358"/>
              <a:gd name="T48" fmla="*/ 152680 w 1360"/>
              <a:gd name="T49" fmla="*/ 914250 h 1358"/>
              <a:gd name="T50" fmla="*/ 198904 w 1360"/>
              <a:gd name="T51" fmla="*/ 906956 h 1358"/>
              <a:gd name="T52" fmla="*/ 257735 w 1360"/>
              <a:gd name="T53" fmla="*/ 925192 h 1358"/>
              <a:gd name="T54" fmla="*/ 323570 w 1360"/>
              <a:gd name="T55" fmla="*/ 979901 h 1358"/>
              <a:gd name="T56" fmla="*/ 388004 w 1360"/>
              <a:gd name="T57" fmla="*/ 1067436 h 1358"/>
              <a:gd name="T58" fmla="*/ 458040 w 1360"/>
              <a:gd name="T59" fmla="*/ 1191443 h 1358"/>
              <a:gd name="T60" fmla="*/ 572901 w 1360"/>
              <a:gd name="T61" fmla="*/ 1193875 h 1358"/>
              <a:gd name="T62" fmla="*/ 710173 w 1360"/>
              <a:gd name="T63" fmla="*/ 1000569 h 1358"/>
              <a:gd name="T64" fmla="*/ 861452 w 1360"/>
              <a:gd name="T65" fmla="*/ 813342 h 1358"/>
              <a:gd name="T66" fmla="*/ 1025338 w 1360"/>
              <a:gd name="T67" fmla="*/ 637057 h 1358"/>
              <a:gd name="T68" fmla="*/ 1203232 w 1360"/>
              <a:gd name="T69" fmla="*/ 468067 h 1358"/>
              <a:gd name="T70" fmla="*/ 1385327 w 1360"/>
              <a:gd name="T71" fmla="*/ 314881 h 1358"/>
              <a:gd name="T72" fmla="*/ 1574426 w 1360"/>
              <a:gd name="T73" fmla="*/ 175069 h 1358"/>
              <a:gd name="T74" fmla="*/ 1764926 w 1360"/>
              <a:gd name="T75" fmla="*/ 53493 h 135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4" name="勾"/>
          <p:cNvSpPr/>
          <p:nvPr/>
        </p:nvSpPr>
        <p:spPr bwMode="auto">
          <a:xfrm>
            <a:off x="2265045" y="2599055"/>
            <a:ext cx="678180" cy="419100"/>
          </a:xfrm>
          <a:custGeom>
            <a:avLst/>
            <a:gdLst>
              <a:gd name="T0" fmla="*/ 1905000 w 1360"/>
              <a:gd name="T1" fmla="*/ 65651 h 1358"/>
              <a:gd name="T2" fmla="*/ 1703294 w 1360"/>
              <a:gd name="T3" fmla="*/ 205463 h 1358"/>
              <a:gd name="T4" fmla="*/ 1507191 w 1360"/>
              <a:gd name="T5" fmla="*/ 363512 h 1358"/>
              <a:gd name="T6" fmla="*/ 1318092 w 1360"/>
              <a:gd name="T7" fmla="*/ 538581 h 1358"/>
              <a:gd name="T8" fmla="*/ 1138798 w 1360"/>
              <a:gd name="T9" fmla="*/ 731887 h 1358"/>
              <a:gd name="T10" fmla="*/ 970710 w 1360"/>
              <a:gd name="T11" fmla="*/ 930055 h 1358"/>
              <a:gd name="T12" fmla="*/ 832037 w 1360"/>
              <a:gd name="T13" fmla="*/ 1130655 h 1358"/>
              <a:gd name="T14" fmla="*/ 715776 w 1360"/>
              <a:gd name="T15" fmla="*/ 1326392 h 1358"/>
              <a:gd name="T16" fmla="*/ 624728 w 1360"/>
              <a:gd name="T17" fmla="*/ 1520914 h 1358"/>
              <a:gd name="T18" fmla="*/ 525276 w 1360"/>
              <a:gd name="T19" fmla="*/ 1580486 h 1358"/>
              <a:gd name="T20" fmla="*/ 455239 w 1360"/>
              <a:gd name="T21" fmla="*/ 1627901 h 1358"/>
              <a:gd name="T22" fmla="*/ 417419 w 1360"/>
              <a:gd name="T23" fmla="*/ 1625469 h 1358"/>
              <a:gd name="T24" fmla="*/ 390805 w 1360"/>
              <a:gd name="T25" fmla="*/ 1551308 h 1358"/>
              <a:gd name="T26" fmla="*/ 336176 w 1360"/>
              <a:gd name="T27" fmla="*/ 1432163 h 1358"/>
              <a:gd name="T28" fmla="*/ 285750 w 1360"/>
              <a:gd name="T29" fmla="*/ 1322745 h 1358"/>
              <a:gd name="T30" fmla="*/ 239526 w 1360"/>
              <a:gd name="T31" fmla="*/ 1231563 h 1358"/>
              <a:gd name="T32" fmla="*/ 196103 w 1360"/>
              <a:gd name="T33" fmla="*/ 1158618 h 1358"/>
              <a:gd name="T34" fmla="*/ 155482 w 1360"/>
              <a:gd name="T35" fmla="*/ 1102693 h 1358"/>
              <a:gd name="T36" fmla="*/ 120463 w 1360"/>
              <a:gd name="T37" fmla="*/ 1061357 h 1358"/>
              <a:gd name="T38" fmla="*/ 81243 w 1360"/>
              <a:gd name="T39" fmla="*/ 1030963 h 1358"/>
              <a:gd name="T40" fmla="*/ 40621 w 1360"/>
              <a:gd name="T41" fmla="*/ 1011511 h 1358"/>
              <a:gd name="T42" fmla="*/ 0 w 1360"/>
              <a:gd name="T43" fmla="*/ 1003001 h 1358"/>
              <a:gd name="T44" fmla="*/ 53228 w 1360"/>
              <a:gd name="T45" fmla="*/ 960449 h 1358"/>
              <a:gd name="T46" fmla="*/ 107857 w 1360"/>
              <a:gd name="T47" fmla="*/ 930055 h 1358"/>
              <a:gd name="T48" fmla="*/ 152680 w 1360"/>
              <a:gd name="T49" fmla="*/ 914250 h 1358"/>
              <a:gd name="T50" fmla="*/ 198904 w 1360"/>
              <a:gd name="T51" fmla="*/ 906956 h 1358"/>
              <a:gd name="T52" fmla="*/ 257735 w 1360"/>
              <a:gd name="T53" fmla="*/ 925192 h 1358"/>
              <a:gd name="T54" fmla="*/ 323570 w 1360"/>
              <a:gd name="T55" fmla="*/ 979901 h 1358"/>
              <a:gd name="T56" fmla="*/ 388004 w 1360"/>
              <a:gd name="T57" fmla="*/ 1067436 h 1358"/>
              <a:gd name="T58" fmla="*/ 458040 w 1360"/>
              <a:gd name="T59" fmla="*/ 1191443 h 1358"/>
              <a:gd name="T60" fmla="*/ 572901 w 1360"/>
              <a:gd name="T61" fmla="*/ 1193875 h 1358"/>
              <a:gd name="T62" fmla="*/ 710173 w 1360"/>
              <a:gd name="T63" fmla="*/ 1000569 h 1358"/>
              <a:gd name="T64" fmla="*/ 861452 w 1360"/>
              <a:gd name="T65" fmla="*/ 813342 h 1358"/>
              <a:gd name="T66" fmla="*/ 1025338 w 1360"/>
              <a:gd name="T67" fmla="*/ 637057 h 1358"/>
              <a:gd name="T68" fmla="*/ 1203232 w 1360"/>
              <a:gd name="T69" fmla="*/ 468067 h 1358"/>
              <a:gd name="T70" fmla="*/ 1385327 w 1360"/>
              <a:gd name="T71" fmla="*/ 314881 h 1358"/>
              <a:gd name="T72" fmla="*/ 1574426 w 1360"/>
              <a:gd name="T73" fmla="*/ 175069 h 1358"/>
              <a:gd name="T74" fmla="*/ 1764926 w 1360"/>
              <a:gd name="T75" fmla="*/ 53493 h 135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3038475" y="5880100"/>
            <a:ext cx="542925" cy="476250"/>
          </a:xfrm>
          <a:prstGeom prst="ellipse">
            <a:avLst/>
          </a:prstGeom>
          <a:solidFill>
            <a:schemeClr val="accent1"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1737995" y="5737860"/>
            <a:ext cx="666115" cy="703580"/>
          </a:xfrm>
          <a:prstGeom prst="ellipse">
            <a:avLst/>
          </a:prstGeom>
          <a:solidFill>
            <a:schemeClr val="accent1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2976880" y="3613785"/>
            <a:ext cx="666115" cy="703580"/>
          </a:xfrm>
          <a:prstGeom prst="ellipse">
            <a:avLst/>
          </a:prstGeom>
          <a:solidFill>
            <a:schemeClr val="accent1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1737995" y="5737860"/>
            <a:ext cx="666115" cy="703580"/>
          </a:xfrm>
          <a:prstGeom prst="ellipse">
            <a:avLst/>
          </a:prstGeom>
          <a:solidFill>
            <a:schemeClr val="accent1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5977890" y="723900"/>
            <a:ext cx="2847975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400" b="1" dirty="0">
                <a:solidFill>
                  <a:srgbClr val="00B0F0"/>
                </a:solidFill>
                <a:latin typeface="+mn-ea"/>
                <a:sym typeface="+mn-ea"/>
              </a:rPr>
              <a:t> Example:</a:t>
            </a:r>
            <a:endParaRPr lang="en-US" altLang="zh-CN" sz="2400" b="1" dirty="0">
              <a:solidFill>
                <a:schemeClr val="accent5">
                  <a:lumMod val="50000"/>
                </a:schemeClr>
              </a:solidFill>
              <a:latin typeface="+mn-ea"/>
              <a:sym typeface="+mn-ea"/>
            </a:endParaRPr>
          </a:p>
          <a:p>
            <a:pPr algn="l"/>
            <a:r>
              <a:rPr lang="en-US" altLang="zh-CN" sz="2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Q( U1 , U4 , [0,3])</a:t>
            </a:r>
            <a:endParaRPr lang="en-US" altLang="zh-CN" sz="24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095" y="1630680"/>
            <a:ext cx="1309370" cy="501015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635" y="2506345"/>
            <a:ext cx="1317625" cy="492760"/>
          </a:xfrm>
          <a:prstGeom prst="rect">
            <a:avLst/>
          </a:prstGeom>
        </p:spPr>
      </p:pic>
      <p:sp>
        <p:nvSpPr>
          <p:cNvPr id="54" name="勾"/>
          <p:cNvSpPr/>
          <p:nvPr/>
        </p:nvSpPr>
        <p:spPr bwMode="auto">
          <a:xfrm>
            <a:off x="8086090" y="1750695"/>
            <a:ext cx="678180" cy="419100"/>
          </a:xfrm>
          <a:custGeom>
            <a:avLst/>
            <a:gdLst>
              <a:gd name="T0" fmla="*/ 1905000 w 1360"/>
              <a:gd name="T1" fmla="*/ 65651 h 1358"/>
              <a:gd name="T2" fmla="*/ 1703294 w 1360"/>
              <a:gd name="T3" fmla="*/ 205463 h 1358"/>
              <a:gd name="T4" fmla="*/ 1507191 w 1360"/>
              <a:gd name="T5" fmla="*/ 363512 h 1358"/>
              <a:gd name="T6" fmla="*/ 1318092 w 1360"/>
              <a:gd name="T7" fmla="*/ 538581 h 1358"/>
              <a:gd name="T8" fmla="*/ 1138798 w 1360"/>
              <a:gd name="T9" fmla="*/ 731887 h 1358"/>
              <a:gd name="T10" fmla="*/ 970710 w 1360"/>
              <a:gd name="T11" fmla="*/ 930055 h 1358"/>
              <a:gd name="T12" fmla="*/ 832037 w 1360"/>
              <a:gd name="T13" fmla="*/ 1130655 h 1358"/>
              <a:gd name="T14" fmla="*/ 715776 w 1360"/>
              <a:gd name="T15" fmla="*/ 1326392 h 1358"/>
              <a:gd name="T16" fmla="*/ 624728 w 1360"/>
              <a:gd name="T17" fmla="*/ 1520914 h 1358"/>
              <a:gd name="T18" fmla="*/ 525276 w 1360"/>
              <a:gd name="T19" fmla="*/ 1580486 h 1358"/>
              <a:gd name="T20" fmla="*/ 455239 w 1360"/>
              <a:gd name="T21" fmla="*/ 1627901 h 1358"/>
              <a:gd name="T22" fmla="*/ 417419 w 1360"/>
              <a:gd name="T23" fmla="*/ 1625469 h 1358"/>
              <a:gd name="T24" fmla="*/ 390805 w 1360"/>
              <a:gd name="T25" fmla="*/ 1551308 h 1358"/>
              <a:gd name="T26" fmla="*/ 336176 w 1360"/>
              <a:gd name="T27" fmla="*/ 1432163 h 1358"/>
              <a:gd name="T28" fmla="*/ 285750 w 1360"/>
              <a:gd name="T29" fmla="*/ 1322745 h 1358"/>
              <a:gd name="T30" fmla="*/ 239526 w 1360"/>
              <a:gd name="T31" fmla="*/ 1231563 h 1358"/>
              <a:gd name="T32" fmla="*/ 196103 w 1360"/>
              <a:gd name="T33" fmla="*/ 1158618 h 1358"/>
              <a:gd name="T34" fmla="*/ 155482 w 1360"/>
              <a:gd name="T35" fmla="*/ 1102693 h 1358"/>
              <a:gd name="T36" fmla="*/ 120463 w 1360"/>
              <a:gd name="T37" fmla="*/ 1061357 h 1358"/>
              <a:gd name="T38" fmla="*/ 81243 w 1360"/>
              <a:gd name="T39" fmla="*/ 1030963 h 1358"/>
              <a:gd name="T40" fmla="*/ 40621 w 1360"/>
              <a:gd name="T41" fmla="*/ 1011511 h 1358"/>
              <a:gd name="T42" fmla="*/ 0 w 1360"/>
              <a:gd name="T43" fmla="*/ 1003001 h 1358"/>
              <a:gd name="T44" fmla="*/ 53228 w 1360"/>
              <a:gd name="T45" fmla="*/ 960449 h 1358"/>
              <a:gd name="T46" fmla="*/ 107857 w 1360"/>
              <a:gd name="T47" fmla="*/ 930055 h 1358"/>
              <a:gd name="T48" fmla="*/ 152680 w 1360"/>
              <a:gd name="T49" fmla="*/ 914250 h 1358"/>
              <a:gd name="T50" fmla="*/ 198904 w 1360"/>
              <a:gd name="T51" fmla="*/ 906956 h 1358"/>
              <a:gd name="T52" fmla="*/ 257735 w 1360"/>
              <a:gd name="T53" fmla="*/ 925192 h 1358"/>
              <a:gd name="T54" fmla="*/ 323570 w 1360"/>
              <a:gd name="T55" fmla="*/ 979901 h 1358"/>
              <a:gd name="T56" fmla="*/ 388004 w 1360"/>
              <a:gd name="T57" fmla="*/ 1067436 h 1358"/>
              <a:gd name="T58" fmla="*/ 458040 w 1360"/>
              <a:gd name="T59" fmla="*/ 1191443 h 1358"/>
              <a:gd name="T60" fmla="*/ 572901 w 1360"/>
              <a:gd name="T61" fmla="*/ 1193875 h 1358"/>
              <a:gd name="T62" fmla="*/ 710173 w 1360"/>
              <a:gd name="T63" fmla="*/ 1000569 h 1358"/>
              <a:gd name="T64" fmla="*/ 861452 w 1360"/>
              <a:gd name="T65" fmla="*/ 813342 h 1358"/>
              <a:gd name="T66" fmla="*/ 1025338 w 1360"/>
              <a:gd name="T67" fmla="*/ 637057 h 1358"/>
              <a:gd name="T68" fmla="*/ 1203232 w 1360"/>
              <a:gd name="T69" fmla="*/ 468067 h 1358"/>
              <a:gd name="T70" fmla="*/ 1385327 w 1360"/>
              <a:gd name="T71" fmla="*/ 314881 h 1358"/>
              <a:gd name="T72" fmla="*/ 1574426 w 1360"/>
              <a:gd name="T73" fmla="*/ 175069 h 1358"/>
              <a:gd name="T74" fmla="*/ 1764926 w 1360"/>
              <a:gd name="T75" fmla="*/ 53493 h 135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5" name="勾"/>
          <p:cNvSpPr/>
          <p:nvPr/>
        </p:nvSpPr>
        <p:spPr bwMode="auto">
          <a:xfrm>
            <a:off x="8065770" y="2580005"/>
            <a:ext cx="678180" cy="419100"/>
          </a:xfrm>
          <a:custGeom>
            <a:avLst/>
            <a:gdLst>
              <a:gd name="T0" fmla="*/ 1905000 w 1360"/>
              <a:gd name="T1" fmla="*/ 65651 h 1358"/>
              <a:gd name="T2" fmla="*/ 1703294 w 1360"/>
              <a:gd name="T3" fmla="*/ 205463 h 1358"/>
              <a:gd name="T4" fmla="*/ 1507191 w 1360"/>
              <a:gd name="T5" fmla="*/ 363512 h 1358"/>
              <a:gd name="T6" fmla="*/ 1318092 w 1360"/>
              <a:gd name="T7" fmla="*/ 538581 h 1358"/>
              <a:gd name="T8" fmla="*/ 1138798 w 1360"/>
              <a:gd name="T9" fmla="*/ 731887 h 1358"/>
              <a:gd name="T10" fmla="*/ 970710 w 1360"/>
              <a:gd name="T11" fmla="*/ 930055 h 1358"/>
              <a:gd name="T12" fmla="*/ 832037 w 1360"/>
              <a:gd name="T13" fmla="*/ 1130655 h 1358"/>
              <a:gd name="T14" fmla="*/ 715776 w 1360"/>
              <a:gd name="T15" fmla="*/ 1326392 h 1358"/>
              <a:gd name="T16" fmla="*/ 624728 w 1360"/>
              <a:gd name="T17" fmla="*/ 1520914 h 1358"/>
              <a:gd name="T18" fmla="*/ 525276 w 1360"/>
              <a:gd name="T19" fmla="*/ 1580486 h 1358"/>
              <a:gd name="T20" fmla="*/ 455239 w 1360"/>
              <a:gd name="T21" fmla="*/ 1627901 h 1358"/>
              <a:gd name="T22" fmla="*/ 417419 w 1360"/>
              <a:gd name="T23" fmla="*/ 1625469 h 1358"/>
              <a:gd name="T24" fmla="*/ 390805 w 1360"/>
              <a:gd name="T25" fmla="*/ 1551308 h 1358"/>
              <a:gd name="T26" fmla="*/ 336176 w 1360"/>
              <a:gd name="T27" fmla="*/ 1432163 h 1358"/>
              <a:gd name="T28" fmla="*/ 285750 w 1360"/>
              <a:gd name="T29" fmla="*/ 1322745 h 1358"/>
              <a:gd name="T30" fmla="*/ 239526 w 1360"/>
              <a:gd name="T31" fmla="*/ 1231563 h 1358"/>
              <a:gd name="T32" fmla="*/ 196103 w 1360"/>
              <a:gd name="T33" fmla="*/ 1158618 h 1358"/>
              <a:gd name="T34" fmla="*/ 155482 w 1360"/>
              <a:gd name="T35" fmla="*/ 1102693 h 1358"/>
              <a:gd name="T36" fmla="*/ 120463 w 1360"/>
              <a:gd name="T37" fmla="*/ 1061357 h 1358"/>
              <a:gd name="T38" fmla="*/ 81243 w 1360"/>
              <a:gd name="T39" fmla="*/ 1030963 h 1358"/>
              <a:gd name="T40" fmla="*/ 40621 w 1360"/>
              <a:gd name="T41" fmla="*/ 1011511 h 1358"/>
              <a:gd name="T42" fmla="*/ 0 w 1360"/>
              <a:gd name="T43" fmla="*/ 1003001 h 1358"/>
              <a:gd name="T44" fmla="*/ 53228 w 1360"/>
              <a:gd name="T45" fmla="*/ 960449 h 1358"/>
              <a:gd name="T46" fmla="*/ 107857 w 1360"/>
              <a:gd name="T47" fmla="*/ 930055 h 1358"/>
              <a:gd name="T48" fmla="*/ 152680 w 1360"/>
              <a:gd name="T49" fmla="*/ 914250 h 1358"/>
              <a:gd name="T50" fmla="*/ 198904 w 1360"/>
              <a:gd name="T51" fmla="*/ 906956 h 1358"/>
              <a:gd name="T52" fmla="*/ 257735 w 1360"/>
              <a:gd name="T53" fmla="*/ 925192 h 1358"/>
              <a:gd name="T54" fmla="*/ 323570 w 1360"/>
              <a:gd name="T55" fmla="*/ 979901 h 1358"/>
              <a:gd name="T56" fmla="*/ 388004 w 1360"/>
              <a:gd name="T57" fmla="*/ 1067436 h 1358"/>
              <a:gd name="T58" fmla="*/ 458040 w 1360"/>
              <a:gd name="T59" fmla="*/ 1191443 h 1358"/>
              <a:gd name="T60" fmla="*/ 572901 w 1360"/>
              <a:gd name="T61" fmla="*/ 1193875 h 1358"/>
              <a:gd name="T62" fmla="*/ 710173 w 1360"/>
              <a:gd name="T63" fmla="*/ 1000569 h 1358"/>
              <a:gd name="T64" fmla="*/ 861452 w 1360"/>
              <a:gd name="T65" fmla="*/ 813342 h 1358"/>
              <a:gd name="T66" fmla="*/ 1025338 w 1360"/>
              <a:gd name="T67" fmla="*/ 637057 h 1358"/>
              <a:gd name="T68" fmla="*/ 1203232 w 1360"/>
              <a:gd name="T69" fmla="*/ 468067 h 1358"/>
              <a:gd name="T70" fmla="*/ 1385327 w 1360"/>
              <a:gd name="T71" fmla="*/ 314881 h 1358"/>
              <a:gd name="T72" fmla="*/ 1574426 w 1360"/>
              <a:gd name="T73" fmla="*/ 175069 h 1358"/>
              <a:gd name="T74" fmla="*/ 1764926 w 1360"/>
              <a:gd name="T75" fmla="*/ 53493 h 135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0" grpId="0" animBg="1"/>
      <p:bldP spid="41" grpId="0" animBg="1"/>
      <p:bldP spid="2050" grpId="0" bldLvl="0" animBg="1"/>
      <p:bldP spid="44" grpId="0" bldLvl="0" animBg="1"/>
      <p:bldP spid="45" grpId="0" animBg="1"/>
      <p:bldP spid="46" grpId="0" animBg="1"/>
      <p:bldP spid="45" grpId="1" animBg="1"/>
      <p:bldP spid="46" grpId="1" animBg="1"/>
      <p:bldP spid="49" grpId="0" bldLvl="0" animBg="1"/>
      <p:bldP spid="50" grpId="0" bldLvl="0" animBg="1"/>
      <p:bldP spid="51" grpId="0"/>
      <p:bldP spid="54" grpId="0" bldLvl="0" animBg="1"/>
      <p:bldP spid="55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3180" y="41910"/>
            <a:ext cx="3334385" cy="681990"/>
          </a:xfrm>
        </p:spPr>
        <p:txBody>
          <a:bodyPr>
            <a:normAutofit fontScale="90000"/>
          </a:bodyPr>
          <a:lstStyle/>
          <a:p>
            <a:r>
              <a:rPr lang="en-US" altLang="zh-CN" sz="4400" dirty="0" smtClean="0">
                <a:sym typeface="+mn-ea"/>
              </a:rPr>
              <a:t>Our Approach</a:t>
            </a:r>
            <a:endParaRPr lang="en-US" altLang="zh-CN" sz="4400" dirty="0" smtClean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162300" y="152400"/>
            <a:ext cx="415353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algn="l"/>
            <a:r>
              <a:rPr lang="en-US" sz="2400" b="1" dirty="0">
                <a:solidFill>
                  <a:srgbClr val="FF0000"/>
                </a:solidFill>
                <a:latin typeface="+mn-ea"/>
                <a:sym typeface="+mn-ea"/>
              </a:rPr>
              <a:t>Interval 2Hop</a:t>
            </a:r>
            <a:endParaRPr lang="en-US" sz="24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6730" y="723900"/>
            <a:ext cx="7771130" cy="58343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315835" y="536575"/>
            <a:ext cx="415353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algn="l"/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+mn-ea"/>
                <a:sym typeface="+mn-ea"/>
              </a:rPr>
              <a:t>根据 连通分量的</a:t>
            </a:r>
            <a:endParaRPr lang="zh-CN" altLang="en-US" sz="2400" dirty="0">
              <a:solidFill>
                <a:schemeClr val="accent5">
                  <a:lumMod val="75000"/>
                </a:schemeClr>
              </a:solidFill>
              <a:latin typeface="+mn-ea"/>
              <a:sym typeface="+mn-ea"/>
            </a:endParaRPr>
          </a:p>
          <a:p>
            <a:pPr lvl="1" algn="l"/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+mn-ea"/>
                <a:sym typeface="+mn-ea"/>
              </a:rPr>
              <a:t>Version Graph </a:t>
            </a:r>
            <a:endParaRPr lang="en-US" sz="2400" dirty="0">
              <a:solidFill>
                <a:schemeClr val="accent5">
                  <a:lumMod val="75000"/>
                </a:schemeClr>
              </a:solidFill>
              <a:latin typeface="+mn-ea"/>
              <a:sym typeface="+mn-ea"/>
            </a:endParaRPr>
          </a:p>
          <a:p>
            <a:pPr lvl="1" algn="l"/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+mn-ea"/>
                <a:sym typeface="+mn-ea"/>
              </a:rPr>
              <a:t>图的信息构造</a:t>
            </a:r>
            <a:endParaRPr lang="zh-CN" altLang="en-US" sz="2400" dirty="0">
              <a:solidFill>
                <a:schemeClr val="accent5">
                  <a:lumMod val="75000"/>
                </a:schemeClr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742481" y="3078177"/>
            <a:ext cx="6604968" cy="935369"/>
          </a:xfrm>
        </p:spPr>
        <p:txBody>
          <a:bodyPr>
            <a:normAutofit fontScale="90000"/>
          </a:bodyPr>
          <a:lstStyle/>
          <a:p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+mj-ea"/>
                <a:cs typeface="经典综艺体简" panose="02010609000101010101" pitchFamily="49" charset="-122"/>
                <a:sym typeface="+mn-ea"/>
              </a:rPr>
              <a:t>Experimental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4</a:t>
            </a:r>
            <a:endParaRPr lang="zh-CN" altLang="en-US" dirty="0">
              <a:latin typeface="Adobe Gothic Std B" panose="020B0800000000000000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180975"/>
            <a:ext cx="3705225" cy="668020"/>
          </a:xfrm>
        </p:spPr>
        <p:txBody>
          <a:bodyPr>
            <a:normAutofit fontScale="90000"/>
          </a:bodyPr>
          <a:lstStyle/>
          <a:p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+mj-ea"/>
                <a:cs typeface="经典综艺体简" panose="02010609000101010101" pitchFamily="49" charset="-122"/>
                <a:sym typeface="+mn-ea"/>
              </a:rPr>
              <a:t>Experimental</a:t>
            </a:r>
            <a:endParaRPr lang="zh-CN" altLang="en-US" dirty="0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7105" name="AutoShape 1" descr="\\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106" name="AutoShape 2" descr="\\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9285" y="1043305"/>
            <a:ext cx="10095230" cy="51904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180975"/>
            <a:ext cx="3705225" cy="668020"/>
          </a:xfrm>
        </p:spPr>
        <p:txBody>
          <a:bodyPr>
            <a:normAutofit fontScale="90000"/>
          </a:bodyPr>
          <a:lstStyle/>
          <a:p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+mj-ea"/>
                <a:cs typeface="经典综艺体简" panose="02010609000101010101" pitchFamily="49" charset="-122"/>
                <a:sym typeface="+mn-ea"/>
              </a:rPr>
              <a:t>Experimental</a:t>
            </a:r>
            <a:endParaRPr lang="zh-CN" altLang="en-US" dirty="0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7105" name="AutoShape 1" descr="\\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106" name="AutoShape 2" descr="\\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3340" y="1680845"/>
            <a:ext cx="12245340" cy="40760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180975"/>
            <a:ext cx="3705225" cy="668020"/>
          </a:xfrm>
        </p:spPr>
        <p:txBody>
          <a:bodyPr>
            <a:normAutofit fontScale="90000"/>
          </a:bodyPr>
          <a:lstStyle/>
          <a:p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+mj-ea"/>
                <a:cs typeface="经典综艺体简" panose="02010609000101010101" pitchFamily="49" charset="-122"/>
                <a:sym typeface="+mn-ea"/>
              </a:rPr>
              <a:t>Experimental</a:t>
            </a:r>
            <a:endParaRPr lang="zh-CN" altLang="en-US" dirty="0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7105" name="AutoShape 1" descr="\\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106" name="AutoShape 2" descr="\\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457325"/>
            <a:ext cx="11991340" cy="3543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61293" y="391502"/>
            <a:ext cx="10515600" cy="1209675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</a:rPr>
              <a:t>Outline</a:t>
            </a:r>
            <a:endParaRPr lang="en-US" altLang="zh-CN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2913608" y="1693353"/>
            <a:ext cx="5402580" cy="657225"/>
          </a:xfrm>
          <a:custGeom>
            <a:avLst/>
            <a:gdLst>
              <a:gd name="connsiteX0" fmla="*/ 145596 w 3888921"/>
              <a:gd name="connsiteY0" fmla="*/ 0 h 582384"/>
              <a:gd name="connsiteX1" fmla="*/ 209472 w 3888921"/>
              <a:gd name="connsiteY1" fmla="*/ 0 h 582384"/>
              <a:gd name="connsiteX2" fmla="*/ 224391 w 3888921"/>
              <a:gd name="connsiteY2" fmla="*/ 0 h 582384"/>
              <a:gd name="connsiteX3" fmla="*/ 277956 w 3888921"/>
              <a:gd name="connsiteY3" fmla="*/ 0 h 582384"/>
              <a:gd name="connsiteX4" fmla="*/ 288267 w 3888921"/>
              <a:gd name="connsiteY4" fmla="*/ 0 h 582384"/>
              <a:gd name="connsiteX5" fmla="*/ 312846 w 3888921"/>
              <a:gd name="connsiteY5" fmla="*/ 0 h 582384"/>
              <a:gd name="connsiteX6" fmla="*/ 356751 w 3888921"/>
              <a:gd name="connsiteY6" fmla="*/ 0 h 582384"/>
              <a:gd name="connsiteX7" fmla="*/ 376723 w 3888921"/>
              <a:gd name="connsiteY7" fmla="*/ 0 h 582384"/>
              <a:gd name="connsiteX8" fmla="*/ 391641 w 3888921"/>
              <a:gd name="connsiteY8" fmla="*/ 0 h 582384"/>
              <a:gd name="connsiteX9" fmla="*/ 436790 w 3888921"/>
              <a:gd name="connsiteY9" fmla="*/ 0 h 582384"/>
              <a:gd name="connsiteX10" fmla="*/ 445206 w 3888921"/>
              <a:gd name="connsiteY10" fmla="*/ 0 h 582384"/>
              <a:gd name="connsiteX11" fmla="*/ 455517 w 3888921"/>
              <a:gd name="connsiteY11" fmla="*/ 0 h 582384"/>
              <a:gd name="connsiteX12" fmla="*/ 500666 w 3888921"/>
              <a:gd name="connsiteY12" fmla="*/ 0 h 582384"/>
              <a:gd name="connsiteX13" fmla="*/ 515584 w 3888921"/>
              <a:gd name="connsiteY13" fmla="*/ 0 h 582384"/>
              <a:gd name="connsiteX14" fmla="*/ 524001 w 3888921"/>
              <a:gd name="connsiteY14" fmla="*/ 0 h 582384"/>
              <a:gd name="connsiteX15" fmla="*/ 569150 w 3888921"/>
              <a:gd name="connsiteY15" fmla="*/ 0 h 582384"/>
              <a:gd name="connsiteX16" fmla="*/ 579460 w 3888921"/>
              <a:gd name="connsiteY16" fmla="*/ 0 h 582384"/>
              <a:gd name="connsiteX17" fmla="*/ 604040 w 3888921"/>
              <a:gd name="connsiteY17" fmla="*/ 0 h 582384"/>
              <a:gd name="connsiteX18" fmla="*/ 647944 w 3888921"/>
              <a:gd name="connsiteY18" fmla="*/ 0 h 582384"/>
              <a:gd name="connsiteX19" fmla="*/ 667916 w 3888921"/>
              <a:gd name="connsiteY19" fmla="*/ 0 h 582384"/>
              <a:gd name="connsiteX20" fmla="*/ 682835 w 3888921"/>
              <a:gd name="connsiteY20" fmla="*/ 0 h 582384"/>
              <a:gd name="connsiteX21" fmla="*/ 736400 w 3888921"/>
              <a:gd name="connsiteY21" fmla="*/ 0 h 582384"/>
              <a:gd name="connsiteX22" fmla="*/ 746711 w 3888921"/>
              <a:gd name="connsiteY22" fmla="*/ 0 h 582384"/>
              <a:gd name="connsiteX23" fmla="*/ 780924 w 3888921"/>
              <a:gd name="connsiteY23" fmla="*/ 0 h 582384"/>
              <a:gd name="connsiteX24" fmla="*/ 815195 w 3888921"/>
              <a:gd name="connsiteY24" fmla="*/ 0 h 582384"/>
              <a:gd name="connsiteX25" fmla="*/ 844800 w 3888921"/>
              <a:gd name="connsiteY25" fmla="*/ 0 h 582384"/>
              <a:gd name="connsiteX26" fmla="*/ 859719 w 3888921"/>
              <a:gd name="connsiteY26" fmla="*/ 0 h 582384"/>
              <a:gd name="connsiteX27" fmla="*/ 913284 w 3888921"/>
              <a:gd name="connsiteY27" fmla="*/ 0 h 582384"/>
              <a:gd name="connsiteX28" fmla="*/ 923595 w 3888921"/>
              <a:gd name="connsiteY28" fmla="*/ 0 h 582384"/>
              <a:gd name="connsiteX29" fmla="*/ 948174 w 3888921"/>
              <a:gd name="connsiteY29" fmla="*/ 0 h 582384"/>
              <a:gd name="connsiteX30" fmla="*/ 992079 w 3888921"/>
              <a:gd name="connsiteY30" fmla="*/ 0 h 582384"/>
              <a:gd name="connsiteX31" fmla="*/ 1012050 w 3888921"/>
              <a:gd name="connsiteY31" fmla="*/ 0 h 582384"/>
              <a:gd name="connsiteX32" fmla="*/ 1026969 w 3888921"/>
              <a:gd name="connsiteY32" fmla="*/ 0 h 582384"/>
              <a:gd name="connsiteX33" fmla="*/ 1042662 w 3888921"/>
              <a:gd name="connsiteY33" fmla="*/ 0 h 582384"/>
              <a:gd name="connsiteX34" fmla="*/ 1072118 w 3888921"/>
              <a:gd name="connsiteY34" fmla="*/ 0 h 582384"/>
              <a:gd name="connsiteX35" fmla="*/ 1080534 w 3888921"/>
              <a:gd name="connsiteY35" fmla="*/ 0 h 582384"/>
              <a:gd name="connsiteX36" fmla="*/ 1090845 w 3888921"/>
              <a:gd name="connsiteY36" fmla="*/ 0 h 582384"/>
              <a:gd name="connsiteX37" fmla="*/ 1106538 w 3888921"/>
              <a:gd name="connsiteY37" fmla="*/ 0 h 582384"/>
              <a:gd name="connsiteX38" fmla="*/ 1121457 w 3888921"/>
              <a:gd name="connsiteY38" fmla="*/ 0 h 582384"/>
              <a:gd name="connsiteX39" fmla="*/ 1135994 w 3888921"/>
              <a:gd name="connsiteY39" fmla="*/ 0 h 582384"/>
              <a:gd name="connsiteX40" fmla="*/ 1150912 w 3888921"/>
              <a:gd name="connsiteY40" fmla="*/ 0 h 582384"/>
              <a:gd name="connsiteX41" fmla="*/ 1159329 w 3888921"/>
              <a:gd name="connsiteY41" fmla="*/ 0 h 582384"/>
              <a:gd name="connsiteX42" fmla="*/ 1175022 w 3888921"/>
              <a:gd name="connsiteY42" fmla="*/ 0 h 582384"/>
              <a:gd name="connsiteX43" fmla="*/ 1185333 w 3888921"/>
              <a:gd name="connsiteY43" fmla="*/ 0 h 582384"/>
              <a:gd name="connsiteX44" fmla="*/ 1204478 w 3888921"/>
              <a:gd name="connsiteY44" fmla="*/ 0 h 582384"/>
              <a:gd name="connsiteX45" fmla="*/ 1209912 w 3888921"/>
              <a:gd name="connsiteY45" fmla="*/ 0 h 582384"/>
              <a:gd name="connsiteX46" fmla="*/ 1214789 w 3888921"/>
              <a:gd name="connsiteY46" fmla="*/ 0 h 582384"/>
              <a:gd name="connsiteX47" fmla="*/ 1239368 w 3888921"/>
              <a:gd name="connsiteY47" fmla="*/ 0 h 582384"/>
              <a:gd name="connsiteX48" fmla="*/ 1253817 w 3888921"/>
              <a:gd name="connsiteY48" fmla="*/ 0 h 582384"/>
              <a:gd name="connsiteX49" fmla="*/ 1273788 w 3888921"/>
              <a:gd name="connsiteY49" fmla="*/ 0 h 582384"/>
              <a:gd name="connsiteX50" fmla="*/ 1283272 w 3888921"/>
              <a:gd name="connsiteY50" fmla="*/ 0 h 582384"/>
              <a:gd name="connsiteX51" fmla="*/ 1288707 w 3888921"/>
              <a:gd name="connsiteY51" fmla="*/ 0 h 582384"/>
              <a:gd name="connsiteX52" fmla="*/ 1303244 w 3888921"/>
              <a:gd name="connsiteY52" fmla="*/ 0 h 582384"/>
              <a:gd name="connsiteX53" fmla="*/ 1318163 w 3888921"/>
              <a:gd name="connsiteY53" fmla="*/ 0 h 582384"/>
              <a:gd name="connsiteX54" fmla="*/ 1333856 w 3888921"/>
              <a:gd name="connsiteY54" fmla="*/ 0 h 582384"/>
              <a:gd name="connsiteX55" fmla="*/ 1342272 w 3888921"/>
              <a:gd name="connsiteY55" fmla="*/ 0 h 582384"/>
              <a:gd name="connsiteX56" fmla="*/ 1352583 w 3888921"/>
              <a:gd name="connsiteY56" fmla="*/ 0 h 582384"/>
              <a:gd name="connsiteX57" fmla="*/ 1371728 w 3888921"/>
              <a:gd name="connsiteY57" fmla="*/ 0 h 582384"/>
              <a:gd name="connsiteX58" fmla="*/ 1382039 w 3888921"/>
              <a:gd name="connsiteY58" fmla="*/ 0 h 582384"/>
              <a:gd name="connsiteX59" fmla="*/ 1397732 w 3888921"/>
              <a:gd name="connsiteY59" fmla="*/ 0 h 582384"/>
              <a:gd name="connsiteX60" fmla="*/ 1412650 w 3888921"/>
              <a:gd name="connsiteY60" fmla="*/ 0 h 582384"/>
              <a:gd name="connsiteX61" fmla="*/ 1421067 w 3888921"/>
              <a:gd name="connsiteY61" fmla="*/ 0 h 582384"/>
              <a:gd name="connsiteX62" fmla="*/ 1450523 w 3888921"/>
              <a:gd name="connsiteY62" fmla="*/ 0 h 582384"/>
              <a:gd name="connsiteX63" fmla="*/ 1466215 w 3888921"/>
              <a:gd name="connsiteY63" fmla="*/ 0 h 582384"/>
              <a:gd name="connsiteX64" fmla="*/ 1476526 w 3888921"/>
              <a:gd name="connsiteY64" fmla="*/ 0 h 582384"/>
              <a:gd name="connsiteX65" fmla="*/ 1501106 w 3888921"/>
              <a:gd name="connsiteY65" fmla="*/ 0 h 582384"/>
              <a:gd name="connsiteX66" fmla="*/ 1545010 w 3888921"/>
              <a:gd name="connsiteY66" fmla="*/ 0 h 582384"/>
              <a:gd name="connsiteX67" fmla="*/ 1564982 w 3888921"/>
              <a:gd name="connsiteY67" fmla="*/ 0 h 582384"/>
              <a:gd name="connsiteX68" fmla="*/ 1579901 w 3888921"/>
              <a:gd name="connsiteY68" fmla="*/ 0 h 582384"/>
              <a:gd name="connsiteX69" fmla="*/ 1633466 w 3888921"/>
              <a:gd name="connsiteY69" fmla="*/ 0 h 582384"/>
              <a:gd name="connsiteX70" fmla="*/ 1643777 w 3888921"/>
              <a:gd name="connsiteY70" fmla="*/ 0 h 582384"/>
              <a:gd name="connsiteX71" fmla="*/ 1677990 w 3888921"/>
              <a:gd name="connsiteY71" fmla="*/ 0 h 582384"/>
              <a:gd name="connsiteX72" fmla="*/ 1712261 w 3888921"/>
              <a:gd name="connsiteY72" fmla="*/ 0 h 582384"/>
              <a:gd name="connsiteX73" fmla="*/ 1741866 w 3888921"/>
              <a:gd name="connsiteY73" fmla="*/ 0 h 582384"/>
              <a:gd name="connsiteX74" fmla="*/ 1756785 w 3888921"/>
              <a:gd name="connsiteY74" fmla="*/ 0 h 582384"/>
              <a:gd name="connsiteX75" fmla="*/ 1810350 w 3888921"/>
              <a:gd name="connsiteY75" fmla="*/ 0 h 582384"/>
              <a:gd name="connsiteX76" fmla="*/ 1820661 w 3888921"/>
              <a:gd name="connsiteY76" fmla="*/ 0 h 582384"/>
              <a:gd name="connsiteX77" fmla="*/ 1845240 w 3888921"/>
              <a:gd name="connsiteY77" fmla="*/ 0 h 582384"/>
              <a:gd name="connsiteX78" fmla="*/ 1889145 w 3888921"/>
              <a:gd name="connsiteY78" fmla="*/ 0 h 582384"/>
              <a:gd name="connsiteX79" fmla="*/ 1909116 w 3888921"/>
              <a:gd name="connsiteY79" fmla="*/ 0 h 582384"/>
              <a:gd name="connsiteX80" fmla="*/ 1924035 w 3888921"/>
              <a:gd name="connsiteY80" fmla="*/ 0 h 582384"/>
              <a:gd name="connsiteX81" fmla="*/ 1969183 w 3888921"/>
              <a:gd name="connsiteY81" fmla="*/ 0 h 582384"/>
              <a:gd name="connsiteX82" fmla="*/ 1977600 w 3888921"/>
              <a:gd name="connsiteY82" fmla="*/ 0 h 582384"/>
              <a:gd name="connsiteX83" fmla="*/ 1987911 w 3888921"/>
              <a:gd name="connsiteY83" fmla="*/ 0 h 582384"/>
              <a:gd name="connsiteX84" fmla="*/ 2033059 w 3888921"/>
              <a:gd name="connsiteY84" fmla="*/ 0 h 582384"/>
              <a:gd name="connsiteX85" fmla="*/ 2047978 w 3888921"/>
              <a:gd name="connsiteY85" fmla="*/ 0 h 582384"/>
              <a:gd name="connsiteX86" fmla="*/ 2056395 w 3888921"/>
              <a:gd name="connsiteY86" fmla="*/ 0 h 582384"/>
              <a:gd name="connsiteX87" fmla="*/ 2078052 w 3888921"/>
              <a:gd name="connsiteY87" fmla="*/ 0 h 582384"/>
              <a:gd name="connsiteX88" fmla="*/ 2101544 w 3888921"/>
              <a:gd name="connsiteY88" fmla="*/ 0 h 582384"/>
              <a:gd name="connsiteX89" fmla="*/ 2111854 w 3888921"/>
              <a:gd name="connsiteY89" fmla="*/ 0 h 582384"/>
              <a:gd name="connsiteX90" fmla="*/ 2136434 w 3888921"/>
              <a:gd name="connsiteY90" fmla="*/ 0 h 582384"/>
              <a:gd name="connsiteX91" fmla="*/ 2141928 w 3888921"/>
              <a:gd name="connsiteY91" fmla="*/ 0 h 582384"/>
              <a:gd name="connsiteX92" fmla="*/ 2156847 w 3888921"/>
              <a:gd name="connsiteY92" fmla="*/ 0 h 582384"/>
              <a:gd name="connsiteX93" fmla="*/ 2180338 w 3888921"/>
              <a:gd name="connsiteY93" fmla="*/ 0 h 582384"/>
              <a:gd name="connsiteX94" fmla="*/ 2200310 w 3888921"/>
              <a:gd name="connsiteY94" fmla="*/ 0 h 582384"/>
              <a:gd name="connsiteX95" fmla="*/ 2210412 w 3888921"/>
              <a:gd name="connsiteY95" fmla="*/ 0 h 582384"/>
              <a:gd name="connsiteX96" fmla="*/ 2215228 w 3888921"/>
              <a:gd name="connsiteY96" fmla="*/ 0 h 582384"/>
              <a:gd name="connsiteX97" fmla="*/ 2220723 w 3888921"/>
              <a:gd name="connsiteY97" fmla="*/ 0 h 582384"/>
              <a:gd name="connsiteX98" fmla="*/ 2245302 w 3888921"/>
              <a:gd name="connsiteY98" fmla="*/ 0 h 582384"/>
              <a:gd name="connsiteX99" fmla="*/ 2268794 w 3888921"/>
              <a:gd name="connsiteY99" fmla="*/ 0 h 582384"/>
              <a:gd name="connsiteX100" fmla="*/ 2279104 w 3888921"/>
              <a:gd name="connsiteY100" fmla="*/ 0 h 582384"/>
              <a:gd name="connsiteX101" fmla="*/ 2289207 w 3888921"/>
              <a:gd name="connsiteY101" fmla="*/ 0 h 582384"/>
              <a:gd name="connsiteX102" fmla="*/ 2309179 w 3888921"/>
              <a:gd name="connsiteY102" fmla="*/ 0 h 582384"/>
              <a:gd name="connsiteX103" fmla="*/ 2324097 w 3888921"/>
              <a:gd name="connsiteY103" fmla="*/ 0 h 582384"/>
              <a:gd name="connsiteX104" fmla="*/ 2347589 w 3888921"/>
              <a:gd name="connsiteY104" fmla="*/ 0 h 582384"/>
              <a:gd name="connsiteX105" fmla="*/ 2369246 w 3888921"/>
              <a:gd name="connsiteY105" fmla="*/ 0 h 582384"/>
              <a:gd name="connsiteX106" fmla="*/ 2377662 w 3888921"/>
              <a:gd name="connsiteY106" fmla="*/ 0 h 582384"/>
              <a:gd name="connsiteX107" fmla="*/ 2387973 w 3888921"/>
              <a:gd name="connsiteY107" fmla="*/ 0 h 582384"/>
              <a:gd name="connsiteX108" fmla="*/ 2433122 w 3888921"/>
              <a:gd name="connsiteY108" fmla="*/ 0 h 582384"/>
              <a:gd name="connsiteX109" fmla="*/ 2448040 w 3888921"/>
              <a:gd name="connsiteY109" fmla="*/ 0 h 582384"/>
              <a:gd name="connsiteX110" fmla="*/ 2456457 w 3888921"/>
              <a:gd name="connsiteY110" fmla="*/ 0 h 582384"/>
              <a:gd name="connsiteX111" fmla="*/ 2501605 w 3888921"/>
              <a:gd name="connsiteY111" fmla="*/ 0 h 582384"/>
              <a:gd name="connsiteX112" fmla="*/ 2511917 w 3888921"/>
              <a:gd name="connsiteY112" fmla="*/ 0 h 582384"/>
              <a:gd name="connsiteX113" fmla="*/ 2536496 w 3888921"/>
              <a:gd name="connsiteY113" fmla="*/ 0 h 582384"/>
              <a:gd name="connsiteX114" fmla="*/ 2580400 w 3888921"/>
              <a:gd name="connsiteY114" fmla="*/ 0 h 582384"/>
              <a:gd name="connsiteX115" fmla="*/ 2600372 w 3888921"/>
              <a:gd name="connsiteY115" fmla="*/ 0 h 582384"/>
              <a:gd name="connsiteX116" fmla="*/ 2615291 w 3888921"/>
              <a:gd name="connsiteY116" fmla="*/ 0 h 582384"/>
              <a:gd name="connsiteX117" fmla="*/ 2668856 w 3888921"/>
              <a:gd name="connsiteY117" fmla="*/ 0 h 582384"/>
              <a:gd name="connsiteX118" fmla="*/ 2679167 w 3888921"/>
              <a:gd name="connsiteY118" fmla="*/ 0 h 582384"/>
              <a:gd name="connsiteX119" fmla="*/ 2713380 w 3888921"/>
              <a:gd name="connsiteY119" fmla="*/ 0 h 582384"/>
              <a:gd name="connsiteX120" fmla="*/ 2747650 w 3888921"/>
              <a:gd name="connsiteY120" fmla="*/ 0 h 582384"/>
              <a:gd name="connsiteX121" fmla="*/ 2777256 w 3888921"/>
              <a:gd name="connsiteY121" fmla="*/ 0 h 582384"/>
              <a:gd name="connsiteX122" fmla="*/ 2792175 w 3888921"/>
              <a:gd name="connsiteY122" fmla="*/ 0 h 582384"/>
              <a:gd name="connsiteX123" fmla="*/ 2845740 w 3888921"/>
              <a:gd name="connsiteY123" fmla="*/ 0 h 582384"/>
              <a:gd name="connsiteX124" fmla="*/ 2856051 w 3888921"/>
              <a:gd name="connsiteY124" fmla="*/ 0 h 582384"/>
              <a:gd name="connsiteX125" fmla="*/ 2858976 w 3888921"/>
              <a:gd name="connsiteY125" fmla="*/ 0 h 582384"/>
              <a:gd name="connsiteX126" fmla="*/ 2880630 w 3888921"/>
              <a:gd name="connsiteY126" fmla="*/ 0 h 582384"/>
              <a:gd name="connsiteX127" fmla="*/ 2922852 w 3888921"/>
              <a:gd name="connsiteY127" fmla="*/ 0 h 582384"/>
              <a:gd name="connsiteX128" fmla="*/ 2924535 w 3888921"/>
              <a:gd name="connsiteY128" fmla="*/ 0 h 582384"/>
              <a:gd name="connsiteX129" fmla="*/ 2937771 w 3888921"/>
              <a:gd name="connsiteY129" fmla="*/ 0 h 582384"/>
              <a:gd name="connsiteX130" fmla="*/ 2944506 w 3888921"/>
              <a:gd name="connsiteY130" fmla="*/ 0 h 582384"/>
              <a:gd name="connsiteX131" fmla="*/ 2959425 w 3888921"/>
              <a:gd name="connsiteY131" fmla="*/ 0 h 582384"/>
              <a:gd name="connsiteX132" fmla="*/ 2975118 w 3888921"/>
              <a:gd name="connsiteY132" fmla="*/ 0 h 582384"/>
              <a:gd name="connsiteX133" fmla="*/ 2991336 w 3888921"/>
              <a:gd name="connsiteY133" fmla="*/ 0 h 582384"/>
              <a:gd name="connsiteX134" fmla="*/ 3001647 w 3888921"/>
              <a:gd name="connsiteY134" fmla="*/ 0 h 582384"/>
              <a:gd name="connsiteX135" fmla="*/ 3004574 w 3888921"/>
              <a:gd name="connsiteY135" fmla="*/ 0 h 582384"/>
              <a:gd name="connsiteX136" fmla="*/ 3012990 w 3888921"/>
              <a:gd name="connsiteY136" fmla="*/ 0 h 582384"/>
              <a:gd name="connsiteX137" fmla="*/ 3023301 w 3888921"/>
              <a:gd name="connsiteY137" fmla="*/ 0 h 582384"/>
              <a:gd name="connsiteX138" fmla="*/ 3026226 w 3888921"/>
              <a:gd name="connsiteY138" fmla="*/ 0 h 582384"/>
              <a:gd name="connsiteX139" fmla="*/ 3038994 w 3888921"/>
              <a:gd name="connsiteY139" fmla="*/ 0 h 582384"/>
              <a:gd name="connsiteX140" fmla="*/ 3053913 w 3888921"/>
              <a:gd name="connsiteY140" fmla="*/ 0 h 582384"/>
              <a:gd name="connsiteX141" fmla="*/ 3068450 w 3888921"/>
              <a:gd name="connsiteY141" fmla="*/ 0 h 582384"/>
              <a:gd name="connsiteX142" fmla="*/ 3070131 w 3888921"/>
              <a:gd name="connsiteY142" fmla="*/ 0 h 582384"/>
              <a:gd name="connsiteX143" fmla="*/ 3083368 w 3888921"/>
              <a:gd name="connsiteY143" fmla="*/ 0 h 582384"/>
              <a:gd name="connsiteX144" fmla="*/ 3090102 w 3888921"/>
              <a:gd name="connsiteY144" fmla="*/ 0 h 582384"/>
              <a:gd name="connsiteX145" fmla="*/ 3091785 w 3888921"/>
              <a:gd name="connsiteY145" fmla="*/ 0 h 582384"/>
              <a:gd name="connsiteX146" fmla="*/ 3105021 w 3888921"/>
              <a:gd name="connsiteY146" fmla="*/ 0 h 582384"/>
              <a:gd name="connsiteX147" fmla="*/ 3107478 w 3888921"/>
              <a:gd name="connsiteY147" fmla="*/ 0 h 582384"/>
              <a:gd name="connsiteX148" fmla="*/ 3117789 w 3888921"/>
              <a:gd name="connsiteY148" fmla="*/ 0 h 582384"/>
              <a:gd name="connsiteX149" fmla="*/ 3136934 w 3888921"/>
              <a:gd name="connsiteY149" fmla="*/ 0 h 582384"/>
              <a:gd name="connsiteX150" fmla="*/ 3142368 w 3888921"/>
              <a:gd name="connsiteY150" fmla="*/ 0 h 582384"/>
              <a:gd name="connsiteX151" fmla="*/ 3147244 w 3888921"/>
              <a:gd name="connsiteY151" fmla="*/ 0 h 582384"/>
              <a:gd name="connsiteX152" fmla="*/ 3150170 w 3888921"/>
              <a:gd name="connsiteY152" fmla="*/ 0 h 582384"/>
              <a:gd name="connsiteX153" fmla="*/ 3158586 w 3888921"/>
              <a:gd name="connsiteY153" fmla="*/ 0 h 582384"/>
              <a:gd name="connsiteX154" fmla="*/ 3168897 w 3888921"/>
              <a:gd name="connsiteY154" fmla="*/ 0 h 582384"/>
              <a:gd name="connsiteX155" fmla="*/ 3171824 w 3888921"/>
              <a:gd name="connsiteY155" fmla="*/ 0 h 582384"/>
              <a:gd name="connsiteX156" fmla="*/ 3186273 w 3888921"/>
              <a:gd name="connsiteY156" fmla="*/ 0 h 582384"/>
              <a:gd name="connsiteX157" fmla="*/ 3206244 w 3888921"/>
              <a:gd name="connsiteY157" fmla="*/ 0 h 582384"/>
              <a:gd name="connsiteX158" fmla="*/ 3214046 w 3888921"/>
              <a:gd name="connsiteY158" fmla="*/ 0 h 582384"/>
              <a:gd name="connsiteX159" fmla="*/ 3215728 w 3888921"/>
              <a:gd name="connsiteY159" fmla="*/ 0 h 582384"/>
              <a:gd name="connsiteX160" fmla="*/ 3221163 w 3888921"/>
              <a:gd name="connsiteY160" fmla="*/ 0 h 582384"/>
              <a:gd name="connsiteX161" fmla="*/ 3228964 w 3888921"/>
              <a:gd name="connsiteY161" fmla="*/ 0 h 582384"/>
              <a:gd name="connsiteX162" fmla="*/ 3235700 w 3888921"/>
              <a:gd name="connsiteY162" fmla="*/ 0 h 582384"/>
              <a:gd name="connsiteX163" fmla="*/ 3237381 w 3888921"/>
              <a:gd name="connsiteY163" fmla="*/ 0 h 582384"/>
              <a:gd name="connsiteX164" fmla="*/ 3250618 w 3888921"/>
              <a:gd name="connsiteY164" fmla="*/ 0 h 582384"/>
              <a:gd name="connsiteX165" fmla="*/ 3266311 w 3888921"/>
              <a:gd name="connsiteY165" fmla="*/ 0 h 582384"/>
              <a:gd name="connsiteX166" fmla="*/ 3274728 w 3888921"/>
              <a:gd name="connsiteY166" fmla="*/ 0 h 582384"/>
              <a:gd name="connsiteX167" fmla="*/ 3282529 w 3888921"/>
              <a:gd name="connsiteY167" fmla="*/ 0 h 582384"/>
              <a:gd name="connsiteX168" fmla="*/ 3285039 w 3888921"/>
              <a:gd name="connsiteY168" fmla="*/ 0 h 582384"/>
              <a:gd name="connsiteX169" fmla="*/ 3292840 w 3888921"/>
              <a:gd name="connsiteY169" fmla="*/ 0 h 582384"/>
              <a:gd name="connsiteX170" fmla="*/ 3304184 w 3888921"/>
              <a:gd name="connsiteY170" fmla="*/ 0 h 582384"/>
              <a:gd name="connsiteX171" fmla="*/ 3314495 w 3888921"/>
              <a:gd name="connsiteY171" fmla="*/ 0 h 582384"/>
              <a:gd name="connsiteX172" fmla="*/ 3317420 w 3888921"/>
              <a:gd name="connsiteY172" fmla="*/ 0 h 582384"/>
              <a:gd name="connsiteX173" fmla="*/ 3330188 w 3888921"/>
              <a:gd name="connsiteY173" fmla="*/ 0 h 582384"/>
              <a:gd name="connsiteX174" fmla="*/ 3345106 w 3888921"/>
              <a:gd name="connsiteY174" fmla="*/ 0 h 582384"/>
              <a:gd name="connsiteX175" fmla="*/ 3353523 w 3888921"/>
              <a:gd name="connsiteY175" fmla="*/ 0 h 582384"/>
              <a:gd name="connsiteX176" fmla="*/ 3361324 w 3888921"/>
              <a:gd name="connsiteY176" fmla="*/ 0 h 582384"/>
              <a:gd name="connsiteX177" fmla="*/ 3381296 w 3888921"/>
              <a:gd name="connsiteY177" fmla="*/ 0 h 582384"/>
              <a:gd name="connsiteX178" fmla="*/ 3382978 w 3888921"/>
              <a:gd name="connsiteY178" fmla="*/ 0 h 582384"/>
              <a:gd name="connsiteX179" fmla="*/ 3396214 w 3888921"/>
              <a:gd name="connsiteY179" fmla="*/ 0 h 582384"/>
              <a:gd name="connsiteX180" fmla="*/ 3398671 w 3888921"/>
              <a:gd name="connsiteY180" fmla="*/ 0 h 582384"/>
              <a:gd name="connsiteX181" fmla="*/ 3408982 w 3888921"/>
              <a:gd name="connsiteY181" fmla="*/ 0 h 582384"/>
              <a:gd name="connsiteX182" fmla="*/ 3433561 w 3888921"/>
              <a:gd name="connsiteY182" fmla="*/ 0 h 582384"/>
              <a:gd name="connsiteX183" fmla="*/ 3449780 w 3888921"/>
              <a:gd name="connsiteY183" fmla="*/ 0 h 582384"/>
              <a:gd name="connsiteX184" fmla="*/ 3460090 w 3888921"/>
              <a:gd name="connsiteY184" fmla="*/ 0 h 582384"/>
              <a:gd name="connsiteX185" fmla="*/ 3477466 w 3888921"/>
              <a:gd name="connsiteY185" fmla="*/ 0 h 582384"/>
              <a:gd name="connsiteX186" fmla="*/ 3494304 w 3888921"/>
              <a:gd name="connsiteY186" fmla="*/ 0 h 582384"/>
              <a:gd name="connsiteX187" fmla="*/ 3497437 w 3888921"/>
              <a:gd name="connsiteY187" fmla="*/ 0 h 582384"/>
              <a:gd name="connsiteX188" fmla="*/ 3512356 w 3888921"/>
              <a:gd name="connsiteY188" fmla="*/ 0 h 582384"/>
              <a:gd name="connsiteX189" fmla="*/ 3528574 w 3888921"/>
              <a:gd name="connsiteY189" fmla="*/ 0 h 582384"/>
              <a:gd name="connsiteX190" fmla="*/ 3558180 w 3888921"/>
              <a:gd name="connsiteY190" fmla="*/ 0 h 582384"/>
              <a:gd name="connsiteX191" fmla="*/ 3565921 w 3888921"/>
              <a:gd name="connsiteY191" fmla="*/ 0 h 582384"/>
              <a:gd name="connsiteX192" fmla="*/ 3573099 w 3888921"/>
              <a:gd name="connsiteY192" fmla="*/ 0 h 582384"/>
              <a:gd name="connsiteX193" fmla="*/ 3576232 w 3888921"/>
              <a:gd name="connsiteY193" fmla="*/ 0 h 582384"/>
              <a:gd name="connsiteX194" fmla="*/ 3610446 w 3888921"/>
              <a:gd name="connsiteY194" fmla="*/ 0 h 582384"/>
              <a:gd name="connsiteX195" fmla="*/ 3626664 w 3888921"/>
              <a:gd name="connsiteY195" fmla="*/ 0 h 582384"/>
              <a:gd name="connsiteX196" fmla="*/ 3636975 w 3888921"/>
              <a:gd name="connsiteY196" fmla="*/ 0 h 582384"/>
              <a:gd name="connsiteX197" fmla="*/ 3644716 w 3888921"/>
              <a:gd name="connsiteY197" fmla="*/ 0 h 582384"/>
              <a:gd name="connsiteX198" fmla="*/ 3661554 w 3888921"/>
              <a:gd name="connsiteY198" fmla="*/ 0 h 582384"/>
              <a:gd name="connsiteX199" fmla="*/ 3674322 w 3888921"/>
              <a:gd name="connsiteY199" fmla="*/ 0 h 582384"/>
              <a:gd name="connsiteX200" fmla="*/ 3689241 w 3888921"/>
              <a:gd name="connsiteY200" fmla="*/ 0 h 582384"/>
              <a:gd name="connsiteX201" fmla="*/ 3705459 w 3888921"/>
              <a:gd name="connsiteY201" fmla="*/ 0 h 582384"/>
              <a:gd name="connsiteX202" fmla="*/ 3725430 w 3888921"/>
              <a:gd name="connsiteY202" fmla="*/ 0 h 582384"/>
              <a:gd name="connsiteX203" fmla="*/ 3740349 w 3888921"/>
              <a:gd name="connsiteY203" fmla="*/ 0 h 582384"/>
              <a:gd name="connsiteX204" fmla="*/ 3742806 w 3888921"/>
              <a:gd name="connsiteY204" fmla="*/ 0 h 582384"/>
              <a:gd name="connsiteX205" fmla="*/ 3753117 w 3888921"/>
              <a:gd name="connsiteY205" fmla="*/ 0 h 582384"/>
              <a:gd name="connsiteX206" fmla="*/ 3756042 w 3888921"/>
              <a:gd name="connsiteY206" fmla="*/ 0 h 582384"/>
              <a:gd name="connsiteX207" fmla="*/ 3777696 w 3888921"/>
              <a:gd name="connsiteY207" fmla="*/ 0 h 582384"/>
              <a:gd name="connsiteX208" fmla="*/ 3785497 w 3888921"/>
              <a:gd name="connsiteY208" fmla="*/ 0 h 582384"/>
              <a:gd name="connsiteX209" fmla="*/ 3793914 w 3888921"/>
              <a:gd name="connsiteY209" fmla="*/ 0 h 582384"/>
              <a:gd name="connsiteX210" fmla="*/ 3804225 w 3888921"/>
              <a:gd name="connsiteY210" fmla="*/ 0 h 582384"/>
              <a:gd name="connsiteX211" fmla="*/ 3819918 w 3888921"/>
              <a:gd name="connsiteY211" fmla="*/ 0 h 582384"/>
              <a:gd name="connsiteX212" fmla="*/ 3821601 w 3888921"/>
              <a:gd name="connsiteY212" fmla="*/ 0 h 582384"/>
              <a:gd name="connsiteX213" fmla="*/ 3834837 w 3888921"/>
              <a:gd name="connsiteY213" fmla="*/ 0 h 582384"/>
              <a:gd name="connsiteX214" fmla="*/ 3841572 w 3888921"/>
              <a:gd name="connsiteY214" fmla="*/ 0 h 582384"/>
              <a:gd name="connsiteX215" fmla="*/ 3849373 w 3888921"/>
              <a:gd name="connsiteY215" fmla="*/ 0 h 582384"/>
              <a:gd name="connsiteX216" fmla="*/ 3856491 w 3888921"/>
              <a:gd name="connsiteY216" fmla="*/ 0 h 582384"/>
              <a:gd name="connsiteX217" fmla="*/ 3864292 w 3888921"/>
              <a:gd name="connsiteY217" fmla="*/ 0 h 582384"/>
              <a:gd name="connsiteX218" fmla="*/ 3872709 w 3888921"/>
              <a:gd name="connsiteY218" fmla="*/ 0 h 582384"/>
              <a:gd name="connsiteX219" fmla="*/ 3888402 w 3888921"/>
              <a:gd name="connsiteY219" fmla="*/ 0 h 582384"/>
              <a:gd name="connsiteX220" fmla="*/ 3888921 w 3888921"/>
              <a:gd name="connsiteY220" fmla="*/ 0 h 582384"/>
              <a:gd name="connsiteX221" fmla="*/ 3743325 w 3888921"/>
              <a:gd name="connsiteY221" fmla="*/ 582384 h 582384"/>
              <a:gd name="connsiteX222" fmla="*/ 3742806 w 3888921"/>
              <a:gd name="connsiteY222" fmla="*/ 582384 h 582384"/>
              <a:gd name="connsiteX223" fmla="*/ 3727113 w 3888921"/>
              <a:gd name="connsiteY223" fmla="*/ 582384 h 582384"/>
              <a:gd name="connsiteX224" fmla="*/ 3718696 w 3888921"/>
              <a:gd name="connsiteY224" fmla="*/ 582384 h 582384"/>
              <a:gd name="connsiteX225" fmla="*/ 3710895 w 3888921"/>
              <a:gd name="connsiteY225" fmla="*/ 582384 h 582384"/>
              <a:gd name="connsiteX226" fmla="*/ 3703777 w 3888921"/>
              <a:gd name="connsiteY226" fmla="*/ 582384 h 582384"/>
              <a:gd name="connsiteX227" fmla="*/ 3695976 w 3888921"/>
              <a:gd name="connsiteY227" fmla="*/ 582384 h 582384"/>
              <a:gd name="connsiteX228" fmla="*/ 3689241 w 3888921"/>
              <a:gd name="connsiteY228" fmla="*/ 582384 h 582384"/>
              <a:gd name="connsiteX229" fmla="*/ 3676005 w 3888921"/>
              <a:gd name="connsiteY229" fmla="*/ 582384 h 582384"/>
              <a:gd name="connsiteX230" fmla="*/ 3674322 w 3888921"/>
              <a:gd name="connsiteY230" fmla="*/ 582384 h 582384"/>
              <a:gd name="connsiteX231" fmla="*/ 3658629 w 3888921"/>
              <a:gd name="connsiteY231" fmla="*/ 582384 h 582384"/>
              <a:gd name="connsiteX232" fmla="*/ 3648318 w 3888921"/>
              <a:gd name="connsiteY232" fmla="*/ 582384 h 582384"/>
              <a:gd name="connsiteX233" fmla="*/ 3639901 w 3888921"/>
              <a:gd name="connsiteY233" fmla="*/ 582384 h 582384"/>
              <a:gd name="connsiteX234" fmla="*/ 3632100 w 3888921"/>
              <a:gd name="connsiteY234" fmla="*/ 582384 h 582384"/>
              <a:gd name="connsiteX235" fmla="*/ 3610446 w 3888921"/>
              <a:gd name="connsiteY235" fmla="*/ 582384 h 582384"/>
              <a:gd name="connsiteX236" fmla="*/ 3607521 w 3888921"/>
              <a:gd name="connsiteY236" fmla="*/ 582384 h 582384"/>
              <a:gd name="connsiteX237" fmla="*/ 3597210 w 3888921"/>
              <a:gd name="connsiteY237" fmla="*/ 582384 h 582384"/>
              <a:gd name="connsiteX238" fmla="*/ 3594753 w 3888921"/>
              <a:gd name="connsiteY238" fmla="*/ 582384 h 582384"/>
              <a:gd name="connsiteX239" fmla="*/ 3579834 w 3888921"/>
              <a:gd name="connsiteY239" fmla="*/ 582384 h 582384"/>
              <a:gd name="connsiteX240" fmla="*/ 3559863 w 3888921"/>
              <a:gd name="connsiteY240" fmla="*/ 582384 h 582384"/>
              <a:gd name="connsiteX241" fmla="*/ 3543645 w 3888921"/>
              <a:gd name="connsiteY241" fmla="*/ 582384 h 582384"/>
              <a:gd name="connsiteX242" fmla="*/ 3528726 w 3888921"/>
              <a:gd name="connsiteY242" fmla="*/ 582384 h 582384"/>
              <a:gd name="connsiteX243" fmla="*/ 3515958 w 3888921"/>
              <a:gd name="connsiteY243" fmla="*/ 582384 h 582384"/>
              <a:gd name="connsiteX244" fmla="*/ 3499120 w 3888921"/>
              <a:gd name="connsiteY244" fmla="*/ 582384 h 582384"/>
              <a:gd name="connsiteX245" fmla="*/ 3491379 w 3888921"/>
              <a:gd name="connsiteY245" fmla="*/ 582384 h 582384"/>
              <a:gd name="connsiteX246" fmla="*/ 3481068 w 3888921"/>
              <a:gd name="connsiteY246" fmla="*/ 582384 h 582384"/>
              <a:gd name="connsiteX247" fmla="*/ 3464850 w 3888921"/>
              <a:gd name="connsiteY247" fmla="*/ 582384 h 582384"/>
              <a:gd name="connsiteX248" fmla="*/ 3430636 w 3888921"/>
              <a:gd name="connsiteY248" fmla="*/ 582384 h 582384"/>
              <a:gd name="connsiteX249" fmla="*/ 3427503 w 3888921"/>
              <a:gd name="connsiteY249" fmla="*/ 582384 h 582384"/>
              <a:gd name="connsiteX250" fmla="*/ 3420325 w 3888921"/>
              <a:gd name="connsiteY250" fmla="*/ 582384 h 582384"/>
              <a:gd name="connsiteX251" fmla="*/ 3412584 w 3888921"/>
              <a:gd name="connsiteY251" fmla="*/ 582384 h 582384"/>
              <a:gd name="connsiteX252" fmla="*/ 3382978 w 3888921"/>
              <a:gd name="connsiteY252" fmla="*/ 582384 h 582384"/>
              <a:gd name="connsiteX253" fmla="*/ 3366760 w 3888921"/>
              <a:gd name="connsiteY253" fmla="*/ 582384 h 582384"/>
              <a:gd name="connsiteX254" fmla="*/ 3351842 w 3888921"/>
              <a:gd name="connsiteY254" fmla="*/ 582384 h 582384"/>
              <a:gd name="connsiteX255" fmla="*/ 3348708 w 3888921"/>
              <a:gd name="connsiteY255" fmla="*/ 582384 h 582384"/>
              <a:gd name="connsiteX256" fmla="*/ 3331870 w 3888921"/>
              <a:gd name="connsiteY256" fmla="*/ 582384 h 582384"/>
              <a:gd name="connsiteX257" fmla="*/ 3314495 w 3888921"/>
              <a:gd name="connsiteY257" fmla="*/ 582384 h 582384"/>
              <a:gd name="connsiteX258" fmla="*/ 3304184 w 3888921"/>
              <a:gd name="connsiteY258" fmla="*/ 582384 h 582384"/>
              <a:gd name="connsiteX259" fmla="*/ 3287966 w 3888921"/>
              <a:gd name="connsiteY259" fmla="*/ 582384 h 582384"/>
              <a:gd name="connsiteX260" fmla="*/ 3263386 w 3888921"/>
              <a:gd name="connsiteY260" fmla="*/ 582384 h 582384"/>
              <a:gd name="connsiteX261" fmla="*/ 3253075 w 3888921"/>
              <a:gd name="connsiteY261" fmla="*/ 582384 h 582384"/>
              <a:gd name="connsiteX262" fmla="*/ 3250618 w 3888921"/>
              <a:gd name="connsiteY262" fmla="*/ 582384 h 582384"/>
              <a:gd name="connsiteX263" fmla="*/ 3237383 w 3888921"/>
              <a:gd name="connsiteY263" fmla="*/ 582384 h 582384"/>
              <a:gd name="connsiteX264" fmla="*/ 3235700 w 3888921"/>
              <a:gd name="connsiteY264" fmla="*/ 582384 h 582384"/>
              <a:gd name="connsiteX265" fmla="*/ 3215728 w 3888921"/>
              <a:gd name="connsiteY265" fmla="*/ 582384 h 582384"/>
              <a:gd name="connsiteX266" fmla="*/ 3207927 w 3888921"/>
              <a:gd name="connsiteY266" fmla="*/ 582384 h 582384"/>
              <a:gd name="connsiteX267" fmla="*/ 3199510 w 3888921"/>
              <a:gd name="connsiteY267" fmla="*/ 582384 h 582384"/>
              <a:gd name="connsiteX268" fmla="*/ 3184592 w 3888921"/>
              <a:gd name="connsiteY268" fmla="*/ 582384 h 582384"/>
              <a:gd name="connsiteX269" fmla="*/ 3171824 w 3888921"/>
              <a:gd name="connsiteY269" fmla="*/ 582384 h 582384"/>
              <a:gd name="connsiteX270" fmla="*/ 3168898 w 3888921"/>
              <a:gd name="connsiteY270" fmla="*/ 582384 h 582384"/>
              <a:gd name="connsiteX271" fmla="*/ 3158588 w 3888921"/>
              <a:gd name="connsiteY271" fmla="*/ 582384 h 582384"/>
              <a:gd name="connsiteX272" fmla="*/ 3147244 w 3888921"/>
              <a:gd name="connsiteY272" fmla="*/ 582384 h 582384"/>
              <a:gd name="connsiteX273" fmla="*/ 3139443 w 3888921"/>
              <a:gd name="connsiteY273" fmla="*/ 582384 h 582384"/>
              <a:gd name="connsiteX274" fmla="*/ 3136934 w 3888921"/>
              <a:gd name="connsiteY274" fmla="*/ 582384 h 582384"/>
              <a:gd name="connsiteX275" fmla="*/ 3129132 w 3888921"/>
              <a:gd name="connsiteY275" fmla="*/ 582384 h 582384"/>
              <a:gd name="connsiteX276" fmla="*/ 3120716 w 3888921"/>
              <a:gd name="connsiteY276" fmla="*/ 582384 h 582384"/>
              <a:gd name="connsiteX277" fmla="*/ 3105023 w 3888921"/>
              <a:gd name="connsiteY277" fmla="*/ 582384 h 582384"/>
              <a:gd name="connsiteX278" fmla="*/ 3091785 w 3888921"/>
              <a:gd name="connsiteY278" fmla="*/ 582384 h 582384"/>
              <a:gd name="connsiteX279" fmla="*/ 3090104 w 3888921"/>
              <a:gd name="connsiteY279" fmla="*/ 582384 h 582384"/>
              <a:gd name="connsiteX280" fmla="*/ 3083368 w 3888921"/>
              <a:gd name="connsiteY280" fmla="*/ 582384 h 582384"/>
              <a:gd name="connsiteX281" fmla="*/ 3075567 w 3888921"/>
              <a:gd name="connsiteY281" fmla="*/ 582384 h 582384"/>
              <a:gd name="connsiteX282" fmla="*/ 3070132 w 3888921"/>
              <a:gd name="connsiteY282" fmla="*/ 582384 h 582384"/>
              <a:gd name="connsiteX283" fmla="*/ 3068450 w 3888921"/>
              <a:gd name="connsiteY283" fmla="*/ 582384 h 582384"/>
              <a:gd name="connsiteX284" fmla="*/ 3060648 w 3888921"/>
              <a:gd name="connsiteY284" fmla="*/ 582384 h 582384"/>
              <a:gd name="connsiteX285" fmla="*/ 3040677 w 3888921"/>
              <a:gd name="connsiteY285" fmla="*/ 582384 h 582384"/>
              <a:gd name="connsiteX286" fmla="*/ 3026228 w 3888921"/>
              <a:gd name="connsiteY286" fmla="*/ 582384 h 582384"/>
              <a:gd name="connsiteX287" fmla="*/ 3023301 w 3888921"/>
              <a:gd name="connsiteY287" fmla="*/ 582384 h 582384"/>
              <a:gd name="connsiteX288" fmla="*/ 3012990 w 3888921"/>
              <a:gd name="connsiteY288" fmla="*/ 582384 h 582384"/>
              <a:gd name="connsiteX289" fmla="*/ 3004574 w 3888921"/>
              <a:gd name="connsiteY289" fmla="*/ 582384 h 582384"/>
              <a:gd name="connsiteX290" fmla="*/ 3001648 w 3888921"/>
              <a:gd name="connsiteY290" fmla="*/ 582384 h 582384"/>
              <a:gd name="connsiteX291" fmla="*/ 2996772 w 3888921"/>
              <a:gd name="connsiteY291" fmla="*/ 582384 h 582384"/>
              <a:gd name="connsiteX292" fmla="*/ 2991338 w 3888921"/>
              <a:gd name="connsiteY292" fmla="*/ 582384 h 582384"/>
              <a:gd name="connsiteX293" fmla="*/ 2972193 w 3888921"/>
              <a:gd name="connsiteY293" fmla="*/ 582384 h 582384"/>
              <a:gd name="connsiteX294" fmla="*/ 2961882 w 3888921"/>
              <a:gd name="connsiteY294" fmla="*/ 582384 h 582384"/>
              <a:gd name="connsiteX295" fmla="*/ 2959425 w 3888921"/>
              <a:gd name="connsiteY295" fmla="*/ 582384 h 582384"/>
              <a:gd name="connsiteX296" fmla="*/ 2946189 w 3888921"/>
              <a:gd name="connsiteY296" fmla="*/ 582384 h 582384"/>
              <a:gd name="connsiteX297" fmla="*/ 2944506 w 3888921"/>
              <a:gd name="connsiteY297" fmla="*/ 582384 h 582384"/>
              <a:gd name="connsiteX298" fmla="*/ 2937772 w 3888921"/>
              <a:gd name="connsiteY298" fmla="*/ 582384 h 582384"/>
              <a:gd name="connsiteX299" fmla="*/ 2924535 w 3888921"/>
              <a:gd name="connsiteY299" fmla="*/ 582384 h 582384"/>
              <a:gd name="connsiteX300" fmla="*/ 2922853 w 3888921"/>
              <a:gd name="connsiteY300" fmla="*/ 582384 h 582384"/>
              <a:gd name="connsiteX301" fmla="*/ 2908317 w 3888921"/>
              <a:gd name="connsiteY301" fmla="*/ 582384 h 582384"/>
              <a:gd name="connsiteX302" fmla="*/ 2893398 w 3888921"/>
              <a:gd name="connsiteY302" fmla="*/ 582384 h 582384"/>
              <a:gd name="connsiteX303" fmla="*/ 2880630 w 3888921"/>
              <a:gd name="connsiteY303" fmla="*/ 582384 h 582384"/>
              <a:gd name="connsiteX304" fmla="*/ 2877705 w 3888921"/>
              <a:gd name="connsiteY304" fmla="*/ 582384 h 582384"/>
              <a:gd name="connsiteX305" fmla="*/ 2867394 w 3888921"/>
              <a:gd name="connsiteY305" fmla="*/ 582384 h 582384"/>
              <a:gd name="connsiteX306" fmla="*/ 2858977 w 3888921"/>
              <a:gd name="connsiteY306" fmla="*/ 582384 h 582384"/>
              <a:gd name="connsiteX307" fmla="*/ 2856051 w 3888921"/>
              <a:gd name="connsiteY307" fmla="*/ 582384 h 582384"/>
              <a:gd name="connsiteX308" fmla="*/ 2845740 w 3888921"/>
              <a:gd name="connsiteY308" fmla="*/ 582384 h 582384"/>
              <a:gd name="connsiteX309" fmla="*/ 2829522 w 3888921"/>
              <a:gd name="connsiteY309" fmla="*/ 582384 h 582384"/>
              <a:gd name="connsiteX310" fmla="*/ 2813829 w 3888921"/>
              <a:gd name="connsiteY310" fmla="*/ 582384 h 582384"/>
              <a:gd name="connsiteX311" fmla="*/ 2798910 w 3888921"/>
              <a:gd name="connsiteY311" fmla="*/ 582384 h 582384"/>
              <a:gd name="connsiteX312" fmla="*/ 2792175 w 3888921"/>
              <a:gd name="connsiteY312" fmla="*/ 582384 h 582384"/>
              <a:gd name="connsiteX313" fmla="*/ 2778939 w 3888921"/>
              <a:gd name="connsiteY313" fmla="*/ 582384 h 582384"/>
              <a:gd name="connsiteX314" fmla="*/ 2777256 w 3888921"/>
              <a:gd name="connsiteY314" fmla="*/ 582384 h 582384"/>
              <a:gd name="connsiteX315" fmla="*/ 2735034 w 3888921"/>
              <a:gd name="connsiteY315" fmla="*/ 582384 h 582384"/>
              <a:gd name="connsiteX316" fmla="*/ 2713380 w 3888921"/>
              <a:gd name="connsiteY316" fmla="*/ 582384 h 582384"/>
              <a:gd name="connsiteX317" fmla="*/ 2710455 w 3888921"/>
              <a:gd name="connsiteY317" fmla="*/ 582384 h 582384"/>
              <a:gd name="connsiteX318" fmla="*/ 2700144 w 3888921"/>
              <a:gd name="connsiteY318" fmla="*/ 582384 h 582384"/>
              <a:gd name="connsiteX319" fmla="*/ 2646579 w 3888921"/>
              <a:gd name="connsiteY319" fmla="*/ 582384 h 582384"/>
              <a:gd name="connsiteX320" fmla="*/ 2631660 w 3888921"/>
              <a:gd name="connsiteY320" fmla="*/ 582384 h 582384"/>
              <a:gd name="connsiteX321" fmla="*/ 2602055 w 3888921"/>
              <a:gd name="connsiteY321" fmla="*/ 582384 h 582384"/>
              <a:gd name="connsiteX322" fmla="*/ 2567784 w 3888921"/>
              <a:gd name="connsiteY322" fmla="*/ 582384 h 582384"/>
              <a:gd name="connsiteX323" fmla="*/ 2533571 w 3888921"/>
              <a:gd name="connsiteY323" fmla="*/ 582384 h 582384"/>
              <a:gd name="connsiteX324" fmla="*/ 2523260 w 3888921"/>
              <a:gd name="connsiteY324" fmla="*/ 582384 h 582384"/>
              <a:gd name="connsiteX325" fmla="*/ 2469695 w 3888921"/>
              <a:gd name="connsiteY325" fmla="*/ 582384 h 582384"/>
              <a:gd name="connsiteX326" fmla="*/ 2454776 w 3888921"/>
              <a:gd name="connsiteY326" fmla="*/ 582384 h 582384"/>
              <a:gd name="connsiteX327" fmla="*/ 2434804 w 3888921"/>
              <a:gd name="connsiteY327" fmla="*/ 582384 h 582384"/>
              <a:gd name="connsiteX328" fmla="*/ 2390900 w 3888921"/>
              <a:gd name="connsiteY328" fmla="*/ 582384 h 582384"/>
              <a:gd name="connsiteX329" fmla="*/ 2366320 w 3888921"/>
              <a:gd name="connsiteY329" fmla="*/ 582384 h 582384"/>
              <a:gd name="connsiteX330" fmla="*/ 2356010 w 3888921"/>
              <a:gd name="connsiteY330" fmla="*/ 582384 h 582384"/>
              <a:gd name="connsiteX331" fmla="*/ 2310861 w 3888921"/>
              <a:gd name="connsiteY331" fmla="*/ 582384 h 582384"/>
              <a:gd name="connsiteX332" fmla="*/ 2302444 w 3888921"/>
              <a:gd name="connsiteY332" fmla="*/ 582384 h 582384"/>
              <a:gd name="connsiteX333" fmla="*/ 2287526 w 3888921"/>
              <a:gd name="connsiteY333" fmla="*/ 582384 h 582384"/>
              <a:gd name="connsiteX334" fmla="*/ 2242377 w 3888921"/>
              <a:gd name="connsiteY334" fmla="*/ 582384 h 582384"/>
              <a:gd name="connsiteX335" fmla="*/ 2232066 w 3888921"/>
              <a:gd name="connsiteY335" fmla="*/ 582384 h 582384"/>
              <a:gd name="connsiteX336" fmla="*/ 2223650 w 3888921"/>
              <a:gd name="connsiteY336" fmla="*/ 582384 h 582384"/>
              <a:gd name="connsiteX337" fmla="*/ 2201992 w 3888921"/>
              <a:gd name="connsiteY337" fmla="*/ 582384 h 582384"/>
              <a:gd name="connsiteX338" fmla="*/ 2178501 w 3888921"/>
              <a:gd name="connsiteY338" fmla="*/ 582384 h 582384"/>
              <a:gd name="connsiteX339" fmla="*/ 2163583 w 3888921"/>
              <a:gd name="connsiteY339" fmla="*/ 582384 h 582384"/>
              <a:gd name="connsiteX340" fmla="*/ 2143611 w 3888921"/>
              <a:gd name="connsiteY340" fmla="*/ 582384 h 582384"/>
              <a:gd name="connsiteX341" fmla="*/ 2133509 w 3888921"/>
              <a:gd name="connsiteY341" fmla="*/ 582384 h 582384"/>
              <a:gd name="connsiteX342" fmla="*/ 2123198 w 3888921"/>
              <a:gd name="connsiteY342" fmla="*/ 582384 h 582384"/>
              <a:gd name="connsiteX343" fmla="*/ 2099706 w 3888921"/>
              <a:gd name="connsiteY343" fmla="*/ 582384 h 582384"/>
              <a:gd name="connsiteX344" fmla="*/ 2075127 w 3888921"/>
              <a:gd name="connsiteY344" fmla="*/ 582384 h 582384"/>
              <a:gd name="connsiteX345" fmla="*/ 2069633 w 3888921"/>
              <a:gd name="connsiteY345" fmla="*/ 582384 h 582384"/>
              <a:gd name="connsiteX346" fmla="*/ 2064816 w 3888921"/>
              <a:gd name="connsiteY346" fmla="*/ 582384 h 582384"/>
              <a:gd name="connsiteX347" fmla="*/ 2054714 w 3888921"/>
              <a:gd name="connsiteY347" fmla="*/ 582384 h 582384"/>
              <a:gd name="connsiteX348" fmla="*/ 2034742 w 3888921"/>
              <a:gd name="connsiteY348" fmla="*/ 582384 h 582384"/>
              <a:gd name="connsiteX349" fmla="*/ 2011251 w 3888921"/>
              <a:gd name="connsiteY349" fmla="*/ 582384 h 582384"/>
              <a:gd name="connsiteX350" fmla="*/ 1996332 w 3888921"/>
              <a:gd name="connsiteY350" fmla="*/ 582384 h 582384"/>
              <a:gd name="connsiteX351" fmla="*/ 1990838 w 3888921"/>
              <a:gd name="connsiteY351" fmla="*/ 582384 h 582384"/>
              <a:gd name="connsiteX352" fmla="*/ 1966258 w 3888921"/>
              <a:gd name="connsiteY352" fmla="*/ 582384 h 582384"/>
              <a:gd name="connsiteX353" fmla="*/ 1955948 w 3888921"/>
              <a:gd name="connsiteY353" fmla="*/ 582384 h 582384"/>
              <a:gd name="connsiteX354" fmla="*/ 1932456 w 3888921"/>
              <a:gd name="connsiteY354" fmla="*/ 582384 h 582384"/>
              <a:gd name="connsiteX355" fmla="*/ 1910799 w 3888921"/>
              <a:gd name="connsiteY355" fmla="*/ 582384 h 582384"/>
              <a:gd name="connsiteX356" fmla="*/ 1902382 w 3888921"/>
              <a:gd name="connsiteY356" fmla="*/ 582384 h 582384"/>
              <a:gd name="connsiteX357" fmla="*/ 1887464 w 3888921"/>
              <a:gd name="connsiteY357" fmla="*/ 582384 h 582384"/>
              <a:gd name="connsiteX358" fmla="*/ 1842315 w 3888921"/>
              <a:gd name="connsiteY358" fmla="*/ 582384 h 582384"/>
              <a:gd name="connsiteX359" fmla="*/ 1832004 w 3888921"/>
              <a:gd name="connsiteY359" fmla="*/ 582384 h 582384"/>
              <a:gd name="connsiteX360" fmla="*/ 1823588 w 3888921"/>
              <a:gd name="connsiteY360" fmla="*/ 582384 h 582384"/>
              <a:gd name="connsiteX361" fmla="*/ 1778439 w 3888921"/>
              <a:gd name="connsiteY361" fmla="*/ 582384 h 582384"/>
              <a:gd name="connsiteX362" fmla="*/ 1763520 w 3888921"/>
              <a:gd name="connsiteY362" fmla="*/ 582384 h 582384"/>
              <a:gd name="connsiteX363" fmla="*/ 1743549 w 3888921"/>
              <a:gd name="connsiteY363" fmla="*/ 582384 h 582384"/>
              <a:gd name="connsiteX364" fmla="*/ 1699644 w 3888921"/>
              <a:gd name="connsiteY364" fmla="*/ 582384 h 582384"/>
              <a:gd name="connsiteX365" fmla="*/ 1675065 w 3888921"/>
              <a:gd name="connsiteY365" fmla="*/ 582384 h 582384"/>
              <a:gd name="connsiteX366" fmla="*/ 1664754 w 3888921"/>
              <a:gd name="connsiteY366" fmla="*/ 582384 h 582384"/>
              <a:gd name="connsiteX367" fmla="*/ 1611189 w 3888921"/>
              <a:gd name="connsiteY367" fmla="*/ 582384 h 582384"/>
              <a:gd name="connsiteX368" fmla="*/ 1596270 w 3888921"/>
              <a:gd name="connsiteY368" fmla="*/ 582384 h 582384"/>
              <a:gd name="connsiteX369" fmla="*/ 1566665 w 3888921"/>
              <a:gd name="connsiteY369" fmla="*/ 582384 h 582384"/>
              <a:gd name="connsiteX370" fmla="*/ 1532394 w 3888921"/>
              <a:gd name="connsiteY370" fmla="*/ 582384 h 582384"/>
              <a:gd name="connsiteX371" fmla="*/ 1498181 w 3888921"/>
              <a:gd name="connsiteY371" fmla="*/ 582384 h 582384"/>
              <a:gd name="connsiteX372" fmla="*/ 1487870 w 3888921"/>
              <a:gd name="connsiteY372" fmla="*/ 582384 h 582384"/>
              <a:gd name="connsiteX373" fmla="*/ 1434304 w 3888921"/>
              <a:gd name="connsiteY373" fmla="*/ 582384 h 582384"/>
              <a:gd name="connsiteX374" fmla="*/ 1419386 w 3888921"/>
              <a:gd name="connsiteY374" fmla="*/ 582384 h 582384"/>
              <a:gd name="connsiteX375" fmla="*/ 1399414 w 3888921"/>
              <a:gd name="connsiteY375" fmla="*/ 582384 h 582384"/>
              <a:gd name="connsiteX376" fmla="*/ 1355510 w 3888921"/>
              <a:gd name="connsiteY376" fmla="*/ 582384 h 582384"/>
              <a:gd name="connsiteX377" fmla="*/ 1330930 w 3888921"/>
              <a:gd name="connsiteY377" fmla="*/ 582384 h 582384"/>
              <a:gd name="connsiteX378" fmla="*/ 1320620 w 3888921"/>
              <a:gd name="connsiteY378" fmla="*/ 582384 h 582384"/>
              <a:gd name="connsiteX379" fmla="*/ 1304927 w 3888921"/>
              <a:gd name="connsiteY379" fmla="*/ 582384 h 582384"/>
              <a:gd name="connsiteX380" fmla="*/ 1275471 w 3888921"/>
              <a:gd name="connsiteY380" fmla="*/ 582384 h 582384"/>
              <a:gd name="connsiteX381" fmla="*/ 1267054 w 3888921"/>
              <a:gd name="connsiteY381" fmla="*/ 582384 h 582384"/>
              <a:gd name="connsiteX382" fmla="*/ 1252135 w 3888921"/>
              <a:gd name="connsiteY382" fmla="*/ 582384 h 582384"/>
              <a:gd name="connsiteX383" fmla="*/ 1236443 w 3888921"/>
              <a:gd name="connsiteY383" fmla="*/ 582384 h 582384"/>
              <a:gd name="connsiteX384" fmla="*/ 1226132 w 3888921"/>
              <a:gd name="connsiteY384" fmla="*/ 582384 h 582384"/>
              <a:gd name="connsiteX385" fmla="*/ 1206987 w 3888921"/>
              <a:gd name="connsiteY385" fmla="*/ 582384 h 582384"/>
              <a:gd name="connsiteX386" fmla="*/ 1196676 w 3888921"/>
              <a:gd name="connsiteY386" fmla="*/ 582384 h 582384"/>
              <a:gd name="connsiteX387" fmla="*/ 1188259 w 3888921"/>
              <a:gd name="connsiteY387" fmla="*/ 582384 h 582384"/>
              <a:gd name="connsiteX388" fmla="*/ 1172567 w 3888921"/>
              <a:gd name="connsiteY388" fmla="*/ 582384 h 582384"/>
              <a:gd name="connsiteX389" fmla="*/ 1157648 w 3888921"/>
              <a:gd name="connsiteY389" fmla="*/ 582384 h 582384"/>
              <a:gd name="connsiteX390" fmla="*/ 1143111 w 3888921"/>
              <a:gd name="connsiteY390" fmla="*/ 582384 h 582384"/>
              <a:gd name="connsiteX391" fmla="*/ 1137676 w 3888921"/>
              <a:gd name="connsiteY391" fmla="*/ 582384 h 582384"/>
              <a:gd name="connsiteX392" fmla="*/ 1128192 w 3888921"/>
              <a:gd name="connsiteY392" fmla="*/ 582384 h 582384"/>
              <a:gd name="connsiteX393" fmla="*/ 1108221 w 3888921"/>
              <a:gd name="connsiteY393" fmla="*/ 582384 h 582384"/>
              <a:gd name="connsiteX394" fmla="*/ 1093772 w 3888921"/>
              <a:gd name="connsiteY394" fmla="*/ 582384 h 582384"/>
              <a:gd name="connsiteX395" fmla="*/ 1069192 w 3888921"/>
              <a:gd name="connsiteY395" fmla="*/ 582384 h 582384"/>
              <a:gd name="connsiteX396" fmla="*/ 1064316 w 3888921"/>
              <a:gd name="connsiteY396" fmla="*/ 582384 h 582384"/>
              <a:gd name="connsiteX397" fmla="*/ 1058882 w 3888921"/>
              <a:gd name="connsiteY397" fmla="*/ 582384 h 582384"/>
              <a:gd name="connsiteX398" fmla="*/ 1039737 w 3888921"/>
              <a:gd name="connsiteY398" fmla="*/ 582384 h 582384"/>
              <a:gd name="connsiteX399" fmla="*/ 1029426 w 3888921"/>
              <a:gd name="connsiteY399" fmla="*/ 582384 h 582384"/>
              <a:gd name="connsiteX400" fmla="*/ 1013733 w 3888921"/>
              <a:gd name="connsiteY400" fmla="*/ 582384 h 582384"/>
              <a:gd name="connsiteX401" fmla="*/ 1005316 w 3888921"/>
              <a:gd name="connsiteY401" fmla="*/ 582384 h 582384"/>
              <a:gd name="connsiteX402" fmla="*/ 990398 w 3888921"/>
              <a:gd name="connsiteY402" fmla="*/ 582384 h 582384"/>
              <a:gd name="connsiteX403" fmla="*/ 975861 w 3888921"/>
              <a:gd name="connsiteY403" fmla="*/ 582384 h 582384"/>
              <a:gd name="connsiteX404" fmla="*/ 960942 w 3888921"/>
              <a:gd name="connsiteY404" fmla="*/ 582384 h 582384"/>
              <a:gd name="connsiteX405" fmla="*/ 945249 w 3888921"/>
              <a:gd name="connsiteY405" fmla="*/ 582384 h 582384"/>
              <a:gd name="connsiteX406" fmla="*/ 934938 w 3888921"/>
              <a:gd name="connsiteY406" fmla="*/ 582384 h 582384"/>
              <a:gd name="connsiteX407" fmla="*/ 926522 w 3888921"/>
              <a:gd name="connsiteY407" fmla="*/ 582384 h 582384"/>
              <a:gd name="connsiteX408" fmla="*/ 897066 w 3888921"/>
              <a:gd name="connsiteY408" fmla="*/ 582384 h 582384"/>
              <a:gd name="connsiteX409" fmla="*/ 881373 w 3888921"/>
              <a:gd name="connsiteY409" fmla="*/ 582384 h 582384"/>
              <a:gd name="connsiteX410" fmla="*/ 866455 w 3888921"/>
              <a:gd name="connsiteY410" fmla="*/ 582384 h 582384"/>
              <a:gd name="connsiteX411" fmla="*/ 846483 w 3888921"/>
              <a:gd name="connsiteY411" fmla="*/ 582384 h 582384"/>
              <a:gd name="connsiteX412" fmla="*/ 802579 w 3888921"/>
              <a:gd name="connsiteY412" fmla="*/ 582384 h 582384"/>
              <a:gd name="connsiteX413" fmla="*/ 777999 w 3888921"/>
              <a:gd name="connsiteY413" fmla="*/ 582384 h 582384"/>
              <a:gd name="connsiteX414" fmla="*/ 767688 w 3888921"/>
              <a:gd name="connsiteY414" fmla="*/ 582384 h 582384"/>
              <a:gd name="connsiteX415" fmla="*/ 714123 w 3888921"/>
              <a:gd name="connsiteY415" fmla="*/ 582384 h 582384"/>
              <a:gd name="connsiteX416" fmla="*/ 699204 w 3888921"/>
              <a:gd name="connsiteY416" fmla="*/ 582384 h 582384"/>
              <a:gd name="connsiteX417" fmla="*/ 669599 w 3888921"/>
              <a:gd name="connsiteY417" fmla="*/ 582384 h 582384"/>
              <a:gd name="connsiteX418" fmla="*/ 635328 w 3888921"/>
              <a:gd name="connsiteY418" fmla="*/ 582384 h 582384"/>
              <a:gd name="connsiteX419" fmla="*/ 601115 w 3888921"/>
              <a:gd name="connsiteY419" fmla="*/ 582384 h 582384"/>
              <a:gd name="connsiteX420" fmla="*/ 590804 w 3888921"/>
              <a:gd name="connsiteY420" fmla="*/ 582384 h 582384"/>
              <a:gd name="connsiteX421" fmla="*/ 537239 w 3888921"/>
              <a:gd name="connsiteY421" fmla="*/ 582384 h 582384"/>
              <a:gd name="connsiteX422" fmla="*/ 522320 w 3888921"/>
              <a:gd name="connsiteY422" fmla="*/ 582384 h 582384"/>
              <a:gd name="connsiteX423" fmla="*/ 502348 w 3888921"/>
              <a:gd name="connsiteY423" fmla="*/ 582384 h 582384"/>
              <a:gd name="connsiteX424" fmla="*/ 458444 w 3888921"/>
              <a:gd name="connsiteY424" fmla="*/ 582384 h 582384"/>
              <a:gd name="connsiteX425" fmla="*/ 433864 w 3888921"/>
              <a:gd name="connsiteY425" fmla="*/ 582384 h 582384"/>
              <a:gd name="connsiteX426" fmla="*/ 423554 w 3888921"/>
              <a:gd name="connsiteY426" fmla="*/ 582384 h 582384"/>
              <a:gd name="connsiteX427" fmla="*/ 378405 w 3888921"/>
              <a:gd name="connsiteY427" fmla="*/ 582384 h 582384"/>
              <a:gd name="connsiteX428" fmla="*/ 369989 w 3888921"/>
              <a:gd name="connsiteY428" fmla="*/ 582384 h 582384"/>
              <a:gd name="connsiteX429" fmla="*/ 355070 w 3888921"/>
              <a:gd name="connsiteY429" fmla="*/ 582384 h 582384"/>
              <a:gd name="connsiteX430" fmla="*/ 309921 w 3888921"/>
              <a:gd name="connsiteY430" fmla="*/ 582384 h 582384"/>
              <a:gd name="connsiteX431" fmla="*/ 299611 w 3888921"/>
              <a:gd name="connsiteY431" fmla="*/ 582384 h 582384"/>
              <a:gd name="connsiteX432" fmla="*/ 291194 w 3888921"/>
              <a:gd name="connsiteY432" fmla="*/ 582384 h 582384"/>
              <a:gd name="connsiteX433" fmla="*/ 246045 w 3888921"/>
              <a:gd name="connsiteY433" fmla="*/ 582384 h 582384"/>
              <a:gd name="connsiteX434" fmla="*/ 231126 w 3888921"/>
              <a:gd name="connsiteY434" fmla="*/ 582384 h 582384"/>
              <a:gd name="connsiteX435" fmla="*/ 211155 w 3888921"/>
              <a:gd name="connsiteY435" fmla="*/ 582384 h 582384"/>
              <a:gd name="connsiteX436" fmla="*/ 167250 w 3888921"/>
              <a:gd name="connsiteY436" fmla="*/ 582384 h 582384"/>
              <a:gd name="connsiteX437" fmla="*/ 142671 w 3888921"/>
              <a:gd name="connsiteY437" fmla="*/ 582384 h 582384"/>
              <a:gd name="connsiteX438" fmla="*/ 132360 w 3888921"/>
              <a:gd name="connsiteY438" fmla="*/ 582384 h 582384"/>
              <a:gd name="connsiteX439" fmla="*/ 78795 w 3888921"/>
              <a:gd name="connsiteY439" fmla="*/ 582384 h 582384"/>
              <a:gd name="connsiteX440" fmla="*/ 63876 w 3888921"/>
              <a:gd name="connsiteY440" fmla="*/ 582384 h 582384"/>
              <a:gd name="connsiteX441" fmla="*/ 0 w 3888921"/>
              <a:gd name="connsiteY441" fmla="*/ 582384 h 582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</a:cxnLst>
            <a:rect l="l" t="t" r="r" b="b"/>
            <a:pathLst>
              <a:path w="3888921" h="582384">
                <a:moveTo>
                  <a:pt x="145596" y="0"/>
                </a:moveTo>
                <a:lnTo>
                  <a:pt x="209472" y="0"/>
                </a:lnTo>
                <a:lnTo>
                  <a:pt x="224391" y="0"/>
                </a:lnTo>
                <a:lnTo>
                  <a:pt x="277956" y="0"/>
                </a:lnTo>
                <a:lnTo>
                  <a:pt x="288267" y="0"/>
                </a:lnTo>
                <a:lnTo>
                  <a:pt x="312846" y="0"/>
                </a:lnTo>
                <a:lnTo>
                  <a:pt x="356751" y="0"/>
                </a:lnTo>
                <a:lnTo>
                  <a:pt x="376723" y="0"/>
                </a:lnTo>
                <a:lnTo>
                  <a:pt x="391641" y="0"/>
                </a:lnTo>
                <a:lnTo>
                  <a:pt x="436790" y="0"/>
                </a:lnTo>
                <a:lnTo>
                  <a:pt x="445206" y="0"/>
                </a:lnTo>
                <a:lnTo>
                  <a:pt x="455517" y="0"/>
                </a:lnTo>
                <a:lnTo>
                  <a:pt x="500666" y="0"/>
                </a:lnTo>
                <a:lnTo>
                  <a:pt x="515584" y="0"/>
                </a:lnTo>
                <a:lnTo>
                  <a:pt x="524001" y="0"/>
                </a:lnTo>
                <a:lnTo>
                  <a:pt x="569150" y="0"/>
                </a:lnTo>
                <a:lnTo>
                  <a:pt x="579460" y="0"/>
                </a:lnTo>
                <a:lnTo>
                  <a:pt x="604040" y="0"/>
                </a:lnTo>
                <a:lnTo>
                  <a:pt x="647944" y="0"/>
                </a:lnTo>
                <a:lnTo>
                  <a:pt x="667916" y="0"/>
                </a:lnTo>
                <a:lnTo>
                  <a:pt x="682835" y="0"/>
                </a:lnTo>
                <a:lnTo>
                  <a:pt x="736400" y="0"/>
                </a:lnTo>
                <a:lnTo>
                  <a:pt x="746711" y="0"/>
                </a:lnTo>
                <a:lnTo>
                  <a:pt x="780924" y="0"/>
                </a:lnTo>
                <a:lnTo>
                  <a:pt x="815195" y="0"/>
                </a:lnTo>
                <a:lnTo>
                  <a:pt x="844800" y="0"/>
                </a:lnTo>
                <a:lnTo>
                  <a:pt x="859719" y="0"/>
                </a:lnTo>
                <a:lnTo>
                  <a:pt x="913284" y="0"/>
                </a:lnTo>
                <a:lnTo>
                  <a:pt x="923595" y="0"/>
                </a:lnTo>
                <a:lnTo>
                  <a:pt x="948174" y="0"/>
                </a:lnTo>
                <a:lnTo>
                  <a:pt x="992079" y="0"/>
                </a:lnTo>
                <a:lnTo>
                  <a:pt x="1012050" y="0"/>
                </a:lnTo>
                <a:lnTo>
                  <a:pt x="1026969" y="0"/>
                </a:lnTo>
                <a:lnTo>
                  <a:pt x="1042662" y="0"/>
                </a:lnTo>
                <a:lnTo>
                  <a:pt x="1072118" y="0"/>
                </a:lnTo>
                <a:lnTo>
                  <a:pt x="1080534" y="0"/>
                </a:lnTo>
                <a:lnTo>
                  <a:pt x="1090845" y="0"/>
                </a:lnTo>
                <a:lnTo>
                  <a:pt x="1106538" y="0"/>
                </a:lnTo>
                <a:lnTo>
                  <a:pt x="1121457" y="0"/>
                </a:lnTo>
                <a:lnTo>
                  <a:pt x="1135994" y="0"/>
                </a:lnTo>
                <a:lnTo>
                  <a:pt x="1150912" y="0"/>
                </a:lnTo>
                <a:lnTo>
                  <a:pt x="1159329" y="0"/>
                </a:lnTo>
                <a:lnTo>
                  <a:pt x="1175022" y="0"/>
                </a:lnTo>
                <a:lnTo>
                  <a:pt x="1185333" y="0"/>
                </a:lnTo>
                <a:lnTo>
                  <a:pt x="1204478" y="0"/>
                </a:lnTo>
                <a:lnTo>
                  <a:pt x="1209912" y="0"/>
                </a:lnTo>
                <a:lnTo>
                  <a:pt x="1214789" y="0"/>
                </a:lnTo>
                <a:lnTo>
                  <a:pt x="1239368" y="0"/>
                </a:lnTo>
                <a:lnTo>
                  <a:pt x="1253817" y="0"/>
                </a:lnTo>
                <a:lnTo>
                  <a:pt x="1273788" y="0"/>
                </a:lnTo>
                <a:lnTo>
                  <a:pt x="1283272" y="0"/>
                </a:lnTo>
                <a:lnTo>
                  <a:pt x="1288707" y="0"/>
                </a:lnTo>
                <a:lnTo>
                  <a:pt x="1303244" y="0"/>
                </a:lnTo>
                <a:lnTo>
                  <a:pt x="1318163" y="0"/>
                </a:lnTo>
                <a:lnTo>
                  <a:pt x="1333856" y="0"/>
                </a:lnTo>
                <a:lnTo>
                  <a:pt x="1342272" y="0"/>
                </a:lnTo>
                <a:lnTo>
                  <a:pt x="1352583" y="0"/>
                </a:lnTo>
                <a:lnTo>
                  <a:pt x="1371728" y="0"/>
                </a:lnTo>
                <a:lnTo>
                  <a:pt x="1382039" y="0"/>
                </a:lnTo>
                <a:lnTo>
                  <a:pt x="1397732" y="0"/>
                </a:lnTo>
                <a:lnTo>
                  <a:pt x="1412650" y="0"/>
                </a:lnTo>
                <a:lnTo>
                  <a:pt x="1421067" y="0"/>
                </a:lnTo>
                <a:lnTo>
                  <a:pt x="1450523" y="0"/>
                </a:lnTo>
                <a:lnTo>
                  <a:pt x="1466215" y="0"/>
                </a:lnTo>
                <a:lnTo>
                  <a:pt x="1476526" y="0"/>
                </a:lnTo>
                <a:lnTo>
                  <a:pt x="1501106" y="0"/>
                </a:lnTo>
                <a:lnTo>
                  <a:pt x="1545010" y="0"/>
                </a:lnTo>
                <a:lnTo>
                  <a:pt x="1564982" y="0"/>
                </a:lnTo>
                <a:lnTo>
                  <a:pt x="1579901" y="0"/>
                </a:lnTo>
                <a:lnTo>
                  <a:pt x="1633466" y="0"/>
                </a:lnTo>
                <a:lnTo>
                  <a:pt x="1643777" y="0"/>
                </a:lnTo>
                <a:lnTo>
                  <a:pt x="1677990" y="0"/>
                </a:lnTo>
                <a:lnTo>
                  <a:pt x="1712261" y="0"/>
                </a:lnTo>
                <a:lnTo>
                  <a:pt x="1741866" y="0"/>
                </a:lnTo>
                <a:lnTo>
                  <a:pt x="1756785" y="0"/>
                </a:lnTo>
                <a:lnTo>
                  <a:pt x="1810350" y="0"/>
                </a:lnTo>
                <a:lnTo>
                  <a:pt x="1820661" y="0"/>
                </a:lnTo>
                <a:lnTo>
                  <a:pt x="1845240" y="0"/>
                </a:lnTo>
                <a:lnTo>
                  <a:pt x="1889145" y="0"/>
                </a:lnTo>
                <a:lnTo>
                  <a:pt x="1909116" y="0"/>
                </a:lnTo>
                <a:lnTo>
                  <a:pt x="1924035" y="0"/>
                </a:lnTo>
                <a:lnTo>
                  <a:pt x="1969183" y="0"/>
                </a:lnTo>
                <a:lnTo>
                  <a:pt x="1977600" y="0"/>
                </a:lnTo>
                <a:lnTo>
                  <a:pt x="1987911" y="0"/>
                </a:lnTo>
                <a:lnTo>
                  <a:pt x="2033059" y="0"/>
                </a:lnTo>
                <a:lnTo>
                  <a:pt x="2047978" y="0"/>
                </a:lnTo>
                <a:lnTo>
                  <a:pt x="2056395" y="0"/>
                </a:lnTo>
                <a:lnTo>
                  <a:pt x="2078052" y="0"/>
                </a:lnTo>
                <a:lnTo>
                  <a:pt x="2101544" y="0"/>
                </a:lnTo>
                <a:lnTo>
                  <a:pt x="2111854" y="0"/>
                </a:lnTo>
                <a:lnTo>
                  <a:pt x="2136434" y="0"/>
                </a:lnTo>
                <a:lnTo>
                  <a:pt x="2141928" y="0"/>
                </a:lnTo>
                <a:lnTo>
                  <a:pt x="2156847" y="0"/>
                </a:lnTo>
                <a:lnTo>
                  <a:pt x="2180338" y="0"/>
                </a:lnTo>
                <a:lnTo>
                  <a:pt x="2200310" y="0"/>
                </a:lnTo>
                <a:lnTo>
                  <a:pt x="2210412" y="0"/>
                </a:lnTo>
                <a:lnTo>
                  <a:pt x="2215228" y="0"/>
                </a:lnTo>
                <a:lnTo>
                  <a:pt x="2220723" y="0"/>
                </a:lnTo>
                <a:lnTo>
                  <a:pt x="2245302" y="0"/>
                </a:lnTo>
                <a:lnTo>
                  <a:pt x="2268794" y="0"/>
                </a:lnTo>
                <a:lnTo>
                  <a:pt x="2279104" y="0"/>
                </a:lnTo>
                <a:lnTo>
                  <a:pt x="2289207" y="0"/>
                </a:lnTo>
                <a:lnTo>
                  <a:pt x="2309179" y="0"/>
                </a:lnTo>
                <a:lnTo>
                  <a:pt x="2324097" y="0"/>
                </a:lnTo>
                <a:lnTo>
                  <a:pt x="2347589" y="0"/>
                </a:lnTo>
                <a:lnTo>
                  <a:pt x="2369246" y="0"/>
                </a:lnTo>
                <a:lnTo>
                  <a:pt x="2377662" y="0"/>
                </a:lnTo>
                <a:lnTo>
                  <a:pt x="2387973" y="0"/>
                </a:lnTo>
                <a:lnTo>
                  <a:pt x="2433122" y="0"/>
                </a:lnTo>
                <a:lnTo>
                  <a:pt x="2448040" y="0"/>
                </a:lnTo>
                <a:lnTo>
                  <a:pt x="2456457" y="0"/>
                </a:lnTo>
                <a:lnTo>
                  <a:pt x="2501605" y="0"/>
                </a:lnTo>
                <a:lnTo>
                  <a:pt x="2511917" y="0"/>
                </a:lnTo>
                <a:lnTo>
                  <a:pt x="2536496" y="0"/>
                </a:lnTo>
                <a:lnTo>
                  <a:pt x="2580400" y="0"/>
                </a:lnTo>
                <a:lnTo>
                  <a:pt x="2600372" y="0"/>
                </a:lnTo>
                <a:lnTo>
                  <a:pt x="2615291" y="0"/>
                </a:lnTo>
                <a:lnTo>
                  <a:pt x="2668856" y="0"/>
                </a:lnTo>
                <a:lnTo>
                  <a:pt x="2679167" y="0"/>
                </a:lnTo>
                <a:lnTo>
                  <a:pt x="2713380" y="0"/>
                </a:lnTo>
                <a:lnTo>
                  <a:pt x="2747650" y="0"/>
                </a:lnTo>
                <a:lnTo>
                  <a:pt x="2777256" y="0"/>
                </a:lnTo>
                <a:lnTo>
                  <a:pt x="2792175" y="0"/>
                </a:lnTo>
                <a:lnTo>
                  <a:pt x="2845740" y="0"/>
                </a:lnTo>
                <a:lnTo>
                  <a:pt x="2856051" y="0"/>
                </a:lnTo>
                <a:lnTo>
                  <a:pt x="2858976" y="0"/>
                </a:lnTo>
                <a:lnTo>
                  <a:pt x="2880630" y="0"/>
                </a:lnTo>
                <a:lnTo>
                  <a:pt x="2922852" y="0"/>
                </a:lnTo>
                <a:lnTo>
                  <a:pt x="2924535" y="0"/>
                </a:lnTo>
                <a:lnTo>
                  <a:pt x="2937771" y="0"/>
                </a:lnTo>
                <a:lnTo>
                  <a:pt x="2944506" y="0"/>
                </a:lnTo>
                <a:lnTo>
                  <a:pt x="2959425" y="0"/>
                </a:lnTo>
                <a:lnTo>
                  <a:pt x="2975118" y="0"/>
                </a:lnTo>
                <a:lnTo>
                  <a:pt x="2991336" y="0"/>
                </a:lnTo>
                <a:lnTo>
                  <a:pt x="3001647" y="0"/>
                </a:lnTo>
                <a:lnTo>
                  <a:pt x="3004574" y="0"/>
                </a:lnTo>
                <a:lnTo>
                  <a:pt x="3012990" y="0"/>
                </a:lnTo>
                <a:lnTo>
                  <a:pt x="3023301" y="0"/>
                </a:lnTo>
                <a:lnTo>
                  <a:pt x="3026226" y="0"/>
                </a:lnTo>
                <a:lnTo>
                  <a:pt x="3038994" y="0"/>
                </a:lnTo>
                <a:lnTo>
                  <a:pt x="3053913" y="0"/>
                </a:lnTo>
                <a:lnTo>
                  <a:pt x="3068450" y="0"/>
                </a:lnTo>
                <a:lnTo>
                  <a:pt x="3070131" y="0"/>
                </a:lnTo>
                <a:lnTo>
                  <a:pt x="3083368" y="0"/>
                </a:lnTo>
                <a:lnTo>
                  <a:pt x="3090102" y="0"/>
                </a:lnTo>
                <a:lnTo>
                  <a:pt x="3091785" y="0"/>
                </a:lnTo>
                <a:lnTo>
                  <a:pt x="3105021" y="0"/>
                </a:lnTo>
                <a:lnTo>
                  <a:pt x="3107478" y="0"/>
                </a:lnTo>
                <a:lnTo>
                  <a:pt x="3117789" y="0"/>
                </a:lnTo>
                <a:lnTo>
                  <a:pt x="3136934" y="0"/>
                </a:lnTo>
                <a:lnTo>
                  <a:pt x="3142368" y="0"/>
                </a:lnTo>
                <a:lnTo>
                  <a:pt x="3147244" y="0"/>
                </a:lnTo>
                <a:lnTo>
                  <a:pt x="3150170" y="0"/>
                </a:lnTo>
                <a:lnTo>
                  <a:pt x="3158586" y="0"/>
                </a:lnTo>
                <a:lnTo>
                  <a:pt x="3168897" y="0"/>
                </a:lnTo>
                <a:lnTo>
                  <a:pt x="3171824" y="0"/>
                </a:lnTo>
                <a:lnTo>
                  <a:pt x="3186273" y="0"/>
                </a:lnTo>
                <a:lnTo>
                  <a:pt x="3206244" y="0"/>
                </a:lnTo>
                <a:lnTo>
                  <a:pt x="3214046" y="0"/>
                </a:lnTo>
                <a:lnTo>
                  <a:pt x="3215728" y="0"/>
                </a:lnTo>
                <a:lnTo>
                  <a:pt x="3221163" y="0"/>
                </a:lnTo>
                <a:lnTo>
                  <a:pt x="3228964" y="0"/>
                </a:lnTo>
                <a:lnTo>
                  <a:pt x="3235700" y="0"/>
                </a:lnTo>
                <a:lnTo>
                  <a:pt x="3237381" y="0"/>
                </a:lnTo>
                <a:lnTo>
                  <a:pt x="3250618" y="0"/>
                </a:lnTo>
                <a:lnTo>
                  <a:pt x="3266311" y="0"/>
                </a:lnTo>
                <a:lnTo>
                  <a:pt x="3274728" y="0"/>
                </a:lnTo>
                <a:lnTo>
                  <a:pt x="3282529" y="0"/>
                </a:lnTo>
                <a:lnTo>
                  <a:pt x="3285039" y="0"/>
                </a:lnTo>
                <a:lnTo>
                  <a:pt x="3292840" y="0"/>
                </a:lnTo>
                <a:lnTo>
                  <a:pt x="3304184" y="0"/>
                </a:lnTo>
                <a:lnTo>
                  <a:pt x="3314495" y="0"/>
                </a:lnTo>
                <a:lnTo>
                  <a:pt x="3317420" y="0"/>
                </a:lnTo>
                <a:lnTo>
                  <a:pt x="3330188" y="0"/>
                </a:lnTo>
                <a:lnTo>
                  <a:pt x="3345106" y="0"/>
                </a:lnTo>
                <a:lnTo>
                  <a:pt x="3353523" y="0"/>
                </a:lnTo>
                <a:lnTo>
                  <a:pt x="3361324" y="0"/>
                </a:lnTo>
                <a:lnTo>
                  <a:pt x="3381296" y="0"/>
                </a:lnTo>
                <a:lnTo>
                  <a:pt x="3382978" y="0"/>
                </a:lnTo>
                <a:lnTo>
                  <a:pt x="3396214" y="0"/>
                </a:lnTo>
                <a:lnTo>
                  <a:pt x="3398671" y="0"/>
                </a:lnTo>
                <a:lnTo>
                  <a:pt x="3408982" y="0"/>
                </a:lnTo>
                <a:lnTo>
                  <a:pt x="3433561" y="0"/>
                </a:lnTo>
                <a:lnTo>
                  <a:pt x="3449780" y="0"/>
                </a:lnTo>
                <a:lnTo>
                  <a:pt x="3460090" y="0"/>
                </a:lnTo>
                <a:lnTo>
                  <a:pt x="3477466" y="0"/>
                </a:lnTo>
                <a:lnTo>
                  <a:pt x="3494304" y="0"/>
                </a:lnTo>
                <a:lnTo>
                  <a:pt x="3497437" y="0"/>
                </a:lnTo>
                <a:lnTo>
                  <a:pt x="3512356" y="0"/>
                </a:lnTo>
                <a:lnTo>
                  <a:pt x="3528574" y="0"/>
                </a:lnTo>
                <a:lnTo>
                  <a:pt x="3558180" y="0"/>
                </a:lnTo>
                <a:lnTo>
                  <a:pt x="3565921" y="0"/>
                </a:lnTo>
                <a:lnTo>
                  <a:pt x="3573099" y="0"/>
                </a:lnTo>
                <a:lnTo>
                  <a:pt x="3576232" y="0"/>
                </a:lnTo>
                <a:lnTo>
                  <a:pt x="3610446" y="0"/>
                </a:lnTo>
                <a:lnTo>
                  <a:pt x="3626664" y="0"/>
                </a:lnTo>
                <a:lnTo>
                  <a:pt x="3636975" y="0"/>
                </a:lnTo>
                <a:lnTo>
                  <a:pt x="3644716" y="0"/>
                </a:lnTo>
                <a:lnTo>
                  <a:pt x="3661554" y="0"/>
                </a:lnTo>
                <a:lnTo>
                  <a:pt x="3674322" y="0"/>
                </a:lnTo>
                <a:lnTo>
                  <a:pt x="3689241" y="0"/>
                </a:lnTo>
                <a:lnTo>
                  <a:pt x="3705459" y="0"/>
                </a:lnTo>
                <a:lnTo>
                  <a:pt x="3725430" y="0"/>
                </a:lnTo>
                <a:lnTo>
                  <a:pt x="3740349" y="0"/>
                </a:lnTo>
                <a:lnTo>
                  <a:pt x="3742806" y="0"/>
                </a:lnTo>
                <a:lnTo>
                  <a:pt x="3753117" y="0"/>
                </a:lnTo>
                <a:lnTo>
                  <a:pt x="3756042" y="0"/>
                </a:lnTo>
                <a:lnTo>
                  <a:pt x="3777696" y="0"/>
                </a:lnTo>
                <a:lnTo>
                  <a:pt x="3785497" y="0"/>
                </a:lnTo>
                <a:lnTo>
                  <a:pt x="3793914" y="0"/>
                </a:lnTo>
                <a:lnTo>
                  <a:pt x="3804225" y="0"/>
                </a:lnTo>
                <a:lnTo>
                  <a:pt x="3819918" y="0"/>
                </a:lnTo>
                <a:lnTo>
                  <a:pt x="3821601" y="0"/>
                </a:lnTo>
                <a:lnTo>
                  <a:pt x="3834837" y="0"/>
                </a:lnTo>
                <a:lnTo>
                  <a:pt x="3841572" y="0"/>
                </a:lnTo>
                <a:lnTo>
                  <a:pt x="3849373" y="0"/>
                </a:lnTo>
                <a:lnTo>
                  <a:pt x="3856491" y="0"/>
                </a:lnTo>
                <a:lnTo>
                  <a:pt x="3864292" y="0"/>
                </a:lnTo>
                <a:lnTo>
                  <a:pt x="3872709" y="0"/>
                </a:lnTo>
                <a:lnTo>
                  <a:pt x="3888402" y="0"/>
                </a:lnTo>
                <a:lnTo>
                  <a:pt x="3888921" y="0"/>
                </a:lnTo>
                <a:lnTo>
                  <a:pt x="3743325" y="582384"/>
                </a:lnTo>
                <a:lnTo>
                  <a:pt x="3742806" y="582384"/>
                </a:lnTo>
                <a:lnTo>
                  <a:pt x="3727113" y="582384"/>
                </a:lnTo>
                <a:lnTo>
                  <a:pt x="3718696" y="582384"/>
                </a:lnTo>
                <a:lnTo>
                  <a:pt x="3710895" y="582384"/>
                </a:lnTo>
                <a:lnTo>
                  <a:pt x="3703777" y="582384"/>
                </a:lnTo>
                <a:lnTo>
                  <a:pt x="3695976" y="582384"/>
                </a:lnTo>
                <a:lnTo>
                  <a:pt x="3689241" y="582384"/>
                </a:lnTo>
                <a:lnTo>
                  <a:pt x="3676005" y="582384"/>
                </a:lnTo>
                <a:lnTo>
                  <a:pt x="3674322" y="582384"/>
                </a:lnTo>
                <a:lnTo>
                  <a:pt x="3658629" y="582384"/>
                </a:lnTo>
                <a:lnTo>
                  <a:pt x="3648318" y="582384"/>
                </a:lnTo>
                <a:lnTo>
                  <a:pt x="3639901" y="582384"/>
                </a:lnTo>
                <a:lnTo>
                  <a:pt x="3632100" y="582384"/>
                </a:lnTo>
                <a:lnTo>
                  <a:pt x="3610446" y="582384"/>
                </a:lnTo>
                <a:lnTo>
                  <a:pt x="3607521" y="582384"/>
                </a:lnTo>
                <a:lnTo>
                  <a:pt x="3597210" y="582384"/>
                </a:lnTo>
                <a:lnTo>
                  <a:pt x="3594753" y="582384"/>
                </a:lnTo>
                <a:lnTo>
                  <a:pt x="3579834" y="582384"/>
                </a:lnTo>
                <a:lnTo>
                  <a:pt x="3559863" y="582384"/>
                </a:lnTo>
                <a:lnTo>
                  <a:pt x="3543645" y="582384"/>
                </a:lnTo>
                <a:lnTo>
                  <a:pt x="3528726" y="582384"/>
                </a:lnTo>
                <a:lnTo>
                  <a:pt x="3515958" y="582384"/>
                </a:lnTo>
                <a:lnTo>
                  <a:pt x="3499120" y="582384"/>
                </a:lnTo>
                <a:lnTo>
                  <a:pt x="3491379" y="582384"/>
                </a:lnTo>
                <a:lnTo>
                  <a:pt x="3481068" y="582384"/>
                </a:lnTo>
                <a:lnTo>
                  <a:pt x="3464850" y="582384"/>
                </a:lnTo>
                <a:lnTo>
                  <a:pt x="3430636" y="582384"/>
                </a:lnTo>
                <a:lnTo>
                  <a:pt x="3427503" y="582384"/>
                </a:lnTo>
                <a:lnTo>
                  <a:pt x="3420325" y="582384"/>
                </a:lnTo>
                <a:lnTo>
                  <a:pt x="3412584" y="582384"/>
                </a:lnTo>
                <a:lnTo>
                  <a:pt x="3382978" y="582384"/>
                </a:lnTo>
                <a:lnTo>
                  <a:pt x="3366760" y="582384"/>
                </a:lnTo>
                <a:lnTo>
                  <a:pt x="3351842" y="582384"/>
                </a:lnTo>
                <a:lnTo>
                  <a:pt x="3348708" y="582384"/>
                </a:lnTo>
                <a:lnTo>
                  <a:pt x="3331870" y="582384"/>
                </a:lnTo>
                <a:lnTo>
                  <a:pt x="3314495" y="582384"/>
                </a:lnTo>
                <a:lnTo>
                  <a:pt x="3304184" y="582384"/>
                </a:lnTo>
                <a:lnTo>
                  <a:pt x="3287966" y="582384"/>
                </a:lnTo>
                <a:lnTo>
                  <a:pt x="3263386" y="582384"/>
                </a:lnTo>
                <a:lnTo>
                  <a:pt x="3253075" y="582384"/>
                </a:lnTo>
                <a:lnTo>
                  <a:pt x="3250618" y="582384"/>
                </a:lnTo>
                <a:lnTo>
                  <a:pt x="3237383" y="582384"/>
                </a:lnTo>
                <a:lnTo>
                  <a:pt x="3235700" y="582384"/>
                </a:lnTo>
                <a:lnTo>
                  <a:pt x="3215728" y="582384"/>
                </a:lnTo>
                <a:lnTo>
                  <a:pt x="3207927" y="582384"/>
                </a:lnTo>
                <a:lnTo>
                  <a:pt x="3199510" y="582384"/>
                </a:lnTo>
                <a:lnTo>
                  <a:pt x="3184592" y="582384"/>
                </a:lnTo>
                <a:lnTo>
                  <a:pt x="3171824" y="582384"/>
                </a:lnTo>
                <a:lnTo>
                  <a:pt x="3168898" y="582384"/>
                </a:lnTo>
                <a:lnTo>
                  <a:pt x="3158588" y="582384"/>
                </a:lnTo>
                <a:lnTo>
                  <a:pt x="3147244" y="582384"/>
                </a:lnTo>
                <a:lnTo>
                  <a:pt x="3139443" y="582384"/>
                </a:lnTo>
                <a:lnTo>
                  <a:pt x="3136934" y="582384"/>
                </a:lnTo>
                <a:lnTo>
                  <a:pt x="3129132" y="582384"/>
                </a:lnTo>
                <a:lnTo>
                  <a:pt x="3120716" y="582384"/>
                </a:lnTo>
                <a:lnTo>
                  <a:pt x="3105023" y="582384"/>
                </a:lnTo>
                <a:lnTo>
                  <a:pt x="3091785" y="582384"/>
                </a:lnTo>
                <a:lnTo>
                  <a:pt x="3090104" y="582384"/>
                </a:lnTo>
                <a:lnTo>
                  <a:pt x="3083368" y="582384"/>
                </a:lnTo>
                <a:lnTo>
                  <a:pt x="3075567" y="582384"/>
                </a:lnTo>
                <a:lnTo>
                  <a:pt x="3070132" y="582384"/>
                </a:lnTo>
                <a:lnTo>
                  <a:pt x="3068450" y="582384"/>
                </a:lnTo>
                <a:lnTo>
                  <a:pt x="3060648" y="582384"/>
                </a:lnTo>
                <a:lnTo>
                  <a:pt x="3040677" y="582384"/>
                </a:lnTo>
                <a:lnTo>
                  <a:pt x="3026228" y="582384"/>
                </a:lnTo>
                <a:lnTo>
                  <a:pt x="3023301" y="582384"/>
                </a:lnTo>
                <a:lnTo>
                  <a:pt x="3012990" y="582384"/>
                </a:lnTo>
                <a:lnTo>
                  <a:pt x="3004574" y="582384"/>
                </a:lnTo>
                <a:lnTo>
                  <a:pt x="3001648" y="582384"/>
                </a:lnTo>
                <a:lnTo>
                  <a:pt x="2996772" y="582384"/>
                </a:lnTo>
                <a:lnTo>
                  <a:pt x="2991338" y="582384"/>
                </a:lnTo>
                <a:lnTo>
                  <a:pt x="2972193" y="582384"/>
                </a:lnTo>
                <a:lnTo>
                  <a:pt x="2961882" y="582384"/>
                </a:lnTo>
                <a:lnTo>
                  <a:pt x="2959425" y="582384"/>
                </a:lnTo>
                <a:lnTo>
                  <a:pt x="2946189" y="582384"/>
                </a:lnTo>
                <a:lnTo>
                  <a:pt x="2944506" y="582384"/>
                </a:lnTo>
                <a:lnTo>
                  <a:pt x="2937772" y="582384"/>
                </a:lnTo>
                <a:lnTo>
                  <a:pt x="2924535" y="582384"/>
                </a:lnTo>
                <a:lnTo>
                  <a:pt x="2922853" y="582384"/>
                </a:lnTo>
                <a:lnTo>
                  <a:pt x="2908317" y="582384"/>
                </a:lnTo>
                <a:lnTo>
                  <a:pt x="2893398" y="582384"/>
                </a:lnTo>
                <a:lnTo>
                  <a:pt x="2880630" y="582384"/>
                </a:lnTo>
                <a:lnTo>
                  <a:pt x="2877705" y="582384"/>
                </a:lnTo>
                <a:lnTo>
                  <a:pt x="2867394" y="582384"/>
                </a:lnTo>
                <a:lnTo>
                  <a:pt x="2858977" y="582384"/>
                </a:lnTo>
                <a:lnTo>
                  <a:pt x="2856051" y="582384"/>
                </a:lnTo>
                <a:lnTo>
                  <a:pt x="2845740" y="582384"/>
                </a:lnTo>
                <a:lnTo>
                  <a:pt x="2829522" y="582384"/>
                </a:lnTo>
                <a:lnTo>
                  <a:pt x="2813829" y="582384"/>
                </a:lnTo>
                <a:lnTo>
                  <a:pt x="2798910" y="582384"/>
                </a:lnTo>
                <a:lnTo>
                  <a:pt x="2792175" y="582384"/>
                </a:lnTo>
                <a:lnTo>
                  <a:pt x="2778939" y="582384"/>
                </a:lnTo>
                <a:lnTo>
                  <a:pt x="2777256" y="582384"/>
                </a:lnTo>
                <a:lnTo>
                  <a:pt x="2735034" y="582384"/>
                </a:lnTo>
                <a:lnTo>
                  <a:pt x="2713380" y="582384"/>
                </a:lnTo>
                <a:lnTo>
                  <a:pt x="2710455" y="582384"/>
                </a:lnTo>
                <a:lnTo>
                  <a:pt x="2700144" y="582384"/>
                </a:lnTo>
                <a:lnTo>
                  <a:pt x="2646579" y="582384"/>
                </a:lnTo>
                <a:lnTo>
                  <a:pt x="2631660" y="582384"/>
                </a:lnTo>
                <a:lnTo>
                  <a:pt x="2602055" y="582384"/>
                </a:lnTo>
                <a:lnTo>
                  <a:pt x="2567784" y="582384"/>
                </a:lnTo>
                <a:lnTo>
                  <a:pt x="2533571" y="582384"/>
                </a:lnTo>
                <a:lnTo>
                  <a:pt x="2523260" y="582384"/>
                </a:lnTo>
                <a:lnTo>
                  <a:pt x="2469695" y="582384"/>
                </a:lnTo>
                <a:lnTo>
                  <a:pt x="2454776" y="582384"/>
                </a:lnTo>
                <a:lnTo>
                  <a:pt x="2434804" y="582384"/>
                </a:lnTo>
                <a:lnTo>
                  <a:pt x="2390900" y="582384"/>
                </a:lnTo>
                <a:lnTo>
                  <a:pt x="2366320" y="582384"/>
                </a:lnTo>
                <a:lnTo>
                  <a:pt x="2356010" y="582384"/>
                </a:lnTo>
                <a:lnTo>
                  <a:pt x="2310861" y="582384"/>
                </a:lnTo>
                <a:lnTo>
                  <a:pt x="2302444" y="582384"/>
                </a:lnTo>
                <a:lnTo>
                  <a:pt x="2287526" y="582384"/>
                </a:lnTo>
                <a:lnTo>
                  <a:pt x="2242377" y="582384"/>
                </a:lnTo>
                <a:lnTo>
                  <a:pt x="2232066" y="582384"/>
                </a:lnTo>
                <a:lnTo>
                  <a:pt x="2223650" y="582384"/>
                </a:lnTo>
                <a:lnTo>
                  <a:pt x="2201992" y="582384"/>
                </a:lnTo>
                <a:lnTo>
                  <a:pt x="2178501" y="582384"/>
                </a:lnTo>
                <a:lnTo>
                  <a:pt x="2163583" y="582384"/>
                </a:lnTo>
                <a:lnTo>
                  <a:pt x="2143611" y="582384"/>
                </a:lnTo>
                <a:lnTo>
                  <a:pt x="2133509" y="582384"/>
                </a:lnTo>
                <a:lnTo>
                  <a:pt x="2123198" y="582384"/>
                </a:lnTo>
                <a:lnTo>
                  <a:pt x="2099706" y="582384"/>
                </a:lnTo>
                <a:lnTo>
                  <a:pt x="2075127" y="582384"/>
                </a:lnTo>
                <a:lnTo>
                  <a:pt x="2069633" y="582384"/>
                </a:lnTo>
                <a:lnTo>
                  <a:pt x="2064816" y="582384"/>
                </a:lnTo>
                <a:lnTo>
                  <a:pt x="2054714" y="582384"/>
                </a:lnTo>
                <a:lnTo>
                  <a:pt x="2034742" y="582384"/>
                </a:lnTo>
                <a:lnTo>
                  <a:pt x="2011251" y="582384"/>
                </a:lnTo>
                <a:lnTo>
                  <a:pt x="1996332" y="582384"/>
                </a:lnTo>
                <a:lnTo>
                  <a:pt x="1990838" y="582384"/>
                </a:lnTo>
                <a:lnTo>
                  <a:pt x="1966258" y="582384"/>
                </a:lnTo>
                <a:lnTo>
                  <a:pt x="1955948" y="582384"/>
                </a:lnTo>
                <a:lnTo>
                  <a:pt x="1932456" y="582384"/>
                </a:lnTo>
                <a:lnTo>
                  <a:pt x="1910799" y="582384"/>
                </a:lnTo>
                <a:lnTo>
                  <a:pt x="1902382" y="582384"/>
                </a:lnTo>
                <a:lnTo>
                  <a:pt x="1887464" y="582384"/>
                </a:lnTo>
                <a:lnTo>
                  <a:pt x="1842315" y="582384"/>
                </a:lnTo>
                <a:lnTo>
                  <a:pt x="1832004" y="582384"/>
                </a:lnTo>
                <a:lnTo>
                  <a:pt x="1823588" y="582384"/>
                </a:lnTo>
                <a:lnTo>
                  <a:pt x="1778439" y="582384"/>
                </a:lnTo>
                <a:lnTo>
                  <a:pt x="1763520" y="582384"/>
                </a:lnTo>
                <a:lnTo>
                  <a:pt x="1743549" y="582384"/>
                </a:lnTo>
                <a:lnTo>
                  <a:pt x="1699644" y="582384"/>
                </a:lnTo>
                <a:lnTo>
                  <a:pt x="1675065" y="582384"/>
                </a:lnTo>
                <a:lnTo>
                  <a:pt x="1664754" y="582384"/>
                </a:lnTo>
                <a:lnTo>
                  <a:pt x="1611189" y="582384"/>
                </a:lnTo>
                <a:lnTo>
                  <a:pt x="1596270" y="582384"/>
                </a:lnTo>
                <a:lnTo>
                  <a:pt x="1566665" y="582384"/>
                </a:lnTo>
                <a:lnTo>
                  <a:pt x="1532394" y="582384"/>
                </a:lnTo>
                <a:lnTo>
                  <a:pt x="1498181" y="582384"/>
                </a:lnTo>
                <a:lnTo>
                  <a:pt x="1487870" y="582384"/>
                </a:lnTo>
                <a:lnTo>
                  <a:pt x="1434304" y="582384"/>
                </a:lnTo>
                <a:lnTo>
                  <a:pt x="1419386" y="582384"/>
                </a:lnTo>
                <a:lnTo>
                  <a:pt x="1399414" y="582384"/>
                </a:lnTo>
                <a:lnTo>
                  <a:pt x="1355510" y="582384"/>
                </a:lnTo>
                <a:lnTo>
                  <a:pt x="1330930" y="582384"/>
                </a:lnTo>
                <a:lnTo>
                  <a:pt x="1320620" y="582384"/>
                </a:lnTo>
                <a:lnTo>
                  <a:pt x="1304927" y="582384"/>
                </a:lnTo>
                <a:lnTo>
                  <a:pt x="1275471" y="582384"/>
                </a:lnTo>
                <a:lnTo>
                  <a:pt x="1267054" y="582384"/>
                </a:lnTo>
                <a:lnTo>
                  <a:pt x="1252135" y="582384"/>
                </a:lnTo>
                <a:lnTo>
                  <a:pt x="1236443" y="582384"/>
                </a:lnTo>
                <a:lnTo>
                  <a:pt x="1226132" y="582384"/>
                </a:lnTo>
                <a:lnTo>
                  <a:pt x="1206987" y="582384"/>
                </a:lnTo>
                <a:lnTo>
                  <a:pt x="1196676" y="582384"/>
                </a:lnTo>
                <a:lnTo>
                  <a:pt x="1188259" y="582384"/>
                </a:lnTo>
                <a:lnTo>
                  <a:pt x="1172567" y="582384"/>
                </a:lnTo>
                <a:lnTo>
                  <a:pt x="1157648" y="582384"/>
                </a:lnTo>
                <a:lnTo>
                  <a:pt x="1143111" y="582384"/>
                </a:lnTo>
                <a:lnTo>
                  <a:pt x="1137676" y="582384"/>
                </a:lnTo>
                <a:lnTo>
                  <a:pt x="1128192" y="582384"/>
                </a:lnTo>
                <a:lnTo>
                  <a:pt x="1108221" y="582384"/>
                </a:lnTo>
                <a:lnTo>
                  <a:pt x="1093772" y="582384"/>
                </a:lnTo>
                <a:lnTo>
                  <a:pt x="1069192" y="582384"/>
                </a:lnTo>
                <a:lnTo>
                  <a:pt x="1064316" y="582384"/>
                </a:lnTo>
                <a:lnTo>
                  <a:pt x="1058882" y="582384"/>
                </a:lnTo>
                <a:lnTo>
                  <a:pt x="1039737" y="582384"/>
                </a:lnTo>
                <a:lnTo>
                  <a:pt x="1029426" y="582384"/>
                </a:lnTo>
                <a:lnTo>
                  <a:pt x="1013733" y="582384"/>
                </a:lnTo>
                <a:lnTo>
                  <a:pt x="1005316" y="582384"/>
                </a:lnTo>
                <a:lnTo>
                  <a:pt x="990398" y="582384"/>
                </a:lnTo>
                <a:lnTo>
                  <a:pt x="975861" y="582384"/>
                </a:lnTo>
                <a:lnTo>
                  <a:pt x="960942" y="582384"/>
                </a:lnTo>
                <a:lnTo>
                  <a:pt x="945249" y="582384"/>
                </a:lnTo>
                <a:lnTo>
                  <a:pt x="934938" y="582384"/>
                </a:lnTo>
                <a:lnTo>
                  <a:pt x="926522" y="582384"/>
                </a:lnTo>
                <a:lnTo>
                  <a:pt x="897066" y="582384"/>
                </a:lnTo>
                <a:lnTo>
                  <a:pt x="881373" y="582384"/>
                </a:lnTo>
                <a:lnTo>
                  <a:pt x="866455" y="582384"/>
                </a:lnTo>
                <a:lnTo>
                  <a:pt x="846483" y="582384"/>
                </a:lnTo>
                <a:lnTo>
                  <a:pt x="802579" y="582384"/>
                </a:lnTo>
                <a:lnTo>
                  <a:pt x="777999" y="582384"/>
                </a:lnTo>
                <a:lnTo>
                  <a:pt x="767688" y="582384"/>
                </a:lnTo>
                <a:lnTo>
                  <a:pt x="714123" y="582384"/>
                </a:lnTo>
                <a:lnTo>
                  <a:pt x="699204" y="582384"/>
                </a:lnTo>
                <a:lnTo>
                  <a:pt x="669599" y="582384"/>
                </a:lnTo>
                <a:lnTo>
                  <a:pt x="635328" y="582384"/>
                </a:lnTo>
                <a:lnTo>
                  <a:pt x="601115" y="582384"/>
                </a:lnTo>
                <a:lnTo>
                  <a:pt x="590804" y="582384"/>
                </a:lnTo>
                <a:lnTo>
                  <a:pt x="537239" y="582384"/>
                </a:lnTo>
                <a:lnTo>
                  <a:pt x="522320" y="582384"/>
                </a:lnTo>
                <a:lnTo>
                  <a:pt x="502348" y="582384"/>
                </a:lnTo>
                <a:lnTo>
                  <a:pt x="458444" y="582384"/>
                </a:lnTo>
                <a:lnTo>
                  <a:pt x="433864" y="582384"/>
                </a:lnTo>
                <a:lnTo>
                  <a:pt x="423554" y="582384"/>
                </a:lnTo>
                <a:lnTo>
                  <a:pt x="378405" y="582384"/>
                </a:lnTo>
                <a:lnTo>
                  <a:pt x="369989" y="582384"/>
                </a:lnTo>
                <a:lnTo>
                  <a:pt x="355070" y="582384"/>
                </a:lnTo>
                <a:lnTo>
                  <a:pt x="309921" y="582384"/>
                </a:lnTo>
                <a:lnTo>
                  <a:pt x="299611" y="582384"/>
                </a:lnTo>
                <a:lnTo>
                  <a:pt x="291194" y="582384"/>
                </a:lnTo>
                <a:lnTo>
                  <a:pt x="246045" y="582384"/>
                </a:lnTo>
                <a:lnTo>
                  <a:pt x="231126" y="582384"/>
                </a:lnTo>
                <a:lnTo>
                  <a:pt x="211155" y="582384"/>
                </a:lnTo>
                <a:lnTo>
                  <a:pt x="167250" y="582384"/>
                </a:lnTo>
                <a:lnTo>
                  <a:pt x="142671" y="582384"/>
                </a:lnTo>
                <a:lnTo>
                  <a:pt x="132360" y="582384"/>
                </a:lnTo>
                <a:lnTo>
                  <a:pt x="78795" y="582384"/>
                </a:lnTo>
                <a:lnTo>
                  <a:pt x="63876" y="582384"/>
                </a:lnTo>
                <a:lnTo>
                  <a:pt x="0" y="58238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2825408" y="1622133"/>
            <a:ext cx="527685" cy="817245"/>
          </a:xfrm>
          <a:custGeom>
            <a:avLst/>
            <a:gdLst>
              <a:gd name="connsiteX0" fmla="*/ 167467 w 602715"/>
              <a:gd name="connsiteY0" fmla="*/ 0 h 669866"/>
              <a:gd name="connsiteX1" fmla="*/ 240938 w 602715"/>
              <a:gd name="connsiteY1" fmla="*/ 0 h 669866"/>
              <a:gd name="connsiteX2" fmla="*/ 258098 w 602715"/>
              <a:gd name="connsiteY2" fmla="*/ 0 h 669866"/>
              <a:gd name="connsiteX3" fmla="*/ 319710 w 602715"/>
              <a:gd name="connsiteY3" fmla="*/ 0 h 669866"/>
              <a:gd name="connsiteX4" fmla="*/ 331569 w 602715"/>
              <a:gd name="connsiteY4" fmla="*/ 0 h 669866"/>
              <a:gd name="connsiteX5" fmla="*/ 359841 w 602715"/>
              <a:gd name="connsiteY5" fmla="*/ 0 h 669866"/>
              <a:gd name="connsiteX6" fmla="*/ 410341 w 602715"/>
              <a:gd name="connsiteY6" fmla="*/ 0 h 669866"/>
              <a:gd name="connsiteX7" fmla="*/ 433312 w 602715"/>
              <a:gd name="connsiteY7" fmla="*/ 0 h 669866"/>
              <a:gd name="connsiteX8" fmla="*/ 450472 w 602715"/>
              <a:gd name="connsiteY8" fmla="*/ 0 h 669866"/>
              <a:gd name="connsiteX9" fmla="*/ 512084 w 602715"/>
              <a:gd name="connsiteY9" fmla="*/ 0 h 669866"/>
              <a:gd name="connsiteX10" fmla="*/ 523943 w 602715"/>
              <a:gd name="connsiteY10" fmla="*/ 0 h 669866"/>
              <a:gd name="connsiteX11" fmla="*/ 602715 w 602715"/>
              <a:gd name="connsiteY11" fmla="*/ 0 h 669866"/>
              <a:gd name="connsiteX12" fmla="*/ 435248 w 602715"/>
              <a:gd name="connsiteY12" fmla="*/ 669866 h 669866"/>
              <a:gd name="connsiteX13" fmla="*/ 356476 w 602715"/>
              <a:gd name="connsiteY13" fmla="*/ 669866 h 669866"/>
              <a:gd name="connsiteX14" fmla="*/ 344617 w 602715"/>
              <a:gd name="connsiteY14" fmla="*/ 669866 h 669866"/>
              <a:gd name="connsiteX15" fmla="*/ 283005 w 602715"/>
              <a:gd name="connsiteY15" fmla="*/ 669866 h 669866"/>
              <a:gd name="connsiteX16" fmla="*/ 265845 w 602715"/>
              <a:gd name="connsiteY16" fmla="*/ 669866 h 669866"/>
              <a:gd name="connsiteX17" fmla="*/ 242874 w 602715"/>
              <a:gd name="connsiteY17" fmla="*/ 669866 h 669866"/>
              <a:gd name="connsiteX18" fmla="*/ 192374 w 602715"/>
              <a:gd name="connsiteY18" fmla="*/ 669866 h 669866"/>
              <a:gd name="connsiteX19" fmla="*/ 164102 w 602715"/>
              <a:gd name="connsiteY19" fmla="*/ 669866 h 669866"/>
              <a:gd name="connsiteX20" fmla="*/ 152243 w 602715"/>
              <a:gd name="connsiteY20" fmla="*/ 669866 h 669866"/>
              <a:gd name="connsiteX21" fmla="*/ 90631 w 602715"/>
              <a:gd name="connsiteY21" fmla="*/ 669866 h 669866"/>
              <a:gd name="connsiteX22" fmla="*/ 73471 w 602715"/>
              <a:gd name="connsiteY22" fmla="*/ 669866 h 669866"/>
              <a:gd name="connsiteX23" fmla="*/ 0 w 602715"/>
              <a:gd name="connsiteY23" fmla="*/ 669866 h 66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2715" h="669866">
                <a:moveTo>
                  <a:pt x="167467" y="0"/>
                </a:moveTo>
                <a:lnTo>
                  <a:pt x="240938" y="0"/>
                </a:lnTo>
                <a:lnTo>
                  <a:pt x="258098" y="0"/>
                </a:lnTo>
                <a:lnTo>
                  <a:pt x="319710" y="0"/>
                </a:lnTo>
                <a:lnTo>
                  <a:pt x="331569" y="0"/>
                </a:lnTo>
                <a:lnTo>
                  <a:pt x="359841" y="0"/>
                </a:lnTo>
                <a:lnTo>
                  <a:pt x="410341" y="0"/>
                </a:lnTo>
                <a:lnTo>
                  <a:pt x="433312" y="0"/>
                </a:lnTo>
                <a:lnTo>
                  <a:pt x="450472" y="0"/>
                </a:lnTo>
                <a:lnTo>
                  <a:pt x="512084" y="0"/>
                </a:lnTo>
                <a:lnTo>
                  <a:pt x="523943" y="0"/>
                </a:lnTo>
                <a:lnTo>
                  <a:pt x="602715" y="0"/>
                </a:lnTo>
                <a:lnTo>
                  <a:pt x="435248" y="669866"/>
                </a:lnTo>
                <a:lnTo>
                  <a:pt x="356476" y="669866"/>
                </a:lnTo>
                <a:lnTo>
                  <a:pt x="344617" y="669866"/>
                </a:lnTo>
                <a:lnTo>
                  <a:pt x="283005" y="669866"/>
                </a:lnTo>
                <a:lnTo>
                  <a:pt x="265845" y="669866"/>
                </a:lnTo>
                <a:lnTo>
                  <a:pt x="242874" y="669866"/>
                </a:lnTo>
                <a:lnTo>
                  <a:pt x="192374" y="669866"/>
                </a:lnTo>
                <a:lnTo>
                  <a:pt x="164102" y="669866"/>
                </a:lnTo>
                <a:lnTo>
                  <a:pt x="152243" y="669866"/>
                </a:lnTo>
                <a:lnTo>
                  <a:pt x="90631" y="669866"/>
                </a:lnTo>
                <a:lnTo>
                  <a:pt x="73471" y="669866"/>
                </a:lnTo>
                <a:lnTo>
                  <a:pt x="0" y="6698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2987903" y="2707448"/>
            <a:ext cx="5425440" cy="657225"/>
          </a:xfrm>
          <a:custGeom>
            <a:avLst/>
            <a:gdLst>
              <a:gd name="connsiteX0" fmla="*/ 145596 w 3888921"/>
              <a:gd name="connsiteY0" fmla="*/ 0 h 582384"/>
              <a:gd name="connsiteX1" fmla="*/ 209472 w 3888921"/>
              <a:gd name="connsiteY1" fmla="*/ 0 h 582384"/>
              <a:gd name="connsiteX2" fmla="*/ 224391 w 3888921"/>
              <a:gd name="connsiteY2" fmla="*/ 0 h 582384"/>
              <a:gd name="connsiteX3" fmla="*/ 277956 w 3888921"/>
              <a:gd name="connsiteY3" fmla="*/ 0 h 582384"/>
              <a:gd name="connsiteX4" fmla="*/ 288267 w 3888921"/>
              <a:gd name="connsiteY4" fmla="*/ 0 h 582384"/>
              <a:gd name="connsiteX5" fmla="*/ 312846 w 3888921"/>
              <a:gd name="connsiteY5" fmla="*/ 0 h 582384"/>
              <a:gd name="connsiteX6" fmla="*/ 356751 w 3888921"/>
              <a:gd name="connsiteY6" fmla="*/ 0 h 582384"/>
              <a:gd name="connsiteX7" fmla="*/ 376723 w 3888921"/>
              <a:gd name="connsiteY7" fmla="*/ 0 h 582384"/>
              <a:gd name="connsiteX8" fmla="*/ 391641 w 3888921"/>
              <a:gd name="connsiteY8" fmla="*/ 0 h 582384"/>
              <a:gd name="connsiteX9" fmla="*/ 436790 w 3888921"/>
              <a:gd name="connsiteY9" fmla="*/ 0 h 582384"/>
              <a:gd name="connsiteX10" fmla="*/ 445206 w 3888921"/>
              <a:gd name="connsiteY10" fmla="*/ 0 h 582384"/>
              <a:gd name="connsiteX11" fmla="*/ 455517 w 3888921"/>
              <a:gd name="connsiteY11" fmla="*/ 0 h 582384"/>
              <a:gd name="connsiteX12" fmla="*/ 500666 w 3888921"/>
              <a:gd name="connsiteY12" fmla="*/ 0 h 582384"/>
              <a:gd name="connsiteX13" fmla="*/ 515584 w 3888921"/>
              <a:gd name="connsiteY13" fmla="*/ 0 h 582384"/>
              <a:gd name="connsiteX14" fmla="*/ 524001 w 3888921"/>
              <a:gd name="connsiteY14" fmla="*/ 0 h 582384"/>
              <a:gd name="connsiteX15" fmla="*/ 569150 w 3888921"/>
              <a:gd name="connsiteY15" fmla="*/ 0 h 582384"/>
              <a:gd name="connsiteX16" fmla="*/ 579460 w 3888921"/>
              <a:gd name="connsiteY16" fmla="*/ 0 h 582384"/>
              <a:gd name="connsiteX17" fmla="*/ 604040 w 3888921"/>
              <a:gd name="connsiteY17" fmla="*/ 0 h 582384"/>
              <a:gd name="connsiteX18" fmla="*/ 647944 w 3888921"/>
              <a:gd name="connsiteY18" fmla="*/ 0 h 582384"/>
              <a:gd name="connsiteX19" fmla="*/ 667916 w 3888921"/>
              <a:gd name="connsiteY19" fmla="*/ 0 h 582384"/>
              <a:gd name="connsiteX20" fmla="*/ 682835 w 3888921"/>
              <a:gd name="connsiteY20" fmla="*/ 0 h 582384"/>
              <a:gd name="connsiteX21" fmla="*/ 736400 w 3888921"/>
              <a:gd name="connsiteY21" fmla="*/ 0 h 582384"/>
              <a:gd name="connsiteX22" fmla="*/ 746711 w 3888921"/>
              <a:gd name="connsiteY22" fmla="*/ 0 h 582384"/>
              <a:gd name="connsiteX23" fmla="*/ 780924 w 3888921"/>
              <a:gd name="connsiteY23" fmla="*/ 0 h 582384"/>
              <a:gd name="connsiteX24" fmla="*/ 815195 w 3888921"/>
              <a:gd name="connsiteY24" fmla="*/ 0 h 582384"/>
              <a:gd name="connsiteX25" fmla="*/ 844800 w 3888921"/>
              <a:gd name="connsiteY25" fmla="*/ 0 h 582384"/>
              <a:gd name="connsiteX26" fmla="*/ 859719 w 3888921"/>
              <a:gd name="connsiteY26" fmla="*/ 0 h 582384"/>
              <a:gd name="connsiteX27" fmla="*/ 913284 w 3888921"/>
              <a:gd name="connsiteY27" fmla="*/ 0 h 582384"/>
              <a:gd name="connsiteX28" fmla="*/ 923595 w 3888921"/>
              <a:gd name="connsiteY28" fmla="*/ 0 h 582384"/>
              <a:gd name="connsiteX29" fmla="*/ 948174 w 3888921"/>
              <a:gd name="connsiteY29" fmla="*/ 0 h 582384"/>
              <a:gd name="connsiteX30" fmla="*/ 992079 w 3888921"/>
              <a:gd name="connsiteY30" fmla="*/ 0 h 582384"/>
              <a:gd name="connsiteX31" fmla="*/ 1012050 w 3888921"/>
              <a:gd name="connsiteY31" fmla="*/ 0 h 582384"/>
              <a:gd name="connsiteX32" fmla="*/ 1026969 w 3888921"/>
              <a:gd name="connsiteY32" fmla="*/ 0 h 582384"/>
              <a:gd name="connsiteX33" fmla="*/ 1042662 w 3888921"/>
              <a:gd name="connsiteY33" fmla="*/ 0 h 582384"/>
              <a:gd name="connsiteX34" fmla="*/ 1072118 w 3888921"/>
              <a:gd name="connsiteY34" fmla="*/ 0 h 582384"/>
              <a:gd name="connsiteX35" fmla="*/ 1080534 w 3888921"/>
              <a:gd name="connsiteY35" fmla="*/ 0 h 582384"/>
              <a:gd name="connsiteX36" fmla="*/ 1090845 w 3888921"/>
              <a:gd name="connsiteY36" fmla="*/ 0 h 582384"/>
              <a:gd name="connsiteX37" fmla="*/ 1106538 w 3888921"/>
              <a:gd name="connsiteY37" fmla="*/ 0 h 582384"/>
              <a:gd name="connsiteX38" fmla="*/ 1121457 w 3888921"/>
              <a:gd name="connsiteY38" fmla="*/ 0 h 582384"/>
              <a:gd name="connsiteX39" fmla="*/ 1135994 w 3888921"/>
              <a:gd name="connsiteY39" fmla="*/ 0 h 582384"/>
              <a:gd name="connsiteX40" fmla="*/ 1150912 w 3888921"/>
              <a:gd name="connsiteY40" fmla="*/ 0 h 582384"/>
              <a:gd name="connsiteX41" fmla="*/ 1159329 w 3888921"/>
              <a:gd name="connsiteY41" fmla="*/ 0 h 582384"/>
              <a:gd name="connsiteX42" fmla="*/ 1175022 w 3888921"/>
              <a:gd name="connsiteY42" fmla="*/ 0 h 582384"/>
              <a:gd name="connsiteX43" fmla="*/ 1185333 w 3888921"/>
              <a:gd name="connsiteY43" fmla="*/ 0 h 582384"/>
              <a:gd name="connsiteX44" fmla="*/ 1204478 w 3888921"/>
              <a:gd name="connsiteY44" fmla="*/ 0 h 582384"/>
              <a:gd name="connsiteX45" fmla="*/ 1209912 w 3888921"/>
              <a:gd name="connsiteY45" fmla="*/ 0 h 582384"/>
              <a:gd name="connsiteX46" fmla="*/ 1214789 w 3888921"/>
              <a:gd name="connsiteY46" fmla="*/ 0 h 582384"/>
              <a:gd name="connsiteX47" fmla="*/ 1239368 w 3888921"/>
              <a:gd name="connsiteY47" fmla="*/ 0 h 582384"/>
              <a:gd name="connsiteX48" fmla="*/ 1253817 w 3888921"/>
              <a:gd name="connsiteY48" fmla="*/ 0 h 582384"/>
              <a:gd name="connsiteX49" fmla="*/ 1273788 w 3888921"/>
              <a:gd name="connsiteY49" fmla="*/ 0 h 582384"/>
              <a:gd name="connsiteX50" fmla="*/ 1283272 w 3888921"/>
              <a:gd name="connsiteY50" fmla="*/ 0 h 582384"/>
              <a:gd name="connsiteX51" fmla="*/ 1288707 w 3888921"/>
              <a:gd name="connsiteY51" fmla="*/ 0 h 582384"/>
              <a:gd name="connsiteX52" fmla="*/ 1303244 w 3888921"/>
              <a:gd name="connsiteY52" fmla="*/ 0 h 582384"/>
              <a:gd name="connsiteX53" fmla="*/ 1318163 w 3888921"/>
              <a:gd name="connsiteY53" fmla="*/ 0 h 582384"/>
              <a:gd name="connsiteX54" fmla="*/ 1333856 w 3888921"/>
              <a:gd name="connsiteY54" fmla="*/ 0 h 582384"/>
              <a:gd name="connsiteX55" fmla="*/ 1342272 w 3888921"/>
              <a:gd name="connsiteY55" fmla="*/ 0 h 582384"/>
              <a:gd name="connsiteX56" fmla="*/ 1352583 w 3888921"/>
              <a:gd name="connsiteY56" fmla="*/ 0 h 582384"/>
              <a:gd name="connsiteX57" fmla="*/ 1371728 w 3888921"/>
              <a:gd name="connsiteY57" fmla="*/ 0 h 582384"/>
              <a:gd name="connsiteX58" fmla="*/ 1382039 w 3888921"/>
              <a:gd name="connsiteY58" fmla="*/ 0 h 582384"/>
              <a:gd name="connsiteX59" fmla="*/ 1397732 w 3888921"/>
              <a:gd name="connsiteY59" fmla="*/ 0 h 582384"/>
              <a:gd name="connsiteX60" fmla="*/ 1412650 w 3888921"/>
              <a:gd name="connsiteY60" fmla="*/ 0 h 582384"/>
              <a:gd name="connsiteX61" fmla="*/ 1421067 w 3888921"/>
              <a:gd name="connsiteY61" fmla="*/ 0 h 582384"/>
              <a:gd name="connsiteX62" fmla="*/ 1450523 w 3888921"/>
              <a:gd name="connsiteY62" fmla="*/ 0 h 582384"/>
              <a:gd name="connsiteX63" fmla="*/ 1466215 w 3888921"/>
              <a:gd name="connsiteY63" fmla="*/ 0 h 582384"/>
              <a:gd name="connsiteX64" fmla="*/ 1476526 w 3888921"/>
              <a:gd name="connsiteY64" fmla="*/ 0 h 582384"/>
              <a:gd name="connsiteX65" fmla="*/ 1501106 w 3888921"/>
              <a:gd name="connsiteY65" fmla="*/ 0 h 582384"/>
              <a:gd name="connsiteX66" fmla="*/ 1545010 w 3888921"/>
              <a:gd name="connsiteY66" fmla="*/ 0 h 582384"/>
              <a:gd name="connsiteX67" fmla="*/ 1564982 w 3888921"/>
              <a:gd name="connsiteY67" fmla="*/ 0 h 582384"/>
              <a:gd name="connsiteX68" fmla="*/ 1579901 w 3888921"/>
              <a:gd name="connsiteY68" fmla="*/ 0 h 582384"/>
              <a:gd name="connsiteX69" fmla="*/ 1633466 w 3888921"/>
              <a:gd name="connsiteY69" fmla="*/ 0 h 582384"/>
              <a:gd name="connsiteX70" fmla="*/ 1643777 w 3888921"/>
              <a:gd name="connsiteY70" fmla="*/ 0 h 582384"/>
              <a:gd name="connsiteX71" fmla="*/ 1677990 w 3888921"/>
              <a:gd name="connsiteY71" fmla="*/ 0 h 582384"/>
              <a:gd name="connsiteX72" fmla="*/ 1712261 w 3888921"/>
              <a:gd name="connsiteY72" fmla="*/ 0 h 582384"/>
              <a:gd name="connsiteX73" fmla="*/ 1741866 w 3888921"/>
              <a:gd name="connsiteY73" fmla="*/ 0 h 582384"/>
              <a:gd name="connsiteX74" fmla="*/ 1756785 w 3888921"/>
              <a:gd name="connsiteY74" fmla="*/ 0 h 582384"/>
              <a:gd name="connsiteX75" fmla="*/ 1810350 w 3888921"/>
              <a:gd name="connsiteY75" fmla="*/ 0 h 582384"/>
              <a:gd name="connsiteX76" fmla="*/ 1820661 w 3888921"/>
              <a:gd name="connsiteY76" fmla="*/ 0 h 582384"/>
              <a:gd name="connsiteX77" fmla="*/ 1845240 w 3888921"/>
              <a:gd name="connsiteY77" fmla="*/ 0 h 582384"/>
              <a:gd name="connsiteX78" fmla="*/ 1889145 w 3888921"/>
              <a:gd name="connsiteY78" fmla="*/ 0 h 582384"/>
              <a:gd name="connsiteX79" fmla="*/ 1909116 w 3888921"/>
              <a:gd name="connsiteY79" fmla="*/ 0 h 582384"/>
              <a:gd name="connsiteX80" fmla="*/ 1924035 w 3888921"/>
              <a:gd name="connsiteY80" fmla="*/ 0 h 582384"/>
              <a:gd name="connsiteX81" fmla="*/ 1969183 w 3888921"/>
              <a:gd name="connsiteY81" fmla="*/ 0 h 582384"/>
              <a:gd name="connsiteX82" fmla="*/ 1977600 w 3888921"/>
              <a:gd name="connsiteY82" fmla="*/ 0 h 582384"/>
              <a:gd name="connsiteX83" fmla="*/ 1987911 w 3888921"/>
              <a:gd name="connsiteY83" fmla="*/ 0 h 582384"/>
              <a:gd name="connsiteX84" fmla="*/ 2033059 w 3888921"/>
              <a:gd name="connsiteY84" fmla="*/ 0 h 582384"/>
              <a:gd name="connsiteX85" fmla="*/ 2047978 w 3888921"/>
              <a:gd name="connsiteY85" fmla="*/ 0 h 582384"/>
              <a:gd name="connsiteX86" fmla="*/ 2056395 w 3888921"/>
              <a:gd name="connsiteY86" fmla="*/ 0 h 582384"/>
              <a:gd name="connsiteX87" fmla="*/ 2078052 w 3888921"/>
              <a:gd name="connsiteY87" fmla="*/ 0 h 582384"/>
              <a:gd name="connsiteX88" fmla="*/ 2101544 w 3888921"/>
              <a:gd name="connsiteY88" fmla="*/ 0 h 582384"/>
              <a:gd name="connsiteX89" fmla="*/ 2111854 w 3888921"/>
              <a:gd name="connsiteY89" fmla="*/ 0 h 582384"/>
              <a:gd name="connsiteX90" fmla="*/ 2136434 w 3888921"/>
              <a:gd name="connsiteY90" fmla="*/ 0 h 582384"/>
              <a:gd name="connsiteX91" fmla="*/ 2141928 w 3888921"/>
              <a:gd name="connsiteY91" fmla="*/ 0 h 582384"/>
              <a:gd name="connsiteX92" fmla="*/ 2156847 w 3888921"/>
              <a:gd name="connsiteY92" fmla="*/ 0 h 582384"/>
              <a:gd name="connsiteX93" fmla="*/ 2180338 w 3888921"/>
              <a:gd name="connsiteY93" fmla="*/ 0 h 582384"/>
              <a:gd name="connsiteX94" fmla="*/ 2200310 w 3888921"/>
              <a:gd name="connsiteY94" fmla="*/ 0 h 582384"/>
              <a:gd name="connsiteX95" fmla="*/ 2210412 w 3888921"/>
              <a:gd name="connsiteY95" fmla="*/ 0 h 582384"/>
              <a:gd name="connsiteX96" fmla="*/ 2215228 w 3888921"/>
              <a:gd name="connsiteY96" fmla="*/ 0 h 582384"/>
              <a:gd name="connsiteX97" fmla="*/ 2220723 w 3888921"/>
              <a:gd name="connsiteY97" fmla="*/ 0 h 582384"/>
              <a:gd name="connsiteX98" fmla="*/ 2245302 w 3888921"/>
              <a:gd name="connsiteY98" fmla="*/ 0 h 582384"/>
              <a:gd name="connsiteX99" fmla="*/ 2268794 w 3888921"/>
              <a:gd name="connsiteY99" fmla="*/ 0 h 582384"/>
              <a:gd name="connsiteX100" fmla="*/ 2279104 w 3888921"/>
              <a:gd name="connsiteY100" fmla="*/ 0 h 582384"/>
              <a:gd name="connsiteX101" fmla="*/ 2289207 w 3888921"/>
              <a:gd name="connsiteY101" fmla="*/ 0 h 582384"/>
              <a:gd name="connsiteX102" fmla="*/ 2309179 w 3888921"/>
              <a:gd name="connsiteY102" fmla="*/ 0 h 582384"/>
              <a:gd name="connsiteX103" fmla="*/ 2324097 w 3888921"/>
              <a:gd name="connsiteY103" fmla="*/ 0 h 582384"/>
              <a:gd name="connsiteX104" fmla="*/ 2347589 w 3888921"/>
              <a:gd name="connsiteY104" fmla="*/ 0 h 582384"/>
              <a:gd name="connsiteX105" fmla="*/ 2369246 w 3888921"/>
              <a:gd name="connsiteY105" fmla="*/ 0 h 582384"/>
              <a:gd name="connsiteX106" fmla="*/ 2377662 w 3888921"/>
              <a:gd name="connsiteY106" fmla="*/ 0 h 582384"/>
              <a:gd name="connsiteX107" fmla="*/ 2387973 w 3888921"/>
              <a:gd name="connsiteY107" fmla="*/ 0 h 582384"/>
              <a:gd name="connsiteX108" fmla="*/ 2433122 w 3888921"/>
              <a:gd name="connsiteY108" fmla="*/ 0 h 582384"/>
              <a:gd name="connsiteX109" fmla="*/ 2448040 w 3888921"/>
              <a:gd name="connsiteY109" fmla="*/ 0 h 582384"/>
              <a:gd name="connsiteX110" fmla="*/ 2456457 w 3888921"/>
              <a:gd name="connsiteY110" fmla="*/ 0 h 582384"/>
              <a:gd name="connsiteX111" fmla="*/ 2501605 w 3888921"/>
              <a:gd name="connsiteY111" fmla="*/ 0 h 582384"/>
              <a:gd name="connsiteX112" fmla="*/ 2511917 w 3888921"/>
              <a:gd name="connsiteY112" fmla="*/ 0 h 582384"/>
              <a:gd name="connsiteX113" fmla="*/ 2536496 w 3888921"/>
              <a:gd name="connsiteY113" fmla="*/ 0 h 582384"/>
              <a:gd name="connsiteX114" fmla="*/ 2580400 w 3888921"/>
              <a:gd name="connsiteY114" fmla="*/ 0 h 582384"/>
              <a:gd name="connsiteX115" fmla="*/ 2600372 w 3888921"/>
              <a:gd name="connsiteY115" fmla="*/ 0 h 582384"/>
              <a:gd name="connsiteX116" fmla="*/ 2615291 w 3888921"/>
              <a:gd name="connsiteY116" fmla="*/ 0 h 582384"/>
              <a:gd name="connsiteX117" fmla="*/ 2668856 w 3888921"/>
              <a:gd name="connsiteY117" fmla="*/ 0 h 582384"/>
              <a:gd name="connsiteX118" fmla="*/ 2679167 w 3888921"/>
              <a:gd name="connsiteY118" fmla="*/ 0 h 582384"/>
              <a:gd name="connsiteX119" fmla="*/ 2713380 w 3888921"/>
              <a:gd name="connsiteY119" fmla="*/ 0 h 582384"/>
              <a:gd name="connsiteX120" fmla="*/ 2747650 w 3888921"/>
              <a:gd name="connsiteY120" fmla="*/ 0 h 582384"/>
              <a:gd name="connsiteX121" fmla="*/ 2777256 w 3888921"/>
              <a:gd name="connsiteY121" fmla="*/ 0 h 582384"/>
              <a:gd name="connsiteX122" fmla="*/ 2792175 w 3888921"/>
              <a:gd name="connsiteY122" fmla="*/ 0 h 582384"/>
              <a:gd name="connsiteX123" fmla="*/ 2845740 w 3888921"/>
              <a:gd name="connsiteY123" fmla="*/ 0 h 582384"/>
              <a:gd name="connsiteX124" fmla="*/ 2856051 w 3888921"/>
              <a:gd name="connsiteY124" fmla="*/ 0 h 582384"/>
              <a:gd name="connsiteX125" fmla="*/ 2858976 w 3888921"/>
              <a:gd name="connsiteY125" fmla="*/ 0 h 582384"/>
              <a:gd name="connsiteX126" fmla="*/ 2880630 w 3888921"/>
              <a:gd name="connsiteY126" fmla="*/ 0 h 582384"/>
              <a:gd name="connsiteX127" fmla="*/ 2922852 w 3888921"/>
              <a:gd name="connsiteY127" fmla="*/ 0 h 582384"/>
              <a:gd name="connsiteX128" fmla="*/ 2924535 w 3888921"/>
              <a:gd name="connsiteY128" fmla="*/ 0 h 582384"/>
              <a:gd name="connsiteX129" fmla="*/ 2937771 w 3888921"/>
              <a:gd name="connsiteY129" fmla="*/ 0 h 582384"/>
              <a:gd name="connsiteX130" fmla="*/ 2944506 w 3888921"/>
              <a:gd name="connsiteY130" fmla="*/ 0 h 582384"/>
              <a:gd name="connsiteX131" fmla="*/ 2959425 w 3888921"/>
              <a:gd name="connsiteY131" fmla="*/ 0 h 582384"/>
              <a:gd name="connsiteX132" fmla="*/ 2975118 w 3888921"/>
              <a:gd name="connsiteY132" fmla="*/ 0 h 582384"/>
              <a:gd name="connsiteX133" fmla="*/ 2991336 w 3888921"/>
              <a:gd name="connsiteY133" fmla="*/ 0 h 582384"/>
              <a:gd name="connsiteX134" fmla="*/ 3001647 w 3888921"/>
              <a:gd name="connsiteY134" fmla="*/ 0 h 582384"/>
              <a:gd name="connsiteX135" fmla="*/ 3004574 w 3888921"/>
              <a:gd name="connsiteY135" fmla="*/ 0 h 582384"/>
              <a:gd name="connsiteX136" fmla="*/ 3012990 w 3888921"/>
              <a:gd name="connsiteY136" fmla="*/ 0 h 582384"/>
              <a:gd name="connsiteX137" fmla="*/ 3023301 w 3888921"/>
              <a:gd name="connsiteY137" fmla="*/ 0 h 582384"/>
              <a:gd name="connsiteX138" fmla="*/ 3026226 w 3888921"/>
              <a:gd name="connsiteY138" fmla="*/ 0 h 582384"/>
              <a:gd name="connsiteX139" fmla="*/ 3038994 w 3888921"/>
              <a:gd name="connsiteY139" fmla="*/ 0 h 582384"/>
              <a:gd name="connsiteX140" fmla="*/ 3053913 w 3888921"/>
              <a:gd name="connsiteY140" fmla="*/ 0 h 582384"/>
              <a:gd name="connsiteX141" fmla="*/ 3068450 w 3888921"/>
              <a:gd name="connsiteY141" fmla="*/ 0 h 582384"/>
              <a:gd name="connsiteX142" fmla="*/ 3070131 w 3888921"/>
              <a:gd name="connsiteY142" fmla="*/ 0 h 582384"/>
              <a:gd name="connsiteX143" fmla="*/ 3083368 w 3888921"/>
              <a:gd name="connsiteY143" fmla="*/ 0 h 582384"/>
              <a:gd name="connsiteX144" fmla="*/ 3090102 w 3888921"/>
              <a:gd name="connsiteY144" fmla="*/ 0 h 582384"/>
              <a:gd name="connsiteX145" fmla="*/ 3091785 w 3888921"/>
              <a:gd name="connsiteY145" fmla="*/ 0 h 582384"/>
              <a:gd name="connsiteX146" fmla="*/ 3105021 w 3888921"/>
              <a:gd name="connsiteY146" fmla="*/ 0 h 582384"/>
              <a:gd name="connsiteX147" fmla="*/ 3107478 w 3888921"/>
              <a:gd name="connsiteY147" fmla="*/ 0 h 582384"/>
              <a:gd name="connsiteX148" fmla="*/ 3117789 w 3888921"/>
              <a:gd name="connsiteY148" fmla="*/ 0 h 582384"/>
              <a:gd name="connsiteX149" fmla="*/ 3136934 w 3888921"/>
              <a:gd name="connsiteY149" fmla="*/ 0 h 582384"/>
              <a:gd name="connsiteX150" fmla="*/ 3142368 w 3888921"/>
              <a:gd name="connsiteY150" fmla="*/ 0 h 582384"/>
              <a:gd name="connsiteX151" fmla="*/ 3147244 w 3888921"/>
              <a:gd name="connsiteY151" fmla="*/ 0 h 582384"/>
              <a:gd name="connsiteX152" fmla="*/ 3150170 w 3888921"/>
              <a:gd name="connsiteY152" fmla="*/ 0 h 582384"/>
              <a:gd name="connsiteX153" fmla="*/ 3158586 w 3888921"/>
              <a:gd name="connsiteY153" fmla="*/ 0 h 582384"/>
              <a:gd name="connsiteX154" fmla="*/ 3168897 w 3888921"/>
              <a:gd name="connsiteY154" fmla="*/ 0 h 582384"/>
              <a:gd name="connsiteX155" fmla="*/ 3171824 w 3888921"/>
              <a:gd name="connsiteY155" fmla="*/ 0 h 582384"/>
              <a:gd name="connsiteX156" fmla="*/ 3186273 w 3888921"/>
              <a:gd name="connsiteY156" fmla="*/ 0 h 582384"/>
              <a:gd name="connsiteX157" fmla="*/ 3206244 w 3888921"/>
              <a:gd name="connsiteY157" fmla="*/ 0 h 582384"/>
              <a:gd name="connsiteX158" fmla="*/ 3214046 w 3888921"/>
              <a:gd name="connsiteY158" fmla="*/ 0 h 582384"/>
              <a:gd name="connsiteX159" fmla="*/ 3215728 w 3888921"/>
              <a:gd name="connsiteY159" fmla="*/ 0 h 582384"/>
              <a:gd name="connsiteX160" fmla="*/ 3221163 w 3888921"/>
              <a:gd name="connsiteY160" fmla="*/ 0 h 582384"/>
              <a:gd name="connsiteX161" fmla="*/ 3228964 w 3888921"/>
              <a:gd name="connsiteY161" fmla="*/ 0 h 582384"/>
              <a:gd name="connsiteX162" fmla="*/ 3235700 w 3888921"/>
              <a:gd name="connsiteY162" fmla="*/ 0 h 582384"/>
              <a:gd name="connsiteX163" fmla="*/ 3237381 w 3888921"/>
              <a:gd name="connsiteY163" fmla="*/ 0 h 582384"/>
              <a:gd name="connsiteX164" fmla="*/ 3250618 w 3888921"/>
              <a:gd name="connsiteY164" fmla="*/ 0 h 582384"/>
              <a:gd name="connsiteX165" fmla="*/ 3266311 w 3888921"/>
              <a:gd name="connsiteY165" fmla="*/ 0 h 582384"/>
              <a:gd name="connsiteX166" fmla="*/ 3274728 w 3888921"/>
              <a:gd name="connsiteY166" fmla="*/ 0 h 582384"/>
              <a:gd name="connsiteX167" fmla="*/ 3282529 w 3888921"/>
              <a:gd name="connsiteY167" fmla="*/ 0 h 582384"/>
              <a:gd name="connsiteX168" fmla="*/ 3285039 w 3888921"/>
              <a:gd name="connsiteY168" fmla="*/ 0 h 582384"/>
              <a:gd name="connsiteX169" fmla="*/ 3292840 w 3888921"/>
              <a:gd name="connsiteY169" fmla="*/ 0 h 582384"/>
              <a:gd name="connsiteX170" fmla="*/ 3304184 w 3888921"/>
              <a:gd name="connsiteY170" fmla="*/ 0 h 582384"/>
              <a:gd name="connsiteX171" fmla="*/ 3314495 w 3888921"/>
              <a:gd name="connsiteY171" fmla="*/ 0 h 582384"/>
              <a:gd name="connsiteX172" fmla="*/ 3317420 w 3888921"/>
              <a:gd name="connsiteY172" fmla="*/ 0 h 582384"/>
              <a:gd name="connsiteX173" fmla="*/ 3330188 w 3888921"/>
              <a:gd name="connsiteY173" fmla="*/ 0 h 582384"/>
              <a:gd name="connsiteX174" fmla="*/ 3345106 w 3888921"/>
              <a:gd name="connsiteY174" fmla="*/ 0 h 582384"/>
              <a:gd name="connsiteX175" fmla="*/ 3353523 w 3888921"/>
              <a:gd name="connsiteY175" fmla="*/ 0 h 582384"/>
              <a:gd name="connsiteX176" fmla="*/ 3361324 w 3888921"/>
              <a:gd name="connsiteY176" fmla="*/ 0 h 582384"/>
              <a:gd name="connsiteX177" fmla="*/ 3381296 w 3888921"/>
              <a:gd name="connsiteY177" fmla="*/ 0 h 582384"/>
              <a:gd name="connsiteX178" fmla="*/ 3382978 w 3888921"/>
              <a:gd name="connsiteY178" fmla="*/ 0 h 582384"/>
              <a:gd name="connsiteX179" fmla="*/ 3396214 w 3888921"/>
              <a:gd name="connsiteY179" fmla="*/ 0 h 582384"/>
              <a:gd name="connsiteX180" fmla="*/ 3398671 w 3888921"/>
              <a:gd name="connsiteY180" fmla="*/ 0 h 582384"/>
              <a:gd name="connsiteX181" fmla="*/ 3408982 w 3888921"/>
              <a:gd name="connsiteY181" fmla="*/ 0 h 582384"/>
              <a:gd name="connsiteX182" fmla="*/ 3433561 w 3888921"/>
              <a:gd name="connsiteY182" fmla="*/ 0 h 582384"/>
              <a:gd name="connsiteX183" fmla="*/ 3449780 w 3888921"/>
              <a:gd name="connsiteY183" fmla="*/ 0 h 582384"/>
              <a:gd name="connsiteX184" fmla="*/ 3460090 w 3888921"/>
              <a:gd name="connsiteY184" fmla="*/ 0 h 582384"/>
              <a:gd name="connsiteX185" fmla="*/ 3477466 w 3888921"/>
              <a:gd name="connsiteY185" fmla="*/ 0 h 582384"/>
              <a:gd name="connsiteX186" fmla="*/ 3494304 w 3888921"/>
              <a:gd name="connsiteY186" fmla="*/ 0 h 582384"/>
              <a:gd name="connsiteX187" fmla="*/ 3497437 w 3888921"/>
              <a:gd name="connsiteY187" fmla="*/ 0 h 582384"/>
              <a:gd name="connsiteX188" fmla="*/ 3512356 w 3888921"/>
              <a:gd name="connsiteY188" fmla="*/ 0 h 582384"/>
              <a:gd name="connsiteX189" fmla="*/ 3528574 w 3888921"/>
              <a:gd name="connsiteY189" fmla="*/ 0 h 582384"/>
              <a:gd name="connsiteX190" fmla="*/ 3558180 w 3888921"/>
              <a:gd name="connsiteY190" fmla="*/ 0 h 582384"/>
              <a:gd name="connsiteX191" fmla="*/ 3565921 w 3888921"/>
              <a:gd name="connsiteY191" fmla="*/ 0 h 582384"/>
              <a:gd name="connsiteX192" fmla="*/ 3573099 w 3888921"/>
              <a:gd name="connsiteY192" fmla="*/ 0 h 582384"/>
              <a:gd name="connsiteX193" fmla="*/ 3576232 w 3888921"/>
              <a:gd name="connsiteY193" fmla="*/ 0 h 582384"/>
              <a:gd name="connsiteX194" fmla="*/ 3610446 w 3888921"/>
              <a:gd name="connsiteY194" fmla="*/ 0 h 582384"/>
              <a:gd name="connsiteX195" fmla="*/ 3626664 w 3888921"/>
              <a:gd name="connsiteY195" fmla="*/ 0 h 582384"/>
              <a:gd name="connsiteX196" fmla="*/ 3636975 w 3888921"/>
              <a:gd name="connsiteY196" fmla="*/ 0 h 582384"/>
              <a:gd name="connsiteX197" fmla="*/ 3644716 w 3888921"/>
              <a:gd name="connsiteY197" fmla="*/ 0 h 582384"/>
              <a:gd name="connsiteX198" fmla="*/ 3661554 w 3888921"/>
              <a:gd name="connsiteY198" fmla="*/ 0 h 582384"/>
              <a:gd name="connsiteX199" fmla="*/ 3674322 w 3888921"/>
              <a:gd name="connsiteY199" fmla="*/ 0 h 582384"/>
              <a:gd name="connsiteX200" fmla="*/ 3689241 w 3888921"/>
              <a:gd name="connsiteY200" fmla="*/ 0 h 582384"/>
              <a:gd name="connsiteX201" fmla="*/ 3705459 w 3888921"/>
              <a:gd name="connsiteY201" fmla="*/ 0 h 582384"/>
              <a:gd name="connsiteX202" fmla="*/ 3725430 w 3888921"/>
              <a:gd name="connsiteY202" fmla="*/ 0 h 582384"/>
              <a:gd name="connsiteX203" fmla="*/ 3740349 w 3888921"/>
              <a:gd name="connsiteY203" fmla="*/ 0 h 582384"/>
              <a:gd name="connsiteX204" fmla="*/ 3742806 w 3888921"/>
              <a:gd name="connsiteY204" fmla="*/ 0 h 582384"/>
              <a:gd name="connsiteX205" fmla="*/ 3753117 w 3888921"/>
              <a:gd name="connsiteY205" fmla="*/ 0 h 582384"/>
              <a:gd name="connsiteX206" fmla="*/ 3756042 w 3888921"/>
              <a:gd name="connsiteY206" fmla="*/ 0 h 582384"/>
              <a:gd name="connsiteX207" fmla="*/ 3777696 w 3888921"/>
              <a:gd name="connsiteY207" fmla="*/ 0 h 582384"/>
              <a:gd name="connsiteX208" fmla="*/ 3785497 w 3888921"/>
              <a:gd name="connsiteY208" fmla="*/ 0 h 582384"/>
              <a:gd name="connsiteX209" fmla="*/ 3793914 w 3888921"/>
              <a:gd name="connsiteY209" fmla="*/ 0 h 582384"/>
              <a:gd name="connsiteX210" fmla="*/ 3804225 w 3888921"/>
              <a:gd name="connsiteY210" fmla="*/ 0 h 582384"/>
              <a:gd name="connsiteX211" fmla="*/ 3819918 w 3888921"/>
              <a:gd name="connsiteY211" fmla="*/ 0 h 582384"/>
              <a:gd name="connsiteX212" fmla="*/ 3821601 w 3888921"/>
              <a:gd name="connsiteY212" fmla="*/ 0 h 582384"/>
              <a:gd name="connsiteX213" fmla="*/ 3834837 w 3888921"/>
              <a:gd name="connsiteY213" fmla="*/ 0 h 582384"/>
              <a:gd name="connsiteX214" fmla="*/ 3841572 w 3888921"/>
              <a:gd name="connsiteY214" fmla="*/ 0 h 582384"/>
              <a:gd name="connsiteX215" fmla="*/ 3849373 w 3888921"/>
              <a:gd name="connsiteY215" fmla="*/ 0 h 582384"/>
              <a:gd name="connsiteX216" fmla="*/ 3856491 w 3888921"/>
              <a:gd name="connsiteY216" fmla="*/ 0 h 582384"/>
              <a:gd name="connsiteX217" fmla="*/ 3864292 w 3888921"/>
              <a:gd name="connsiteY217" fmla="*/ 0 h 582384"/>
              <a:gd name="connsiteX218" fmla="*/ 3872709 w 3888921"/>
              <a:gd name="connsiteY218" fmla="*/ 0 h 582384"/>
              <a:gd name="connsiteX219" fmla="*/ 3888402 w 3888921"/>
              <a:gd name="connsiteY219" fmla="*/ 0 h 582384"/>
              <a:gd name="connsiteX220" fmla="*/ 3888921 w 3888921"/>
              <a:gd name="connsiteY220" fmla="*/ 0 h 582384"/>
              <a:gd name="connsiteX221" fmla="*/ 3743325 w 3888921"/>
              <a:gd name="connsiteY221" fmla="*/ 582384 h 582384"/>
              <a:gd name="connsiteX222" fmla="*/ 3742806 w 3888921"/>
              <a:gd name="connsiteY222" fmla="*/ 582384 h 582384"/>
              <a:gd name="connsiteX223" fmla="*/ 3727113 w 3888921"/>
              <a:gd name="connsiteY223" fmla="*/ 582384 h 582384"/>
              <a:gd name="connsiteX224" fmla="*/ 3718696 w 3888921"/>
              <a:gd name="connsiteY224" fmla="*/ 582384 h 582384"/>
              <a:gd name="connsiteX225" fmla="*/ 3710895 w 3888921"/>
              <a:gd name="connsiteY225" fmla="*/ 582384 h 582384"/>
              <a:gd name="connsiteX226" fmla="*/ 3703777 w 3888921"/>
              <a:gd name="connsiteY226" fmla="*/ 582384 h 582384"/>
              <a:gd name="connsiteX227" fmla="*/ 3695976 w 3888921"/>
              <a:gd name="connsiteY227" fmla="*/ 582384 h 582384"/>
              <a:gd name="connsiteX228" fmla="*/ 3689241 w 3888921"/>
              <a:gd name="connsiteY228" fmla="*/ 582384 h 582384"/>
              <a:gd name="connsiteX229" fmla="*/ 3676005 w 3888921"/>
              <a:gd name="connsiteY229" fmla="*/ 582384 h 582384"/>
              <a:gd name="connsiteX230" fmla="*/ 3674322 w 3888921"/>
              <a:gd name="connsiteY230" fmla="*/ 582384 h 582384"/>
              <a:gd name="connsiteX231" fmla="*/ 3658629 w 3888921"/>
              <a:gd name="connsiteY231" fmla="*/ 582384 h 582384"/>
              <a:gd name="connsiteX232" fmla="*/ 3648318 w 3888921"/>
              <a:gd name="connsiteY232" fmla="*/ 582384 h 582384"/>
              <a:gd name="connsiteX233" fmla="*/ 3639901 w 3888921"/>
              <a:gd name="connsiteY233" fmla="*/ 582384 h 582384"/>
              <a:gd name="connsiteX234" fmla="*/ 3632100 w 3888921"/>
              <a:gd name="connsiteY234" fmla="*/ 582384 h 582384"/>
              <a:gd name="connsiteX235" fmla="*/ 3610446 w 3888921"/>
              <a:gd name="connsiteY235" fmla="*/ 582384 h 582384"/>
              <a:gd name="connsiteX236" fmla="*/ 3607521 w 3888921"/>
              <a:gd name="connsiteY236" fmla="*/ 582384 h 582384"/>
              <a:gd name="connsiteX237" fmla="*/ 3597210 w 3888921"/>
              <a:gd name="connsiteY237" fmla="*/ 582384 h 582384"/>
              <a:gd name="connsiteX238" fmla="*/ 3594753 w 3888921"/>
              <a:gd name="connsiteY238" fmla="*/ 582384 h 582384"/>
              <a:gd name="connsiteX239" fmla="*/ 3579834 w 3888921"/>
              <a:gd name="connsiteY239" fmla="*/ 582384 h 582384"/>
              <a:gd name="connsiteX240" fmla="*/ 3559863 w 3888921"/>
              <a:gd name="connsiteY240" fmla="*/ 582384 h 582384"/>
              <a:gd name="connsiteX241" fmla="*/ 3543645 w 3888921"/>
              <a:gd name="connsiteY241" fmla="*/ 582384 h 582384"/>
              <a:gd name="connsiteX242" fmla="*/ 3528726 w 3888921"/>
              <a:gd name="connsiteY242" fmla="*/ 582384 h 582384"/>
              <a:gd name="connsiteX243" fmla="*/ 3515958 w 3888921"/>
              <a:gd name="connsiteY243" fmla="*/ 582384 h 582384"/>
              <a:gd name="connsiteX244" fmla="*/ 3499120 w 3888921"/>
              <a:gd name="connsiteY244" fmla="*/ 582384 h 582384"/>
              <a:gd name="connsiteX245" fmla="*/ 3491379 w 3888921"/>
              <a:gd name="connsiteY245" fmla="*/ 582384 h 582384"/>
              <a:gd name="connsiteX246" fmla="*/ 3481068 w 3888921"/>
              <a:gd name="connsiteY246" fmla="*/ 582384 h 582384"/>
              <a:gd name="connsiteX247" fmla="*/ 3464850 w 3888921"/>
              <a:gd name="connsiteY247" fmla="*/ 582384 h 582384"/>
              <a:gd name="connsiteX248" fmla="*/ 3430636 w 3888921"/>
              <a:gd name="connsiteY248" fmla="*/ 582384 h 582384"/>
              <a:gd name="connsiteX249" fmla="*/ 3427503 w 3888921"/>
              <a:gd name="connsiteY249" fmla="*/ 582384 h 582384"/>
              <a:gd name="connsiteX250" fmla="*/ 3420325 w 3888921"/>
              <a:gd name="connsiteY250" fmla="*/ 582384 h 582384"/>
              <a:gd name="connsiteX251" fmla="*/ 3412584 w 3888921"/>
              <a:gd name="connsiteY251" fmla="*/ 582384 h 582384"/>
              <a:gd name="connsiteX252" fmla="*/ 3382978 w 3888921"/>
              <a:gd name="connsiteY252" fmla="*/ 582384 h 582384"/>
              <a:gd name="connsiteX253" fmla="*/ 3366760 w 3888921"/>
              <a:gd name="connsiteY253" fmla="*/ 582384 h 582384"/>
              <a:gd name="connsiteX254" fmla="*/ 3351842 w 3888921"/>
              <a:gd name="connsiteY254" fmla="*/ 582384 h 582384"/>
              <a:gd name="connsiteX255" fmla="*/ 3348708 w 3888921"/>
              <a:gd name="connsiteY255" fmla="*/ 582384 h 582384"/>
              <a:gd name="connsiteX256" fmla="*/ 3331870 w 3888921"/>
              <a:gd name="connsiteY256" fmla="*/ 582384 h 582384"/>
              <a:gd name="connsiteX257" fmla="*/ 3314495 w 3888921"/>
              <a:gd name="connsiteY257" fmla="*/ 582384 h 582384"/>
              <a:gd name="connsiteX258" fmla="*/ 3304184 w 3888921"/>
              <a:gd name="connsiteY258" fmla="*/ 582384 h 582384"/>
              <a:gd name="connsiteX259" fmla="*/ 3287966 w 3888921"/>
              <a:gd name="connsiteY259" fmla="*/ 582384 h 582384"/>
              <a:gd name="connsiteX260" fmla="*/ 3263386 w 3888921"/>
              <a:gd name="connsiteY260" fmla="*/ 582384 h 582384"/>
              <a:gd name="connsiteX261" fmla="*/ 3253075 w 3888921"/>
              <a:gd name="connsiteY261" fmla="*/ 582384 h 582384"/>
              <a:gd name="connsiteX262" fmla="*/ 3250618 w 3888921"/>
              <a:gd name="connsiteY262" fmla="*/ 582384 h 582384"/>
              <a:gd name="connsiteX263" fmla="*/ 3237383 w 3888921"/>
              <a:gd name="connsiteY263" fmla="*/ 582384 h 582384"/>
              <a:gd name="connsiteX264" fmla="*/ 3235700 w 3888921"/>
              <a:gd name="connsiteY264" fmla="*/ 582384 h 582384"/>
              <a:gd name="connsiteX265" fmla="*/ 3215728 w 3888921"/>
              <a:gd name="connsiteY265" fmla="*/ 582384 h 582384"/>
              <a:gd name="connsiteX266" fmla="*/ 3207927 w 3888921"/>
              <a:gd name="connsiteY266" fmla="*/ 582384 h 582384"/>
              <a:gd name="connsiteX267" fmla="*/ 3199510 w 3888921"/>
              <a:gd name="connsiteY267" fmla="*/ 582384 h 582384"/>
              <a:gd name="connsiteX268" fmla="*/ 3184592 w 3888921"/>
              <a:gd name="connsiteY268" fmla="*/ 582384 h 582384"/>
              <a:gd name="connsiteX269" fmla="*/ 3171824 w 3888921"/>
              <a:gd name="connsiteY269" fmla="*/ 582384 h 582384"/>
              <a:gd name="connsiteX270" fmla="*/ 3168898 w 3888921"/>
              <a:gd name="connsiteY270" fmla="*/ 582384 h 582384"/>
              <a:gd name="connsiteX271" fmla="*/ 3158588 w 3888921"/>
              <a:gd name="connsiteY271" fmla="*/ 582384 h 582384"/>
              <a:gd name="connsiteX272" fmla="*/ 3147244 w 3888921"/>
              <a:gd name="connsiteY272" fmla="*/ 582384 h 582384"/>
              <a:gd name="connsiteX273" fmla="*/ 3139443 w 3888921"/>
              <a:gd name="connsiteY273" fmla="*/ 582384 h 582384"/>
              <a:gd name="connsiteX274" fmla="*/ 3136934 w 3888921"/>
              <a:gd name="connsiteY274" fmla="*/ 582384 h 582384"/>
              <a:gd name="connsiteX275" fmla="*/ 3129132 w 3888921"/>
              <a:gd name="connsiteY275" fmla="*/ 582384 h 582384"/>
              <a:gd name="connsiteX276" fmla="*/ 3120716 w 3888921"/>
              <a:gd name="connsiteY276" fmla="*/ 582384 h 582384"/>
              <a:gd name="connsiteX277" fmla="*/ 3105023 w 3888921"/>
              <a:gd name="connsiteY277" fmla="*/ 582384 h 582384"/>
              <a:gd name="connsiteX278" fmla="*/ 3091785 w 3888921"/>
              <a:gd name="connsiteY278" fmla="*/ 582384 h 582384"/>
              <a:gd name="connsiteX279" fmla="*/ 3090104 w 3888921"/>
              <a:gd name="connsiteY279" fmla="*/ 582384 h 582384"/>
              <a:gd name="connsiteX280" fmla="*/ 3083368 w 3888921"/>
              <a:gd name="connsiteY280" fmla="*/ 582384 h 582384"/>
              <a:gd name="connsiteX281" fmla="*/ 3075567 w 3888921"/>
              <a:gd name="connsiteY281" fmla="*/ 582384 h 582384"/>
              <a:gd name="connsiteX282" fmla="*/ 3070132 w 3888921"/>
              <a:gd name="connsiteY282" fmla="*/ 582384 h 582384"/>
              <a:gd name="connsiteX283" fmla="*/ 3068450 w 3888921"/>
              <a:gd name="connsiteY283" fmla="*/ 582384 h 582384"/>
              <a:gd name="connsiteX284" fmla="*/ 3060648 w 3888921"/>
              <a:gd name="connsiteY284" fmla="*/ 582384 h 582384"/>
              <a:gd name="connsiteX285" fmla="*/ 3040677 w 3888921"/>
              <a:gd name="connsiteY285" fmla="*/ 582384 h 582384"/>
              <a:gd name="connsiteX286" fmla="*/ 3026228 w 3888921"/>
              <a:gd name="connsiteY286" fmla="*/ 582384 h 582384"/>
              <a:gd name="connsiteX287" fmla="*/ 3023301 w 3888921"/>
              <a:gd name="connsiteY287" fmla="*/ 582384 h 582384"/>
              <a:gd name="connsiteX288" fmla="*/ 3012990 w 3888921"/>
              <a:gd name="connsiteY288" fmla="*/ 582384 h 582384"/>
              <a:gd name="connsiteX289" fmla="*/ 3004574 w 3888921"/>
              <a:gd name="connsiteY289" fmla="*/ 582384 h 582384"/>
              <a:gd name="connsiteX290" fmla="*/ 3001648 w 3888921"/>
              <a:gd name="connsiteY290" fmla="*/ 582384 h 582384"/>
              <a:gd name="connsiteX291" fmla="*/ 2996772 w 3888921"/>
              <a:gd name="connsiteY291" fmla="*/ 582384 h 582384"/>
              <a:gd name="connsiteX292" fmla="*/ 2991338 w 3888921"/>
              <a:gd name="connsiteY292" fmla="*/ 582384 h 582384"/>
              <a:gd name="connsiteX293" fmla="*/ 2972193 w 3888921"/>
              <a:gd name="connsiteY293" fmla="*/ 582384 h 582384"/>
              <a:gd name="connsiteX294" fmla="*/ 2961882 w 3888921"/>
              <a:gd name="connsiteY294" fmla="*/ 582384 h 582384"/>
              <a:gd name="connsiteX295" fmla="*/ 2959425 w 3888921"/>
              <a:gd name="connsiteY295" fmla="*/ 582384 h 582384"/>
              <a:gd name="connsiteX296" fmla="*/ 2946189 w 3888921"/>
              <a:gd name="connsiteY296" fmla="*/ 582384 h 582384"/>
              <a:gd name="connsiteX297" fmla="*/ 2944506 w 3888921"/>
              <a:gd name="connsiteY297" fmla="*/ 582384 h 582384"/>
              <a:gd name="connsiteX298" fmla="*/ 2937772 w 3888921"/>
              <a:gd name="connsiteY298" fmla="*/ 582384 h 582384"/>
              <a:gd name="connsiteX299" fmla="*/ 2924535 w 3888921"/>
              <a:gd name="connsiteY299" fmla="*/ 582384 h 582384"/>
              <a:gd name="connsiteX300" fmla="*/ 2922853 w 3888921"/>
              <a:gd name="connsiteY300" fmla="*/ 582384 h 582384"/>
              <a:gd name="connsiteX301" fmla="*/ 2908317 w 3888921"/>
              <a:gd name="connsiteY301" fmla="*/ 582384 h 582384"/>
              <a:gd name="connsiteX302" fmla="*/ 2893398 w 3888921"/>
              <a:gd name="connsiteY302" fmla="*/ 582384 h 582384"/>
              <a:gd name="connsiteX303" fmla="*/ 2880630 w 3888921"/>
              <a:gd name="connsiteY303" fmla="*/ 582384 h 582384"/>
              <a:gd name="connsiteX304" fmla="*/ 2877705 w 3888921"/>
              <a:gd name="connsiteY304" fmla="*/ 582384 h 582384"/>
              <a:gd name="connsiteX305" fmla="*/ 2867394 w 3888921"/>
              <a:gd name="connsiteY305" fmla="*/ 582384 h 582384"/>
              <a:gd name="connsiteX306" fmla="*/ 2858977 w 3888921"/>
              <a:gd name="connsiteY306" fmla="*/ 582384 h 582384"/>
              <a:gd name="connsiteX307" fmla="*/ 2856051 w 3888921"/>
              <a:gd name="connsiteY307" fmla="*/ 582384 h 582384"/>
              <a:gd name="connsiteX308" fmla="*/ 2845740 w 3888921"/>
              <a:gd name="connsiteY308" fmla="*/ 582384 h 582384"/>
              <a:gd name="connsiteX309" fmla="*/ 2829522 w 3888921"/>
              <a:gd name="connsiteY309" fmla="*/ 582384 h 582384"/>
              <a:gd name="connsiteX310" fmla="*/ 2813829 w 3888921"/>
              <a:gd name="connsiteY310" fmla="*/ 582384 h 582384"/>
              <a:gd name="connsiteX311" fmla="*/ 2798910 w 3888921"/>
              <a:gd name="connsiteY311" fmla="*/ 582384 h 582384"/>
              <a:gd name="connsiteX312" fmla="*/ 2792175 w 3888921"/>
              <a:gd name="connsiteY312" fmla="*/ 582384 h 582384"/>
              <a:gd name="connsiteX313" fmla="*/ 2778939 w 3888921"/>
              <a:gd name="connsiteY313" fmla="*/ 582384 h 582384"/>
              <a:gd name="connsiteX314" fmla="*/ 2777256 w 3888921"/>
              <a:gd name="connsiteY314" fmla="*/ 582384 h 582384"/>
              <a:gd name="connsiteX315" fmla="*/ 2735034 w 3888921"/>
              <a:gd name="connsiteY315" fmla="*/ 582384 h 582384"/>
              <a:gd name="connsiteX316" fmla="*/ 2713380 w 3888921"/>
              <a:gd name="connsiteY316" fmla="*/ 582384 h 582384"/>
              <a:gd name="connsiteX317" fmla="*/ 2710455 w 3888921"/>
              <a:gd name="connsiteY317" fmla="*/ 582384 h 582384"/>
              <a:gd name="connsiteX318" fmla="*/ 2700144 w 3888921"/>
              <a:gd name="connsiteY318" fmla="*/ 582384 h 582384"/>
              <a:gd name="connsiteX319" fmla="*/ 2646579 w 3888921"/>
              <a:gd name="connsiteY319" fmla="*/ 582384 h 582384"/>
              <a:gd name="connsiteX320" fmla="*/ 2631660 w 3888921"/>
              <a:gd name="connsiteY320" fmla="*/ 582384 h 582384"/>
              <a:gd name="connsiteX321" fmla="*/ 2602055 w 3888921"/>
              <a:gd name="connsiteY321" fmla="*/ 582384 h 582384"/>
              <a:gd name="connsiteX322" fmla="*/ 2567784 w 3888921"/>
              <a:gd name="connsiteY322" fmla="*/ 582384 h 582384"/>
              <a:gd name="connsiteX323" fmla="*/ 2533571 w 3888921"/>
              <a:gd name="connsiteY323" fmla="*/ 582384 h 582384"/>
              <a:gd name="connsiteX324" fmla="*/ 2523260 w 3888921"/>
              <a:gd name="connsiteY324" fmla="*/ 582384 h 582384"/>
              <a:gd name="connsiteX325" fmla="*/ 2469695 w 3888921"/>
              <a:gd name="connsiteY325" fmla="*/ 582384 h 582384"/>
              <a:gd name="connsiteX326" fmla="*/ 2454776 w 3888921"/>
              <a:gd name="connsiteY326" fmla="*/ 582384 h 582384"/>
              <a:gd name="connsiteX327" fmla="*/ 2434804 w 3888921"/>
              <a:gd name="connsiteY327" fmla="*/ 582384 h 582384"/>
              <a:gd name="connsiteX328" fmla="*/ 2390900 w 3888921"/>
              <a:gd name="connsiteY328" fmla="*/ 582384 h 582384"/>
              <a:gd name="connsiteX329" fmla="*/ 2366320 w 3888921"/>
              <a:gd name="connsiteY329" fmla="*/ 582384 h 582384"/>
              <a:gd name="connsiteX330" fmla="*/ 2356010 w 3888921"/>
              <a:gd name="connsiteY330" fmla="*/ 582384 h 582384"/>
              <a:gd name="connsiteX331" fmla="*/ 2310861 w 3888921"/>
              <a:gd name="connsiteY331" fmla="*/ 582384 h 582384"/>
              <a:gd name="connsiteX332" fmla="*/ 2302444 w 3888921"/>
              <a:gd name="connsiteY332" fmla="*/ 582384 h 582384"/>
              <a:gd name="connsiteX333" fmla="*/ 2287526 w 3888921"/>
              <a:gd name="connsiteY333" fmla="*/ 582384 h 582384"/>
              <a:gd name="connsiteX334" fmla="*/ 2242377 w 3888921"/>
              <a:gd name="connsiteY334" fmla="*/ 582384 h 582384"/>
              <a:gd name="connsiteX335" fmla="*/ 2232066 w 3888921"/>
              <a:gd name="connsiteY335" fmla="*/ 582384 h 582384"/>
              <a:gd name="connsiteX336" fmla="*/ 2223650 w 3888921"/>
              <a:gd name="connsiteY336" fmla="*/ 582384 h 582384"/>
              <a:gd name="connsiteX337" fmla="*/ 2201992 w 3888921"/>
              <a:gd name="connsiteY337" fmla="*/ 582384 h 582384"/>
              <a:gd name="connsiteX338" fmla="*/ 2178501 w 3888921"/>
              <a:gd name="connsiteY338" fmla="*/ 582384 h 582384"/>
              <a:gd name="connsiteX339" fmla="*/ 2163583 w 3888921"/>
              <a:gd name="connsiteY339" fmla="*/ 582384 h 582384"/>
              <a:gd name="connsiteX340" fmla="*/ 2143611 w 3888921"/>
              <a:gd name="connsiteY340" fmla="*/ 582384 h 582384"/>
              <a:gd name="connsiteX341" fmla="*/ 2133509 w 3888921"/>
              <a:gd name="connsiteY341" fmla="*/ 582384 h 582384"/>
              <a:gd name="connsiteX342" fmla="*/ 2123198 w 3888921"/>
              <a:gd name="connsiteY342" fmla="*/ 582384 h 582384"/>
              <a:gd name="connsiteX343" fmla="*/ 2099706 w 3888921"/>
              <a:gd name="connsiteY343" fmla="*/ 582384 h 582384"/>
              <a:gd name="connsiteX344" fmla="*/ 2075127 w 3888921"/>
              <a:gd name="connsiteY344" fmla="*/ 582384 h 582384"/>
              <a:gd name="connsiteX345" fmla="*/ 2069633 w 3888921"/>
              <a:gd name="connsiteY345" fmla="*/ 582384 h 582384"/>
              <a:gd name="connsiteX346" fmla="*/ 2064816 w 3888921"/>
              <a:gd name="connsiteY346" fmla="*/ 582384 h 582384"/>
              <a:gd name="connsiteX347" fmla="*/ 2054714 w 3888921"/>
              <a:gd name="connsiteY347" fmla="*/ 582384 h 582384"/>
              <a:gd name="connsiteX348" fmla="*/ 2034742 w 3888921"/>
              <a:gd name="connsiteY348" fmla="*/ 582384 h 582384"/>
              <a:gd name="connsiteX349" fmla="*/ 2011251 w 3888921"/>
              <a:gd name="connsiteY349" fmla="*/ 582384 h 582384"/>
              <a:gd name="connsiteX350" fmla="*/ 1996332 w 3888921"/>
              <a:gd name="connsiteY350" fmla="*/ 582384 h 582384"/>
              <a:gd name="connsiteX351" fmla="*/ 1990838 w 3888921"/>
              <a:gd name="connsiteY351" fmla="*/ 582384 h 582384"/>
              <a:gd name="connsiteX352" fmla="*/ 1966258 w 3888921"/>
              <a:gd name="connsiteY352" fmla="*/ 582384 h 582384"/>
              <a:gd name="connsiteX353" fmla="*/ 1955948 w 3888921"/>
              <a:gd name="connsiteY353" fmla="*/ 582384 h 582384"/>
              <a:gd name="connsiteX354" fmla="*/ 1932456 w 3888921"/>
              <a:gd name="connsiteY354" fmla="*/ 582384 h 582384"/>
              <a:gd name="connsiteX355" fmla="*/ 1910799 w 3888921"/>
              <a:gd name="connsiteY355" fmla="*/ 582384 h 582384"/>
              <a:gd name="connsiteX356" fmla="*/ 1902382 w 3888921"/>
              <a:gd name="connsiteY356" fmla="*/ 582384 h 582384"/>
              <a:gd name="connsiteX357" fmla="*/ 1887464 w 3888921"/>
              <a:gd name="connsiteY357" fmla="*/ 582384 h 582384"/>
              <a:gd name="connsiteX358" fmla="*/ 1842315 w 3888921"/>
              <a:gd name="connsiteY358" fmla="*/ 582384 h 582384"/>
              <a:gd name="connsiteX359" fmla="*/ 1832004 w 3888921"/>
              <a:gd name="connsiteY359" fmla="*/ 582384 h 582384"/>
              <a:gd name="connsiteX360" fmla="*/ 1823588 w 3888921"/>
              <a:gd name="connsiteY360" fmla="*/ 582384 h 582384"/>
              <a:gd name="connsiteX361" fmla="*/ 1778439 w 3888921"/>
              <a:gd name="connsiteY361" fmla="*/ 582384 h 582384"/>
              <a:gd name="connsiteX362" fmla="*/ 1763520 w 3888921"/>
              <a:gd name="connsiteY362" fmla="*/ 582384 h 582384"/>
              <a:gd name="connsiteX363" fmla="*/ 1743549 w 3888921"/>
              <a:gd name="connsiteY363" fmla="*/ 582384 h 582384"/>
              <a:gd name="connsiteX364" fmla="*/ 1699644 w 3888921"/>
              <a:gd name="connsiteY364" fmla="*/ 582384 h 582384"/>
              <a:gd name="connsiteX365" fmla="*/ 1675065 w 3888921"/>
              <a:gd name="connsiteY365" fmla="*/ 582384 h 582384"/>
              <a:gd name="connsiteX366" fmla="*/ 1664754 w 3888921"/>
              <a:gd name="connsiteY366" fmla="*/ 582384 h 582384"/>
              <a:gd name="connsiteX367" fmla="*/ 1611189 w 3888921"/>
              <a:gd name="connsiteY367" fmla="*/ 582384 h 582384"/>
              <a:gd name="connsiteX368" fmla="*/ 1596270 w 3888921"/>
              <a:gd name="connsiteY368" fmla="*/ 582384 h 582384"/>
              <a:gd name="connsiteX369" fmla="*/ 1566665 w 3888921"/>
              <a:gd name="connsiteY369" fmla="*/ 582384 h 582384"/>
              <a:gd name="connsiteX370" fmla="*/ 1532394 w 3888921"/>
              <a:gd name="connsiteY370" fmla="*/ 582384 h 582384"/>
              <a:gd name="connsiteX371" fmla="*/ 1498181 w 3888921"/>
              <a:gd name="connsiteY371" fmla="*/ 582384 h 582384"/>
              <a:gd name="connsiteX372" fmla="*/ 1487870 w 3888921"/>
              <a:gd name="connsiteY372" fmla="*/ 582384 h 582384"/>
              <a:gd name="connsiteX373" fmla="*/ 1434304 w 3888921"/>
              <a:gd name="connsiteY373" fmla="*/ 582384 h 582384"/>
              <a:gd name="connsiteX374" fmla="*/ 1419386 w 3888921"/>
              <a:gd name="connsiteY374" fmla="*/ 582384 h 582384"/>
              <a:gd name="connsiteX375" fmla="*/ 1399414 w 3888921"/>
              <a:gd name="connsiteY375" fmla="*/ 582384 h 582384"/>
              <a:gd name="connsiteX376" fmla="*/ 1355510 w 3888921"/>
              <a:gd name="connsiteY376" fmla="*/ 582384 h 582384"/>
              <a:gd name="connsiteX377" fmla="*/ 1330930 w 3888921"/>
              <a:gd name="connsiteY377" fmla="*/ 582384 h 582384"/>
              <a:gd name="connsiteX378" fmla="*/ 1320620 w 3888921"/>
              <a:gd name="connsiteY378" fmla="*/ 582384 h 582384"/>
              <a:gd name="connsiteX379" fmla="*/ 1304927 w 3888921"/>
              <a:gd name="connsiteY379" fmla="*/ 582384 h 582384"/>
              <a:gd name="connsiteX380" fmla="*/ 1275471 w 3888921"/>
              <a:gd name="connsiteY380" fmla="*/ 582384 h 582384"/>
              <a:gd name="connsiteX381" fmla="*/ 1267054 w 3888921"/>
              <a:gd name="connsiteY381" fmla="*/ 582384 h 582384"/>
              <a:gd name="connsiteX382" fmla="*/ 1252135 w 3888921"/>
              <a:gd name="connsiteY382" fmla="*/ 582384 h 582384"/>
              <a:gd name="connsiteX383" fmla="*/ 1236443 w 3888921"/>
              <a:gd name="connsiteY383" fmla="*/ 582384 h 582384"/>
              <a:gd name="connsiteX384" fmla="*/ 1226132 w 3888921"/>
              <a:gd name="connsiteY384" fmla="*/ 582384 h 582384"/>
              <a:gd name="connsiteX385" fmla="*/ 1206987 w 3888921"/>
              <a:gd name="connsiteY385" fmla="*/ 582384 h 582384"/>
              <a:gd name="connsiteX386" fmla="*/ 1196676 w 3888921"/>
              <a:gd name="connsiteY386" fmla="*/ 582384 h 582384"/>
              <a:gd name="connsiteX387" fmla="*/ 1188259 w 3888921"/>
              <a:gd name="connsiteY387" fmla="*/ 582384 h 582384"/>
              <a:gd name="connsiteX388" fmla="*/ 1172567 w 3888921"/>
              <a:gd name="connsiteY388" fmla="*/ 582384 h 582384"/>
              <a:gd name="connsiteX389" fmla="*/ 1157648 w 3888921"/>
              <a:gd name="connsiteY389" fmla="*/ 582384 h 582384"/>
              <a:gd name="connsiteX390" fmla="*/ 1143111 w 3888921"/>
              <a:gd name="connsiteY390" fmla="*/ 582384 h 582384"/>
              <a:gd name="connsiteX391" fmla="*/ 1137676 w 3888921"/>
              <a:gd name="connsiteY391" fmla="*/ 582384 h 582384"/>
              <a:gd name="connsiteX392" fmla="*/ 1128192 w 3888921"/>
              <a:gd name="connsiteY392" fmla="*/ 582384 h 582384"/>
              <a:gd name="connsiteX393" fmla="*/ 1108221 w 3888921"/>
              <a:gd name="connsiteY393" fmla="*/ 582384 h 582384"/>
              <a:gd name="connsiteX394" fmla="*/ 1093772 w 3888921"/>
              <a:gd name="connsiteY394" fmla="*/ 582384 h 582384"/>
              <a:gd name="connsiteX395" fmla="*/ 1069192 w 3888921"/>
              <a:gd name="connsiteY395" fmla="*/ 582384 h 582384"/>
              <a:gd name="connsiteX396" fmla="*/ 1064316 w 3888921"/>
              <a:gd name="connsiteY396" fmla="*/ 582384 h 582384"/>
              <a:gd name="connsiteX397" fmla="*/ 1058882 w 3888921"/>
              <a:gd name="connsiteY397" fmla="*/ 582384 h 582384"/>
              <a:gd name="connsiteX398" fmla="*/ 1039737 w 3888921"/>
              <a:gd name="connsiteY398" fmla="*/ 582384 h 582384"/>
              <a:gd name="connsiteX399" fmla="*/ 1029426 w 3888921"/>
              <a:gd name="connsiteY399" fmla="*/ 582384 h 582384"/>
              <a:gd name="connsiteX400" fmla="*/ 1013733 w 3888921"/>
              <a:gd name="connsiteY400" fmla="*/ 582384 h 582384"/>
              <a:gd name="connsiteX401" fmla="*/ 1005316 w 3888921"/>
              <a:gd name="connsiteY401" fmla="*/ 582384 h 582384"/>
              <a:gd name="connsiteX402" fmla="*/ 990398 w 3888921"/>
              <a:gd name="connsiteY402" fmla="*/ 582384 h 582384"/>
              <a:gd name="connsiteX403" fmla="*/ 975861 w 3888921"/>
              <a:gd name="connsiteY403" fmla="*/ 582384 h 582384"/>
              <a:gd name="connsiteX404" fmla="*/ 960942 w 3888921"/>
              <a:gd name="connsiteY404" fmla="*/ 582384 h 582384"/>
              <a:gd name="connsiteX405" fmla="*/ 945249 w 3888921"/>
              <a:gd name="connsiteY405" fmla="*/ 582384 h 582384"/>
              <a:gd name="connsiteX406" fmla="*/ 934938 w 3888921"/>
              <a:gd name="connsiteY406" fmla="*/ 582384 h 582384"/>
              <a:gd name="connsiteX407" fmla="*/ 926522 w 3888921"/>
              <a:gd name="connsiteY407" fmla="*/ 582384 h 582384"/>
              <a:gd name="connsiteX408" fmla="*/ 897066 w 3888921"/>
              <a:gd name="connsiteY408" fmla="*/ 582384 h 582384"/>
              <a:gd name="connsiteX409" fmla="*/ 881373 w 3888921"/>
              <a:gd name="connsiteY409" fmla="*/ 582384 h 582384"/>
              <a:gd name="connsiteX410" fmla="*/ 866455 w 3888921"/>
              <a:gd name="connsiteY410" fmla="*/ 582384 h 582384"/>
              <a:gd name="connsiteX411" fmla="*/ 846483 w 3888921"/>
              <a:gd name="connsiteY411" fmla="*/ 582384 h 582384"/>
              <a:gd name="connsiteX412" fmla="*/ 802579 w 3888921"/>
              <a:gd name="connsiteY412" fmla="*/ 582384 h 582384"/>
              <a:gd name="connsiteX413" fmla="*/ 777999 w 3888921"/>
              <a:gd name="connsiteY413" fmla="*/ 582384 h 582384"/>
              <a:gd name="connsiteX414" fmla="*/ 767688 w 3888921"/>
              <a:gd name="connsiteY414" fmla="*/ 582384 h 582384"/>
              <a:gd name="connsiteX415" fmla="*/ 714123 w 3888921"/>
              <a:gd name="connsiteY415" fmla="*/ 582384 h 582384"/>
              <a:gd name="connsiteX416" fmla="*/ 699204 w 3888921"/>
              <a:gd name="connsiteY416" fmla="*/ 582384 h 582384"/>
              <a:gd name="connsiteX417" fmla="*/ 669599 w 3888921"/>
              <a:gd name="connsiteY417" fmla="*/ 582384 h 582384"/>
              <a:gd name="connsiteX418" fmla="*/ 635328 w 3888921"/>
              <a:gd name="connsiteY418" fmla="*/ 582384 h 582384"/>
              <a:gd name="connsiteX419" fmla="*/ 601115 w 3888921"/>
              <a:gd name="connsiteY419" fmla="*/ 582384 h 582384"/>
              <a:gd name="connsiteX420" fmla="*/ 590804 w 3888921"/>
              <a:gd name="connsiteY420" fmla="*/ 582384 h 582384"/>
              <a:gd name="connsiteX421" fmla="*/ 537239 w 3888921"/>
              <a:gd name="connsiteY421" fmla="*/ 582384 h 582384"/>
              <a:gd name="connsiteX422" fmla="*/ 522320 w 3888921"/>
              <a:gd name="connsiteY422" fmla="*/ 582384 h 582384"/>
              <a:gd name="connsiteX423" fmla="*/ 502348 w 3888921"/>
              <a:gd name="connsiteY423" fmla="*/ 582384 h 582384"/>
              <a:gd name="connsiteX424" fmla="*/ 458444 w 3888921"/>
              <a:gd name="connsiteY424" fmla="*/ 582384 h 582384"/>
              <a:gd name="connsiteX425" fmla="*/ 433864 w 3888921"/>
              <a:gd name="connsiteY425" fmla="*/ 582384 h 582384"/>
              <a:gd name="connsiteX426" fmla="*/ 423554 w 3888921"/>
              <a:gd name="connsiteY426" fmla="*/ 582384 h 582384"/>
              <a:gd name="connsiteX427" fmla="*/ 378405 w 3888921"/>
              <a:gd name="connsiteY427" fmla="*/ 582384 h 582384"/>
              <a:gd name="connsiteX428" fmla="*/ 369989 w 3888921"/>
              <a:gd name="connsiteY428" fmla="*/ 582384 h 582384"/>
              <a:gd name="connsiteX429" fmla="*/ 355070 w 3888921"/>
              <a:gd name="connsiteY429" fmla="*/ 582384 h 582384"/>
              <a:gd name="connsiteX430" fmla="*/ 309921 w 3888921"/>
              <a:gd name="connsiteY430" fmla="*/ 582384 h 582384"/>
              <a:gd name="connsiteX431" fmla="*/ 299611 w 3888921"/>
              <a:gd name="connsiteY431" fmla="*/ 582384 h 582384"/>
              <a:gd name="connsiteX432" fmla="*/ 291194 w 3888921"/>
              <a:gd name="connsiteY432" fmla="*/ 582384 h 582384"/>
              <a:gd name="connsiteX433" fmla="*/ 246045 w 3888921"/>
              <a:gd name="connsiteY433" fmla="*/ 582384 h 582384"/>
              <a:gd name="connsiteX434" fmla="*/ 231126 w 3888921"/>
              <a:gd name="connsiteY434" fmla="*/ 582384 h 582384"/>
              <a:gd name="connsiteX435" fmla="*/ 211155 w 3888921"/>
              <a:gd name="connsiteY435" fmla="*/ 582384 h 582384"/>
              <a:gd name="connsiteX436" fmla="*/ 167250 w 3888921"/>
              <a:gd name="connsiteY436" fmla="*/ 582384 h 582384"/>
              <a:gd name="connsiteX437" fmla="*/ 142671 w 3888921"/>
              <a:gd name="connsiteY437" fmla="*/ 582384 h 582384"/>
              <a:gd name="connsiteX438" fmla="*/ 132360 w 3888921"/>
              <a:gd name="connsiteY438" fmla="*/ 582384 h 582384"/>
              <a:gd name="connsiteX439" fmla="*/ 78795 w 3888921"/>
              <a:gd name="connsiteY439" fmla="*/ 582384 h 582384"/>
              <a:gd name="connsiteX440" fmla="*/ 63876 w 3888921"/>
              <a:gd name="connsiteY440" fmla="*/ 582384 h 582384"/>
              <a:gd name="connsiteX441" fmla="*/ 0 w 3888921"/>
              <a:gd name="connsiteY441" fmla="*/ 582384 h 582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</a:cxnLst>
            <a:rect l="l" t="t" r="r" b="b"/>
            <a:pathLst>
              <a:path w="3888921" h="582384">
                <a:moveTo>
                  <a:pt x="145596" y="0"/>
                </a:moveTo>
                <a:lnTo>
                  <a:pt x="209472" y="0"/>
                </a:lnTo>
                <a:lnTo>
                  <a:pt x="224391" y="0"/>
                </a:lnTo>
                <a:lnTo>
                  <a:pt x="277956" y="0"/>
                </a:lnTo>
                <a:lnTo>
                  <a:pt x="288267" y="0"/>
                </a:lnTo>
                <a:lnTo>
                  <a:pt x="312846" y="0"/>
                </a:lnTo>
                <a:lnTo>
                  <a:pt x="356751" y="0"/>
                </a:lnTo>
                <a:lnTo>
                  <a:pt x="376723" y="0"/>
                </a:lnTo>
                <a:lnTo>
                  <a:pt x="391641" y="0"/>
                </a:lnTo>
                <a:lnTo>
                  <a:pt x="436790" y="0"/>
                </a:lnTo>
                <a:lnTo>
                  <a:pt x="445206" y="0"/>
                </a:lnTo>
                <a:lnTo>
                  <a:pt x="455517" y="0"/>
                </a:lnTo>
                <a:lnTo>
                  <a:pt x="500666" y="0"/>
                </a:lnTo>
                <a:lnTo>
                  <a:pt x="515584" y="0"/>
                </a:lnTo>
                <a:lnTo>
                  <a:pt x="524001" y="0"/>
                </a:lnTo>
                <a:lnTo>
                  <a:pt x="569150" y="0"/>
                </a:lnTo>
                <a:lnTo>
                  <a:pt x="579460" y="0"/>
                </a:lnTo>
                <a:lnTo>
                  <a:pt x="604040" y="0"/>
                </a:lnTo>
                <a:lnTo>
                  <a:pt x="647944" y="0"/>
                </a:lnTo>
                <a:lnTo>
                  <a:pt x="667916" y="0"/>
                </a:lnTo>
                <a:lnTo>
                  <a:pt x="682835" y="0"/>
                </a:lnTo>
                <a:lnTo>
                  <a:pt x="736400" y="0"/>
                </a:lnTo>
                <a:lnTo>
                  <a:pt x="746711" y="0"/>
                </a:lnTo>
                <a:lnTo>
                  <a:pt x="780924" y="0"/>
                </a:lnTo>
                <a:lnTo>
                  <a:pt x="815195" y="0"/>
                </a:lnTo>
                <a:lnTo>
                  <a:pt x="844800" y="0"/>
                </a:lnTo>
                <a:lnTo>
                  <a:pt x="859719" y="0"/>
                </a:lnTo>
                <a:lnTo>
                  <a:pt x="913284" y="0"/>
                </a:lnTo>
                <a:lnTo>
                  <a:pt x="923595" y="0"/>
                </a:lnTo>
                <a:lnTo>
                  <a:pt x="948174" y="0"/>
                </a:lnTo>
                <a:lnTo>
                  <a:pt x="992079" y="0"/>
                </a:lnTo>
                <a:lnTo>
                  <a:pt x="1012050" y="0"/>
                </a:lnTo>
                <a:lnTo>
                  <a:pt x="1026969" y="0"/>
                </a:lnTo>
                <a:lnTo>
                  <a:pt x="1042662" y="0"/>
                </a:lnTo>
                <a:lnTo>
                  <a:pt x="1072118" y="0"/>
                </a:lnTo>
                <a:lnTo>
                  <a:pt x="1080534" y="0"/>
                </a:lnTo>
                <a:lnTo>
                  <a:pt x="1090845" y="0"/>
                </a:lnTo>
                <a:lnTo>
                  <a:pt x="1106538" y="0"/>
                </a:lnTo>
                <a:lnTo>
                  <a:pt x="1121457" y="0"/>
                </a:lnTo>
                <a:lnTo>
                  <a:pt x="1135994" y="0"/>
                </a:lnTo>
                <a:lnTo>
                  <a:pt x="1150912" y="0"/>
                </a:lnTo>
                <a:lnTo>
                  <a:pt x="1159329" y="0"/>
                </a:lnTo>
                <a:lnTo>
                  <a:pt x="1175022" y="0"/>
                </a:lnTo>
                <a:lnTo>
                  <a:pt x="1185333" y="0"/>
                </a:lnTo>
                <a:lnTo>
                  <a:pt x="1204478" y="0"/>
                </a:lnTo>
                <a:lnTo>
                  <a:pt x="1209912" y="0"/>
                </a:lnTo>
                <a:lnTo>
                  <a:pt x="1214789" y="0"/>
                </a:lnTo>
                <a:lnTo>
                  <a:pt x="1239368" y="0"/>
                </a:lnTo>
                <a:lnTo>
                  <a:pt x="1253817" y="0"/>
                </a:lnTo>
                <a:lnTo>
                  <a:pt x="1273788" y="0"/>
                </a:lnTo>
                <a:lnTo>
                  <a:pt x="1283272" y="0"/>
                </a:lnTo>
                <a:lnTo>
                  <a:pt x="1288707" y="0"/>
                </a:lnTo>
                <a:lnTo>
                  <a:pt x="1303244" y="0"/>
                </a:lnTo>
                <a:lnTo>
                  <a:pt x="1318163" y="0"/>
                </a:lnTo>
                <a:lnTo>
                  <a:pt x="1333856" y="0"/>
                </a:lnTo>
                <a:lnTo>
                  <a:pt x="1342272" y="0"/>
                </a:lnTo>
                <a:lnTo>
                  <a:pt x="1352583" y="0"/>
                </a:lnTo>
                <a:lnTo>
                  <a:pt x="1371728" y="0"/>
                </a:lnTo>
                <a:lnTo>
                  <a:pt x="1382039" y="0"/>
                </a:lnTo>
                <a:lnTo>
                  <a:pt x="1397732" y="0"/>
                </a:lnTo>
                <a:lnTo>
                  <a:pt x="1412650" y="0"/>
                </a:lnTo>
                <a:lnTo>
                  <a:pt x="1421067" y="0"/>
                </a:lnTo>
                <a:lnTo>
                  <a:pt x="1450523" y="0"/>
                </a:lnTo>
                <a:lnTo>
                  <a:pt x="1466215" y="0"/>
                </a:lnTo>
                <a:lnTo>
                  <a:pt x="1476526" y="0"/>
                </a:lnTo>
                <a:lnTo>
                  <a:pt x="1501106" y="0"/>
                </a:lnTo>
                <a:lnTo>
                  <a:pt x="1545010" y="0"/>
                </a:lnTo>
                <a:lnTo>
                  <a:pt x="1564982" y="0"/>
                </a:lnTo>
                <a:lnTo>
                  <a:pt x="1579901" y="0"/>
                </a:lnTo>
                <a:lnTo>
                  <a:pt x="1633466" y="0"/>
                </a:lnTo>
                <a:lnTo>
                  <a:pt x="1643777" y="0"/>
                </a:lnTo>
                <a:lnTo>
                  <a:pt x="1677990" y="0"/>
                </a:lnTo>
                <a:lnTo>
                  <a:pt x="1712261" y="0"/>
                </a:lnTo>
                <a:lnTo>
                  <a:pt x="1741866" y="0"/>
                </a:lnTo>
                <a:lnTo>
                  <a:pt x="1756785" y="0"/>
                </a:lnTo>
                <a:lnTo>
                  <a:pt x="1810350" y="0"/>
                </a:lnTo>
                <a:lnTo>
                  <a:pt x="1820661" y="0"/>
                </a:lnTo>
                <a:lnTo>
                  <a:pt x="1845240" y="0"/>
                </a:lnTo>
                <a:lnTo>
                  <a:pt x="1889145" y="0"/>
                </a:lnTo>
                <a:lnTo>
                  <a:pt x="1909116" y="0"/>
                </a:lnTo>
                <a:lnTo>
                  <a:pt x="1924035" y="0"/>
                </a:lnTo>
                <a:lnTo>
                  <a:pt x="1969183" y="0"/>
                </a:lnTo>
                <a:lnTo>
                  <a:pt x="1977600" y="0"/>
                </a:lnTo>
                <a:lnTo>
                  <a:pt x="1987911" y="0"/>
                </a:lnTo>
                <a:lnTo>
                  <a:pt x="2033059" y="0"/>
                </a:lnTo>
                <a:lnTo>
                  <a:pt x="2047978" y="0"/>
                </a:lnTo>
                <a:lnTo>
                  <a:pt x="2056395" y="0"/>
                </a:lnTo>
                <a:lnTo>
                  <a:pt x="2078052" y="0"/>
                </a:lnTo>
                <a:lnTo>
                  <a:pt x="2101544" y="0"/>
                </a:lnTo>
                <a:lnTo>
                  <a:pt x="2111854" y="0"/>
                </a:lnTo>
                <a:lnTo>
                  <a:pt x="2136434" y="0"/>
                </a:lnTo>
                <a:lnTo>
                  <a:pt x="2141928" y="0"/>
                </a:lnTo>
                <a:lnTo>
                  <a:pt x="2156847" y="0"/>
                </a:lnTo>
                <a:lnTo>
                  <a:pt x="2180338" y="0"/>
                </a:lnTo>
                <a:lnTo>
                  <a:pt x="2200310" y="0"/>
                </a:lnTo>
                <a:lnTo>
                  <a:pt x="2210412" y="0"/>
                </a:lnTo>
                <a:lnTo>
                  <a:pt x="2215228" y="0"/>
                </a:lnTo>
                <a:lnTo>
                  <a:pt x="2220723" y="0"/>
                </a:lnTo>
                <a:lnTo>
                  <a:pt x="2245302" y="0"/>
                </a:lnTo>
                <a:lnTo>
                  <a:pt x="2268794" y="0"/>
                </a:lnTo>
                <a:lnTo>
                  <a:pt x="2279104" y="0"/>
                </a:lnTo>
                <a:lnTo>
                  <a:pt x="2289207" y="0"/>
                </a:lnTo>
                <a:lnTo>
                  <a:pt x="2309179" y="0"/>
                </a:lnTo>
                <a:lnTo>
                  <a:pt x="2324097" y="0"/>
                </a:lnTo>
                <a:lnTo>
                  <a:pt x="2347589" y="0"/>
                </a:lnTo>
                <a:lnTo>
                  <a:pt x="2369246" y="0"/>
                </a:lnTo>
                <a:lnTo>
                  <a:pt x="2377662" y="0"/>
                </a:lnTo>
                <a:lnTo>
                  <a:pt x="2387973" y="0"/>
                </a:lnTo>
                <a:lnTo>
                  <a:pt x="2433122" y="0"/>
                </a:lnTo>
                <a:lnTo>
                  <a:pt x="2448040" y="0"/>
                </a:lnTo>
                <a:lnTo>
                  <a:pt x="2456457" y="0"/>
                </a:lnTo>
                <a:lnTo>
                  <a:pt x="2501605" y="0"/>
                </a:lnTo>
                <a:lnTo>
                  <a:pt x="2511917" y="0"/>
                </a:lnTo>
                <a:lnTo>
                  <a:pt x="2536496" y="0"/>
                </a:lnTo>
                <a:lnTo>
                  <a:pt x="2580400" y="0"/>
                </a:lnTo>
                <a:lnTo>
                  <a:pt x="2600372" y="0"/>
                </a:lnTo>
                <a:lnTo>
                  <a:pt x="2615291" y="0"/>
                </a:lnTo>
                <a:lnTo>
                  <a:pt x="2668856" y="0"/>
                </a:lnTo>
                <a:lnTo>
                  <a:pt x="2679167" y="0"/>
                </a:lnTo>
                <a:lnTo>
                  <a:pt x="2713380" y="0"/>
                </a:lnTo>
                <a:lnTo>
                  <a:pt x="2747650" y="0"/>
                </a:lnTo>
                <a:lnTo>
                  <a:pt x="2777256" y="0"/>
                </a:lnTo>
                <a:lnTo>
                  <a:pt x="2792175" y="0"/>
                </a:lnTo>
                <a:lnTo>
                  <a:pt x="2845740" y="0"/>
                </a:lnTo>
                <a:lnTo>
                  <a:pt x="2856051" y="0"/>
                </a:lnTo>
                <a:lnTo>
                  <a:pt x="2858976" y="0"/>
                </a:lnTo>
                <a:lnTo>
                  <a:pt x="2880630" y="0"/>
                </a:lnTo>
                <a:lnTo>
                  <a:pt x="2922852" y="0"/>
                </a:lnTo>
                <a:lnTo>
                  <a:pt x="2924535" y="0"/>
                </a:lnTo>
                <a:lnTo>
                  <a:pt x="2937771" y="0"/>
                </a:lnTo>
                <a:lnTo>
                  <a:pt x="2944506" y="0"/>
                </a:lnTo>
                <a:lnTo>
                  <a:pt x="2959425" y="0"/>
                </a:lnTo>
                <a:lnTo>
                  <a:pt x="2975118" y="0"/>
                </a:lnTo>
                <a:lnTo>
                  <a:pt x="2991336" y="0"/>
                </a:lnTo>
                <a:lnTo>
                  <a:pt x="3001647" y="0"/>
                </a:lnTo>
                <a:lnTo>
                  <a:pt x="3004574" y="0"/>
                </a:lnTo>
                <a:lnTo>
                  <a:pt x="3012990" y="0"/>
                </a:lnTo>
                <a:lnTo>
                  <a:pt x="3023301" y="0"/>
                </a:lnTo>
                <a:lnTo>
                  <a:pt x="3026226" y="0"/>
                </a:lnTo>
                <a:lnTo>
                  <a:pt x="3038994" y="0"/>
                </a:lnTo>
                <a:lnTo>
                  <a:pt x="3053913" y="0"/>
                </a:lnTo>
                <a:lnTo>
                  <a:pt x="3068450" y="0"/>
                </a:lnTo>
                <a:lnTo>
                  <a:pt x="3070131" y="0"/>
                </a:lnTo>
                <a:lnTo>
                  <a:pt x="3083368" y="0"/>
                </a:lnTo>
                <a:lnTo>
                  <a:pt x="3090102" y="0"/>
                </a:lnTo>
                <a:lnTo>
                  <a:pt x="3091785" y="0"/>
                </a:lnTo>
                <a:lnTo>
                  <a:pt x="3105021" y="0"/>
                </a:lnTo>
                <a:lnTo>
                  <a:pt x="3107478" y="0"/>
                </a:lnTo>
                <a:lnTo>
                  <a:pt x="3117789" y="0"/>
                </a:lnTo>
                <a:lnTo>
                  <a:pt x="3136934" y="0"/>
                </a:lnTo>
                <a:lnTo>
                  <a:pt x="3142368" y="0"/>
                </a:lnTo>
                <a:lnTo>
                  <a:pt x="3147244" y="0"/>
                </a:lnTo>
                <a:lnTo>
                  <a:pt x="3150170" y="0"/>
                </a:lnTo>
                <a:lnTo>
                  <a:pt x="3158586" y="0"/>
                </a:lnTo>
                <a:lnTo>
                  <a:pt x="3168897" y="0"/>
                </a:lnTo>
                <a:lnTo>
                  <a:pt x="3171824" y="0"/>
                </a:lnTo>
                <a:lnTo>
                  <a:pt x="3186273" y="0"/>
                </a:lnTo>
                <a:lnTo>
                  <a:pt x="3206244" y="0"/>
                </a:lnTo>
                <a:lnTo>
                  <a:pt x="3214046" y="0"/>
                </a:lnTo>
                <a:lnTo>
                  <a:pt x="3215728" y="0"/>
                </a:lnTo>
                <a:lnTo>
                  <a:pt x="3221163" y="0"/>
                </a:lnTo>
                <a:lnTo>
                  <a:pt x="3228964" y="0"/>
                </a:lnTo>
                <a:lnTo>
                  <a:pt x="3235700" y="0"/>
                </a:lnTo>
                <a:lnTo>
                  <a:pt x="3237381" y="0"/>
                </a:lnTo>
                <a:lnTo>
                  <a:pt x="3250618" y="0"/>
                </a:lnTo>
                <a:lnTo>
                  <a:pt x="3266311" y="0"/>
                </a:lnTo>
                <a:lnTo>
                  <a:pt x="3274728" y="0"/>
                </a:lnTo>
                <a:lnTo>
                  <a:pt x="3282529" y="0"/>
                </a:lnTo>
                <a:lnTo>
                  <a:pt x="3285039" y="0"/>
                </a:lnTo>
                <a:lnTo>
                  <a:pt x="3292840" y="0"/>
                </a:lnTo>
                <a:lnTo>
                  <a:pt x="3304184" y="0"/>
                </a:lnTo>
                <a:lnTo>
                  <a:pt x="3314495" y="0"/>
                </a:lnTo>
                <a:lnTo>
                  <a:pt x="3317420" y="0"/>
                </a:lnTo>
                <a:lnTo>
                  <a:pt x="3330188" y="0"/>
                </a:lnTo>
                <a:lnTo>
                  <a:pt x="3345106" y="0"/>
                </a:lnTo>
                <a:lnTo>
                  <a:pt x="3353523" y="0"/>
                </a:lnTo>
                <a:lnTo>
                  <a:pt x="3361324" y="0"/>
                </a:lnTo>
                <a:lnTo>
                  <a:pt x="3381296" y="0"/>
                </a:lnTo>
                <a:lnTo>
                  <a:pt x="3382978" y="0"/>
                </a:lnTo>
                <a:lnTo>
                  <a:pt x="3396214" y="0"/>
                </a:lnTo>
                <a:lnTo>
                  <a:pt x="3398671" y="0"/>
                </a:lnTo>
                <a:lnTo>
                  <a:pt x="3408982" y="0"/>
                </a:lnTo>
                <a:lnTo>
                  <a:pt x="3433561" y="0"/>
                </a:lnTo>
                <a:lnTo>
                  <a:pt x="3449780" y="0"/>
                </a:lnTo>
                <a:lnTo>
                  <a:pt x="3460090" y="0"/>
                </a:lnTo>
                <a:lnTo>
                  <a:pt x="3477466" y="0"/>
                </a:lnTo>
                <a:lnTo>
                  <a:pt x="3494304" y="0"/>
                </a:lnTo>
                <a:lnTo>
                  <a:pt x="3497437" y="0"/>
                </a:lnTo>
                <a:lnTo>
                  <a:pt x="3512356" y="0"/>
                </a:lnTo>
                <a:lnTo>
                  <a:pt x="3528574" y="0"/>
                </a:lnTo>
                <a:lnTo>
                  <a:pt x="3558180" y="0"/>
                </a:lnTo>
                <a:lnTo>
                  <a:pt x="3565921" y="0"/>
                </a:lnTo>
                <a:lnTo>
                  <a:pt x="3573099" y="0"/>
                </a:lnTo>
                <a:lnTo>
                  <a:pt x="3576232" y="0"/>
                </a:lnTo>
                <a:lnTo>
                  <a:pt x="3610446" y="0"/>
                </a:lnTo>
                <a:lnTo>
                  <a:pt x="3626664" y="0"/>
                </a:lnTo>
                <a:lnTo>
                  <a:pt x="3636975" y="0"/>
                </a:lnTo>
                <a:lnTo>
                  <a:pt x="3644716" y="0"/>
                </a:lnTo>
                <a:lnTo>
                  <a:pt x="3661554" y="0"/>
                </a:lnTo>
                <a:lnTo>
                  <a:pt x="3674322" y="0"/>
                </a:lnTo>
                <a:lnTo>
                  <a:pt x="3689241" y="0"/>
                </a:lnTo>
                <a:lnTo>
                  <a:pt x="3705459" y="0"/>
                </a:lnTo>
                <a:lnTo>
                  <a:pt x="3725430" y="0"/>
                </a:lnTo>
                <a:lnTo>
                  <a:pt x="3740349" y="0"/>
                </a:lnTo>
                <a:lnTo>
                  <a:pt x="3742806" y="0"/>
                </a:lnTo>
                <a:lnTo>
                  <a:pt x="3753117" y="0"/>
                </a:lnTo>
                <a:lnTo>
                  <a:pt x="3756042" y="0"/>
                </a:lnTo>
                <a:lnTo>
                  <a:pt x="3777696" y="0"/>
                </a:lnTo>
                <a:lnTo>
                  <a:pt x="3785497" y="0"/>
                </a:lnTo>
                <a:lnTo>
                  <a:pt x="3793914" y="0"/>
                </a:lnTo>
                <a:lnTo>
                  <a:pt x="3804225" y="0"/>
                </a:lnTo>
                <a:lnTo>
                  <a:pt x="3819918" y="0"/>
                </a:lnTo>
                <a:lnTo>
                  <a:pt x="3821601" y="0"/>
                </a:lnTo>
                <a:lnTo>
                  <a:pt x="3834837" y="0"/>
                </a:lnTo>
                <a:lnTo>
                  <a:pt x="3841572" y="0"/>
                </a:lnTo>
                <a:lnTo>
                  <a:pt x="3849373" y="0"/>
                </a:lnTo>
                <a:lnTo>
                  <a:pt x="3856491" y="0"/>
                </a:lnTo>
                <a:lnTo>
                  <a:pt x="3864292" y="0"/>
                </a:lnTo>
                <a:lnTo>
                  <a:pt x="3872709" y="0"/>
                </a:lnTo>
                <a:lnTo>
                  <a:pt x="3888402" y="0"/>
                </a:lnTo>
                <a:lnTo>
                  <a:pt x="3888921" y="0"/>
                </a:lnTo>
                <a:lnTo>
                  <a:pt x="3743325" y="582384"/>
                </a:lnTo>
                <a:lnTo>
                  <a:pt x="3742806" y="582384"/>
                </a:lnTo>
                <a:lnTo>
                  <a:pt x="3727113" y="582384"/>
                </a:lnTo>
                <a:lnTo>
                  <a:pt x="3718696" y="582384"/>
                </a:lnTo>
                <a:lnTo>
                  <a:pt x="3710895" y="582384"/>
                </a:lnTo>
                <a:lnTo>
                  <a:pt x="3703777" y="582384"/>
                </a:lnTo>
                <a:lnTo>
                  <a:pt x="3695976" y="582384"/>
                </a:lnTo>
                <a:lnTo>
                  <a:pt x="3689241" y="582384"/>
                </a:lnTo>
                <a:lnTo>
                  <a:pt x="3676005" y="582384"/>
                </a:lnTo>
                <a:lnTo>
                  <a:pt x="3674322" y="582384"/>
                </a:lnTo>
                <a:lnTo>
                  <a:pt x="3658629" y="582384"/>
                </a:lnTo>
                <a:lnTo>
                  <a:pt x="3648318" y="582384"/>
                </a:lnTo>
                <a:lnTo>
                  <a:pt x="3639901" y="582384"/>
                </a:lnTo>
                <a:lnTo>
                  <a:pt x="3632100" y="582384"/>
                </a:lnTo>
                <a:lnTo>
                  <a:pt x="3610446" y="582384"/>
                </a:lnTo>
                <a:lnTo>
                  <a:pt x="3607521" y="582384"/>
                </a:lnTo>
                <a:lnTo>
                  <a:pt x="3597210" y="582384"/>
                </a:lnTo>
                <a:lnTo>
                  <a:pt x="3594753" y="582384"/>
                </a:lnTo>
                <a:lnTo>
                  <a:pt x="3579834" y="582384"/>
                </a:lnTo>
                <a:lnTo>
                  <a:pt x="3559863" y="582384"/>
                </a:lnTo>
                <a:lnTo>
                  <a:pt x="3543645" y="582384"/>
                </a:lnTo>
                <a:lnTo>
                  <a:pt x="3528726" y="582384"/>
                </a:lnTo>
                <a:lnTo>
                  <a:pt x="3515958" y="582384"/>
                </a:lnTo>
                <a:lnTo>
                  <a:pt x="3499120" y="582384"/>
                </a:lnTo>
                <a:lnTo>
                  <a:pt x="3491379" y="582384"/>
                </a:lnTo>
                <a:lnTo>
                  <a:pt x="3481068" y="582384"/>
                </a:lnTo>
                <a:lnTo>
                  <a:pt x="3464850" y="582384"/>
                </a:lnTo>
                <a:lnTo>
                  <a:pt x="3430636" y="582384"/>
                </a:lnTo>
                <a:lnTo>
                  <a:pt x="3427503" y="582384"/>
                </a:lnTo>
                <a:lnTo>
                  <a:pt x="3420325" y="582384"/>
                </a:lnTo>
                <a:lnTo>
                  <a:pt x="3412584" y="582384"/>
                </a:lnTo>
                <a:lnTo>
                  <a:pt x="3382978" y="582384"/>
                </a:lnTo>
                <a:lnTo>
                  <a:pt x="3366760" y="582384"/>
                </a:lnTo>
                <a:lnTo>
                  <a:pt x="3351842" y="582384"/>
                </a:lnTo>
                <a:lnTo>
                  <a:pt x="3348708" y="582384"/>
                </a:lnTo>
                <a:lnTo>
                  <a:pt x="3331870" y="582384"/>
                </a:lnTo>
                <a:lnTo>
                  <a:pt x="3314495" y="582384"/>
                </a:lnTo>
                <a:lnTo>
                  <a:pt x="3304184" y="582384"/>
                </a:lnTo>
                <a:lnTo>
                  <a:pt x="3287966" y="582384"/>
                </a:lnTo>
                <a:lnTo>
                  <a:pt x="3263386" y="582384"/>
                </a:lnTo>
                <a:lnTo>
                  <a:pt x="3253075" y="582384"/>
                </a:lnTo>
                <a:lnTo>
                  <a:pt x="3250618" y="582384"/>
                </a:lnTo>
                <a:lnTo>
                  <a:pt x="3237383" y="582384"/>
                </a:lnTo>
                <a:lnTo>
                  <a:pt x="3235700" y="582384"/>
                </a:lnTo>
                <a:lnTo>
                  <a:pt x="3215728" y="582384"/>
                </a:lnTo>
                <a:lnTo>
                  <a:pt x="3207927" y="582384"/>
                </a:lnTo>
                <a:lnTo>
                  <a:pt x="3199510" y="582384"/>
                </a:lnTo>
                <a:lnTo>
                  <a:pt x="3184592" y="582384"/>
                </a:lnTo>
                <a:lnTo>
                  <a:pt x="3171824" y="582384"/>
                </a:lnTo>
                <a:lnTo>
                  <a:pt x="3168898" y="582384"/>
                </a:lnTo>
                <a:lnTo>
                  <a:pt x="3158588" y="582384"/>
                </a:lnTo>
                <a:lnTo>
                  <a:pt x="3147244" y="582384"/>
                </a:lnTo>
                <a:lnTo>
                  <a:pt x="3139443" y="582384"/>
                </a:lnTo>
                <a:lnTo>
                  <a:pt x="3136934" y="582384"/>
                </a:lnTo>
                <a:lnTo>
                  <a:pt x="3129132" y="582384"/>
                </a:lnTo>
                <a:lnTo>
                  <a:pt x="3120716" y="582384"/>
                </a:lnTo>
                <a:lnTo>
                  <a:pt x="3105023" y="582384"/>
                </a:lnTo>
                <a:lnTo>
                  <a:pt x="3091785" y="582384"/>
                </a:lnTo>
                <a:lnTo>
                  <a:pt x="3090104" y="582384"/>
                </a:lnTo>
                <a:lnTo>
                  <a:pt x="3083368" y="582384"/>
                </a:lnTo>
                <a:lnTo>
                  <a:pt x="3075567" y="582384"/>
                </a:lnTo>
                <a:lnTo>
                  <a:pt x="3070132" y="582384"/>
                </a:lnTo>
                <a:lnTo>
                  <a:pt x="3068450" y="582384"/>
                </a:lnTo>
                <a:lnTo>
                  <a:pt x="3060648" y="582384"/>
                </a:lnTo>
                <a:lnTo>
                  <a:pt x="3040677" y="582384"/>
                </a:lnTo>
                <a:lnTo>
                  <a:pt x="3026228" y="582384"/>
                </a:lnTo>
                <a:lnTo>
                  <a:pt x="3023301" y="582384"/>
                </a:lnTo>
                <a:lnTo>
                  <a:pt x="3012990" y="582384"/>
                </a:lnTo>
                <a:lnTo>
                  <a:pt x="3004574" y="582384"/>
                </a:lnTo>
                <a:lnTo>
                  <a:pt x="3001648" y="582384"/>
                </a:lnTo>
                <a:lnTo>
                  <a:pt x="2996772" y="582384"/>
                </a:lnTo>
                <a:lnTo>
                  <a:pt x="2991338" y="582384"/>
                </a:lnTo>
                <a:lnTo>
                  <a:pt x="2972193" y="582384"/>
                </a:lnTo>
                <a:lnTo>
                  <a:pt x="2961882" y="582384"/>
                </a:lnTo>
                <a:lnTo>
                  <a:pt x="2959425" y="582384"/>
                </a:lnTo>
                <a:lnTo>
                  <a:pt x="2946189" y="582384"/>
                </a:lnTo>
                <a:lnTo>
                  <a:pt x="2944506" y="582384"/>
                </a:lnTo>
                <a:lnTo>
                  <a:pt x="2937772" y="582384"/>
                </a:lnTo>
                <a:lnTo>
                  <a:pt x="2924535" y="582384"/>
                </a:lnTo>
                <a:lnTo>
                  <a:pt x="2922853" y="582384"/>
                </a:lnTo>
                <a:lnTo>
                  <a:pt x="2908317" y="582384"/>
                </a:lnTo>
                <a:lnTo>
                  <a:pt x="2893398" y="582384"/>
                </a:lnTo>
                <a:lnTo>
                  <a:pt x="2880630" y="582384"/>
                </a:lnTo>
                <a:lnTo>
                  <a:pt x="2877705" y="582384"/>
                </a:lnTo>
                <a:lnTo>
                  <a:pt x="2867394" y="582384"/>
                </a:lnTo>
                <a:lnTo>
                  <a:pt x="2858977" y="582384"/>
                </a:lnTo>
                <a:lnTo>
                  <a:pt x="2856051" y="582384"/>
                </a:lnTo>
                <a:lnTo>
                  <a:pt x="2845740" y="582384"/>
                </a:lnTo>
                <a:lnTo>
                  <a:pt x="2829522" y="582384"/>
                </a:lnTo>
                <a:lnTo>
                  <a:pt x="2813829" y="582384"/>
                </a:lnTo>
                <a:lnTo>
                  <a:pt x="2798910" y="582384"/>
                </a:lnTo>
                <a:lnTo>
                  <a:pt x="2792175" y="582384"/>
                </a:lnTo>
                <a:lnTo>
                  <a:pt x="2778939" y="582384"/>
                </a:lnTo>
                <a:lnTo>
                  <a:pt x="2777256" y="582384"/>
                </a:lnTo>
                <a:lnTo>
                  <a:pt x="2735034" y="582384"/>
                </a:lnTo>
                <a:lnTo>
                  <a:pt x="2713380" y="582384"/>
                </a:lnTo>
                <a:lnTo>
                  <a:pt x="2710455" y="582384"/>
                </a:lnTo>
                <a:lnTo>
                  <a:pt x="2700144" y="582384"/>
                </a:lnTo>
                <a:lnTo>
                  <a:pt x="2646579" y="582384"/>
                </a:lnTo>
                <a:lnTo>
                  <a:pt x="2631660" y="582384"/>
                </a:lnTo>
                <a:lnTo>
                  <a:pt x="2602055" y="582384"/>
                </a:lnTo>
                <a:lnTo>
                  <a:pt x="2567784" y="582384"/>
                </a:lnTo>
                <a:lnTo>
                  <a:pt x="2533571" y="582384"/>
                </a:lnTo>
                <a:lnTo>
                  <a:pt x="2523260" y="582384"/>
                </a:lnTo>
                <a:lnTo>
                  <a:pt x="2469695" y="582384"/>
                </a:lnTo>
                <a:lnTo>
                  <a:pt x="2454776" y="582384"/>
                </a:lnTo>
                <a:lnTo>
                  <a:pt x="2434804" y="582384"/>
                </a:lnTo>
                <a:lnTo>
                  <a:pt x="2390900" y="582384"/>
                </a:lnTo>
                <a:lnTo>
                  <a:pt x="2366320" y="582384"/>
                </a:lnTo>
                <a:lnTo>
                  <a:pt x="2356010" y="582384"/>
                </a:lnTo>
                <a:lnTo>
                  <a:pt x="2310861" y="582384"/>
                </a:lnTo>
                <a:lnTo>
                  <a:pt x="2302444" y="582384"/>
                </a:lnTo>
                <a:lnTo>
                  <a:pt x="2287526" y="582384"/>
                </a:lnTo>
                <a:lnTo>
                  <a:pt x="2242377" y="582384"/>
                </a:lnTo>
                <a:lnTo>
                  <a:pt x="2232066" y="582384"/>
                </a:lnTo>
                <a:lnTo>
                  <a:pt x="2223650" y="582384"/>
                </a:lnTo>
                <a:lnTo>
                  <a:pt x="2201992" y="582384"/>
                </a:lnTo>
                <a:lnTo>
                  <a:pt x="2178501" y="582384"/>
                </a:lnTo>
                <a:lnTo>
                  <a:pt x="2163583" y="582384"/>
                </a:lnTo>
                <a:lnTo>
                  <a:pt x="2143611" y="582384"/>
                </a:lnTo>
                <a:lnTo>
                  <a:pt x="2133509" y="582384"/>
                </a:lnTo>
                <a:lnTo>
                  <a:pt x="2123198" y="582384"/>
                </a:lnTo>
                <a:lnTo>
                  <a:pt x="2099706" y="582384"/>
                </a:lnTo>
                <a:lnTo>
                  <a:pt x="2075127" y="582384"/>
                </a:lnTo>
                <a:lnTo>
                  <a:pt x="2069633" y="582384"/>
                </a:lnTo>
                <a:lnTo>
                  <a:pt x="2064816" y="582384"/>
                </a:lnTo>
                <a:lnTo>
                  <a:pt x="2054714" y="582384"/>
                </a:lnTo>
                <a:lnTo>
                  <a:pt x="2034742" y="582384"/>
                </a:lnTo>
                <a:lnTo>
                  <a:pt x="2011251" y="582384"/>
                </a:lnTo>
                <a:lnTo>
                  <a:pt x="1996332" y="582384"/>
                </a:lnTo>
                <a:lnTo>
                  <a:pt x="1990838" y="582384"/>
                </a:lnTo>
                <a:lnTo>
                  <a:pt x="1966258" y="582384"/>
                </a:lnTo>
                <a:lnTo>
                  <a:pt x="1955948" y="582384"/>
                </a:lnTo>
                <a:lnTo>
                  <a:pt x="1932456" y="582384"/>
                </a:lnTo>
                <a:lnTo>
                  <a:pt x="1910799" y="582384"/>
                </a:lnTo>
                <a:lnTo>
                  <a:pt x="1902382" y="582384"/>
                </a:lnTo>
                <a:lnTo>
                  <a:pt x="1887464" y="582384"/>
                </a:lnTo>
                <a:lnTo>
                  <a:pt x="1842315" y="582384"/>
                </a:lnTo>
                <a:lnTo>
                  <a:pt x="1832004" y="582384"/>
                </a:lnTo>
                <a:lnTo>
                  <a:pt x="1823588" y="582384"/>
                </a:lnTo>
                <a:lnTo>
                  <a:pt x="1778439" y="582384"/>
                </a:lnTo>
                <a:lnTo>
                  <a:pt x="1763520" y="582384"/>
                </a:lnTo>
                <a:lnTo>
                  <a:pt x="1743549" y="582384"/>
                </a:lnTo>
                <a:lnTo>
                  <a:pt x="1699644" y="582384"/>
                </a:lnTo>
                <a:lnTo>
                  <a:pt x="1675065" y="582384"/>
                </a:lnTo>
                <a:lnTo>
                  <a:pt x="1664754" y="582384"/>
                </a:lnTo>
                <a:lnTo>
                  <a:pt x="1611189" y="582384"/>
                </a:lnTo>
                <a:lnTo>
                  <a:pt x="1596270" y="582384"/>
                </a:lnTo>
                <a:lnTo>
                  <a:pt x="1566665" y="582384"/>
                </a:lnTo>
                <a:lnTo>
                  <a:pt x="1532394" y="582384"/>
                </a:lnTo>
                <a:lnTo>
                  <a:pt x="1498181" y="582384"/>
                </a:lnTo>
                <a:lnTo>
                  <a:pt x="1487870" y="582384"/>
                </a:lnTo>
                <a:lnTo>
                  <a:pt x="1434304" y="582384"/>
                </a:lnTo>
                <a:lnTo>
                  <a:pt x="1419386" y="582384"/>
                </a:lnTo>
                <a:lnTo>
                  <a:pt x="1399414" y="582384"/>
                </a:lnTo>
                <a:lnTo>
                  <a:pt x="1355510" y="582384"/>
                </a:lnTo>
                <a:lnTo>
                  <a:pt x="1330930" y="582384"/>
                </a:lnTo>
                <a:lnTo>
                  <a:pt x="1320620" y="582384"/>
                </a:lnTo>
                <a:lnTo>
                  <a:pt x="1304927" y="582384"/>
                </a:lnTo>
                <a:lnTo>
                  <a:pt x="1275471" y="582384"/>
                </a:lnTo>
                <a:lnTo>
                  <a:pt x="1267054" y="582384"/>
                </a:lnTo>
                <a:lnTo>
                  <a:pt x="1252135" y="582384"/>
                </a:lnTo>
                <a:lnTo>
                  <a:pt x="1236443" y="582384"/>
                </a:lnTo>
                <a:lnTo>
                  <a:pt x="1226132" y="582384"/>
                </a:lnTo>
                <a:lnTo>
                  <a:pt x="1206987" y="582384"/>
                </a:lnTo>
                <a:lnTo>
                  <a:pt x="1196676" y="582384"/>
                </a:lnTo>
                <a:lnTo>
                  <a:pt x="1188259" y="582384"/>
                </a:lnTo>
                <a:lnTo>
                  <a:pt x="1172567" y="582384"/>
                </a:lnTo>
                <a:lnTo>
                  <a:pt x="1157648" y="582384"/>
                </a:lnTo>
                <a:lnTo>
                  <a:pt x="1143111" y="582384"/>
                </a:lnTo>
                <a:lnTo>
                  <a:pt x="1137676" y="582384"/>
                </a:lnTo>
                <a:lnTo>
                  <a:pt x="1128192" y="582384"/>
                </a:lnTo>
                <a:lnTo>
                  <a:pt x="1108221" y="582384"/>
                </a:lnTo>
                <a:lnTo>
                  <a:pt x="1093772" y="582384"/>
                </a:lnTo>
                <a:lnTo>
                  <a:pt x="1069192" y="582384"/>
                </a:lnTo>
                <a:lnTo>
                  <a:pt x="1064316" y="582384"/>
                </a:lnTo>
                <a:lnTo>
                  <a:pt x="1058882" y="582384"/>
                </a:lnTo>
                <a:lnTo>
                  <a:pt x="1039737" y="582384"/>
                </a:lnTo>
                <a:lnTo>
                  <a:pt x="1029426" y="582384"/>
                </a:lnTo>
                <a:lnTo>
                  <a:pt x="1013733" y="582384"/>
                </a:lnTo>
                <a:lnTo>
                  <a:pt x="1005316" y="582384"/>
                </a:lnTo>
                <a:lnTo>
                  <a:pt x="990398" y="582384"/>
                </a:lnTo>
                <a:lnTo>
                  <a:pt x="975861" y="582384"/>
                </a:lnTo>
                <a:lnTo>
                  <a:pt x="960942" y="582384"/>
                </a:lnTo>
                <a:lnTo>
                  <a:pt x="945249" y="582384"/>
                </a:lnTo>
                <a:lnTo>
                  <a:pt x="934938" y="582384"/>
                </a:lnTo>
                <a:lnTo>
                  <a:pt x="926522" y="582384"/>
                </a:lnTo>
                <a:lnTo>
                  <a:pt x="897066" y="582384"/>
                </a:lnTo>
                <a:lnTo>
                  <a:pt x="881373" y="582384"/>
                </a:lnTo>
                <a:lnTo>
                  <a:pt x="866455" y="582384"/>
                </a:lnTo>
                <a:lnTo>
                  <a:pt x="846483" y="582384"/>
                </a:lnTo>
                <a:lnTo>
                  <a:pt x="802579" y="582384"/>
                </a:lnTo>
                <a:lnTo>
                  <a:pt x="777999" y="582384"/>
                </a:lnTo>
                <a:lnTo>
                  <a:pt x="767688" y="582384"/>
                </a:lnTo>
                <a:lnTo>
                  <a:pt x="714123" y="582384"/>
                </a:lnTo>
                <a:lnTo>
                  <a:pt x="699204" y="582384"/>
                </a:lnTo>
                <a:lnTo>
                  <a:pt x="669599" y="582384"/>
                </a:lnTo>
                <a:lnTo>
                  <a:pt x="635328" y="582384"/>
                </a:lnTo>
                <a:lnTo>
                  <a:pt x="601115" y="582384"/>
                </a:lnTo>
                <a:lnTo>
                  <a:pt x="590804" y="582384"/>
                </a:lnTo>
                <a:lnTo>
                  <a:pt x="537239" y="582384"/>
                </a:lnTo>
                <a:lnTo>
                  <a:pt x="522320" y="582384"/>
                </a:lnTo>
                <a:lnTo>
                  <a:pt x="502348" y="582384"/>
                </a:lnTo>
                <a:lnTo>
                  <a:pt x="458444" y="582384"/>
                </a:lnTo>
                <a:lnTo>
                  <a:pt x="433864" y="582384"/>
                </a:lnTo>
                <a:lnTo>
                  <a:pt x="423554" y="582384"/>
                </a:lnTo>
                <a:lnTo>
                  <a:pt x="378405" y="582384"/>
                </a:lnTo>
                <a:lnTo>
                  <a:pt x="369989" y="582384"/>
                </a:lnTo>
                <a:lnTo>
                  <a:pt x="355070" y="582384"/>
                </a:lnTo>
                <a:lnTo>
                  <a:pt x="309921" y="582384"/>
                </a:lnTo>
                <a:lnTo>
                  <a:pt x="299611" y="582384"/>
                </a:lnTo>
                <a:lnTo>
                  <a:pt x="291194" y="582384"/>
                </a:lnTo>
                <a:lnTo>
                  <a:pt x="246045" y="582384"/>
                </a:lnTo>
                <a:lnTo>
                  <a:pt x="231126" y="582384"/>
                </a:lnTo>
                <a:lnTo>
                  <a:pt x="211155" y="582384"/>
                </a:lnTo>
                <a:lnTo>
                  <a:pt x="167250" y="582384"/>
                </a:lnTo>
                <a:lnTo>
                  <a:pt x="142671" y="582384"/>
                </a:lnTo>
                <a:lnTo>
                  <a:pt x="132360" y="582384"/>
                </a:lnTo>
                <a:lnTo>
                  <a:pt x="78795" y="582384"/>
                </a:lnTo>
                <a:lnTo>
                  <a:pt x="63876" y="582384"/>
                </a:lnTo>
                <a:lnTo>
                  <a:pt x="0" y="58238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3139033" y="3723448"/>
            <a:ext cx="5450840" cy="657225"/>
          </a:xfrm>
          <a:custGeom>
            <a:avLst/>
            <a:gdLst>
              <a:gd name="connsiteX0" fmla="*/ 145596 w 3888921"/>
              <a:gd name="connsiteY0" fmla="*/ 0 h 582384"/>
              <a:gd name="connsiteX1" fmla="*/ 209472 w 3888921"/>
              <a:gd name="connsiteY1" fmla="*/ 0 h 582384"/>
              <a:gd name="connsiteX2" fmla="*/ 224391 w 3888921"/>
              <a:gd name="connsiteY2" fmla="*/ 0 h 582384"/>
              <a:gd name="connsiteX3" fmla="*/ 277956 w 3888921"/>
              <a:gd name="connsiteY3" fmla="*/ 0 h 582384"/>
              <a:gd name="connsiteX4" fmla="*/ 288267 w 3888921"/>
              <a:gd name="connsiteY4" fmla="*/ 0 h 582384"/>
              <a:gd name="connsiteX5" fmla="*/ 312846 w 3888921"/>
              <a:gd name="connsiteY5" fmla="*/ 0 h 582384"/>
              <a:gd name="connsiteX6" fmla="*/ 356751 w 3888921"/>
              <a:gd name="connsiteY6" fmla="*/ 0 h 582384"/>
              <a:gd name="connsiteX7" fmla="*/ 376723 w 3888921"/>
              <a:gd name="connsiteY7" fmla="*/ 0 h 582384"/>
              <a:gd name="connsiteX8" fmla="*/ 391641 w 3888921"/>
              <a:gd name="connsiteY8" fmla="*/ 0 h 582384"/>
              <a:gd name="connsiteX9" fmla="*/ 436790 w 3888921"/>
              <a:gd name="connsiteY9" fmla="*/ 0 h 582384"/>
              <a:gd name="connsiteX10" fmla="*/ 445206 w 3888921"/>
              <a:gd name="connsiteY10" fmla="*/ 0 h 582384"/>
              <a:gd name="connsiteX11" fmla="*/ 455517 w 3888921"/>
              <a:gd name="connsiteY11" fmla="*/ 0 h 582384"/>
              <a:gd name="connsiteX12" fmla="*/ 500666 w 3888921"/>
              <a:gd name="connsiteY12" fmla="*/ 0 h 582384"/>
              <a:gd name="connsiteX13" fmla="*/ 515584 w 3888921"/>
              <a:gd name="connsiteY13" fmla="*/ 0 h 582384"/>
              <a:gd name="connsiteX14" fmla="*/ 524001 w 3888921"/>
              <a:gd name="connsiteY14" fmla="*/ 0 h 582384"/>
              <a:gd name="connsiteX15" fmla="*/ 569150 w 3888921"/>
              <a:gd name="connsiteY15" fmla="*/ 0 h 582384"/>
              <a:gd name="connsiteX16" fmla="*/ 579460 w 3888921"/>
              <a:gd name="connsiteY16" fmla="*/ 0 h 582384"/>
              <a:gd name="connsiteX17" fmla="*/ 604040 w 3888921"/>
              <a:gd name="connsiteY17" fmla="*/ 0 h 582384"/>
              <a:gd name="connsiteX18" fmla="*/ 647944 w 3888921"/>
              <a:gd name="connsiteY18" fmla="*/ 0 h 582384"/>
              <a:gd name="connsiteX19" fmla="*/ 667916 w 3888921"/>
              <a:gd name="connsiteY19" fmla="*/ 0 h 582384"/>
              <a:gd name="connsiteX20" fmla="*/ 682835 w 3888921"/>
              <a:gd name="connsiteY20" fmla="*/ 0 h 582384"/>
              <a:gd name="connsiteX21" fmla="*/ 736400 w 3888921"/>
              <a:gd name="connsiteY21" fmla="*/ 0 h 582384"/>
              <a:gd name="connsiteX22" fmla="*/ 746711 w 3888921"/>
              <a:gd name="connsiteY22" fmla="*/ 0 h 582384"/>
              <a:gd name="connsiteX23" fmla="*/ 780924 w 3888921"/>
              <a:gd name="connsiteY23" fmla="*/ 0 h 582384"/>
              <a:gd name="connsiteX24" fmla="*/ 815195 w 3888921"/>
              <a:gd name="connsiteY24" fmla="*/ 0 h 582384"/>
              <a:gd name="connsiteX25" fmla="*/ 844800 w 3888921"/>
              <a:gd name="connsiteY25" fmla="*/ 0 h 582384"/>
              <a:gd name="connsiteX26" fmla="*/ 859719 w 3888921"/>
              <a:gd name="connsiteY26" fmla="*/ 0 h 582384"/>
              <a:gd name="connsiteX27" fmla="*/ 913284 w 3888921"/>
              <a:gd name="connsiteY27" fmla="*/ 0 h 582384"/>
              <a:gd name="connsiteX28" fmla="*/ 923595 w 3888921"/>
              <a:gd name="connsiteY28" fmla="*/ 0 h 582384"/>
              <a:gd name="connsiteX29" fmla="*/ 948174 w 3888921"/>
              <a:gd name="connsiteY29" fmla="*/ 0 h 582384"/>
              <a:gd name="connsiteX30" fmla="*/ 992079 w 3888921"/>
              <a:gd name="connsiteY30" fmla="*/ 0 h 582384"/>
              <a:gd name="connsiteX31" fmla="*/ 1012050 w 3888921"/>
              <a:gd name="connsiteY31" fmla="*/ 0 h 582384"/>
              <a:gd name="connsiteX32" fmla="*/ 1026969 w 3888921"/>
              <a:gd name="connsiteY32" fmla="*/ 0 h 582384"/>
              <a:gd name="connsiteX33" fmla="*/ 1042662 w 3888921"/>
              <a:gd name="connsiteY33" fmla="*/ 0 h 582384"/>
              <a:gd name="connsiteX34" fmla="*/ 1072118 w 3888921"/>
              <a:gd name="connsiteY34" fmla="*/ 0 h 582384"/>
              <a:gd name="connsiteX35" fmla="*/ 1080534 w 3888921"/>
              <a:gd name="connsiteY35" fmla="*/ 0 h 582384"/>
              <a:gd name="connsiteX36" fmla="*/ 1090845 w 3888921"/>
              <a:gd name="connsiteY36" fmla="*/ 0 h 582384"/>
              <a:gd name="connsiteX37" fmla="*/ 1106538 w 3888921"/>
              <a:gd name="connsiteY37" fmla="*/ 0 h 582384"/>
              <a:gd name="connsiteX38" fmla="*/ 1121457 w 3888921"/>
              <a:gd name="connsiteY38" fmla="*/ 0 h 582384"/>
              <a:gd name="connsiteX39" fmla="*/ 1135994 w 3888921"/>
              <a:gd name="connsiteY39" fmla="*/ 0 h 582384"/>
              <a:gd name="connsiteX40" fmla="*/ 1150912 w 3888921"/>
              <a:gd name="connsiteY40" fmla="*/ 0 h 582384"/>
              <a:gd name="connsiteX41" fmla="*/ 1159329 w 3888921"/>
              <a:gd name="connsiteY41" fmla="*/ 0 h 582384"/>
              <a:gd name="connsiteX42" fmla="*/ 1175022 w 3888921"/>
              <a:gd name="connsiteY42" fmla="*/ 0 h 582384"/>
              <a:gd name="connsiteX43" fmla="*/ 1185333 w 3888921"/>
              <a:gd name="connsiteY43" fmla="*/ 0 h 582384"/>
              <a:gd name="connsiteX44" fmla="*/ 1204478 w 3888921"/>
              <a:gd name="connsiteY44" fmla="*/ 0 h 582384"/>
              <a:gd name="connsiteX45" fmla="*/ 1209912 w 3888921"/>
              <a:gd name="connsiteY45" fmla="*/ 0 h 582384"/>
              <a:gd name="connsiteX46" fmla="*/ 1214789 w 3888921"/>
              <a:gd name="connsiteY46" fmla="*/ 0 h 582384"/>
              <a:gd name="connsiteX47" fmla="*/ 1239368 w 3888921"/>
              <a:gd name="connsiteY47" fmla="*/ 0 h 582384"/>
              <a:gd name="connsiteX48" fmla="*/ 1253817 w 3888921"/>
              <a:gd name="connsiteY48" fmla="*/ 0 h 582384"/>
              <a:gd name="connsiteX49" fmla="*/ 1273788 w 3888921"/>
              <a:gd name="connsiteY49" fmla="*/ 0 h 582384"/>
              <a:gd name="connsiteX50" fmla="*/ 1283272 w 3888921"/>
              <a:gd name="connsiteY50" fmla="*/ 0 h 582384"/>
              <a:gd name="connsiteX51" fmla="*/ 1288707 w 3888921"/>
              <a:gd name="connsiteY51" fmla="*/ 0 h 582384"/>
              <a:gd name="connsiteX52" fmla="*/ 1303244 w 3888921"/>
              <a:gd name="connsiteY52" fmla="*/ 0 h 582384"/>
              <a:gd name="connsiteX53" fmla="*/ 1318163 w 3888921"/>
              <a:gd name="connsiteY53" fmla="*/ 0 h 582384"/>
              <a:gd name="connsiteX54" fmla="*/ 1333856 w 3888921"/>
              <a:gd name="connsiteY54" fmla="*/ 0 h 582384"/>
              <a:gd name="connsiteX55" fmla="*/ 1342272 w 3888921"/>
              <a:gd name="connsiteY55" fmla="*/ 0 h 582384"/>
              <a:gd name="connsiteX56" fmla="*/ 1352583 w 3888921"/>
              <a:gd name="connsiteY56" fmla="*/ 0 h 582384"/>
              <a:gd name="connsiteX57" fmla="*/ 1371728 w 3888921"/>
              <a:gd name="connsiteY57" fmla="*/ 0 h 582384"/>
              <a:gd name="connsiteX58" fmla="*/ 1382039 w 3888921"/>
              <a:gd name="connsiteY58" fmla="*/ 0 h 582384"/>
              <a:gd name="connsiteX59" fmla="*/ 1397732 w 3888921"/>
              <a:gd name="connsiteY59" fmla="*/ 0 h 582384"/>
              <a:gd name="connsiteX60" fmla="*/ 1412650 w 3888921"/>
              <a:gd name="connsiteY60" fmla="*/ 0 h 582384"/>
              <a:gd name="connsiteX61" fmla="*/ 1421067 w 3888921"/>
              <a:gd name="connsiteY61" fmla="*/ 0 h 582384"/>
              <a:gd name="connsiteX62" fmla="*/ 1450523 w 3888921"/>
              <a:gd name="connsiteY62" fmla="*/ 0 h 582384"/>
              <a:gd name="connsiteX63" fmla="*/ 1466215 w 3888921"/>
              <a:gd name="connsiteY63" fmla="*/ 0 h 582384"/>
              <a:gd name="connsiteX64" fmla="*/ 1476526 w 3888921"/>
              <a:gd name="connsiteY64" fmla="*/ 0 h 582384"/>
              <a:gd name="connsiteX65" fmla="*/ 1501106 w 3888921"/>
              <a:gd name="connsiteY65" fmla="*/ 0 h 582384"/>
              <a:gd name="connsiteX66" fmla="*/ 1545010 w 3888921"/>
              <a:gd name="connsiteY66" fmla="*/ 0 h 582384"/>
              <a:gd name="connsiteX67" fmla="*/ 1564982 w 3888921"/>
              <a:gd name="connsiteY67" fmla="*/ 0 h 582384"/>
              <a:gd name="connsiteX68" fmla="*/ 1579901 w 3888921"/>
              <a:gd name="connsiteY68" fmla="*/ 0 h 582384"/>
              <a:gd name="connsiteX69" fmla="*/ 1633466 w 3888921"/>
              <a:gd name="connsiteY69" fmla="*/ 0 h 582384"/>
              <a:gd name="connsiteX70" fmla="*/ 1643777 w 3888921"/>
              <a:gd name="connsiteY70" fmla="*/ 0 h 582384"/>
              <a:gd name="connsiteX71" fmla="*/ 1677990 w 3888921"/>
              <a:gd name="connsiteY71" fmla="*/ 0 h 582384"/>
              <a:gd name="connsiteX72" fmla="*/ 1712261 w 3888921"/>
              <a:gd name="connsiteY72" fmla="*/ 0 h 582384"/>
              <a:gd name="connsiteX73" fmla="*/ 1741866 w 3888921"/>
              <a:gd name="connsiteY73" fmla="*/ 0 h 582384"/>
              <a:gd name="connsiteX74" fmla="*/ 1756785 w 3888921"/>
              <a:gd name="connsiteY74" fmla="*/ 0 h 582384"/>
              <a:gd name="connsiteX75" fmla="*/ 1810350 w 3888921"/>
              <a:gd name="connsiteY75" fmla="*/ 0 h 582384"/>
              <a:gd name="connsiteX76" fmla="*/ 1820661 w 3888921"/>
              <a:gd name="connsiteY76" fmla="*/ 0 h 582384"/>
              <a:gd name="connsiteX77" fmla="*/ 1845240 w 3888921"/>
              <a:gd name="connsiteY77" fmla="*/ 0 h 582384"/>
              <a:gd name="connsiteX78" fmla="*/ 1889145 w 3888921"/>
              <a:gd name="connsiteY78" fmla="*/ 0 h 582384"/>
              <a:gd name="connsiteX79" fmla="*/ 1909116 w 3888921"/>
              <a:gd name="connsiteY79" fmla="*/ 0 h 582384"/>
              <a:gd name="connsiteX80" fmla="*/ 1924035 w 3888921"/>
              <a:gd name="connsiteY80" fmla="*/ 0 h 582384"/>
              <a:gd name="connsiteX81" fmla="*/ 1969183 w 3888921"/>
              <a:gd name="connsiteY81" fmla="*/ 0 h 582384"/>
              <a:gd name="connsiteX82" fmla="*/ 1977600 w 3888921"/>
              <a:gd name="connsiteY82" fmla="*/ 0 h 582384"/>
              <a:gd name="connsiteX83" fmla="*/ 1987911 w 3888921"/>
              <a:gd name="connsiteY83" fmla="*/ 0 h 582384"/>
              <a:gd name="connsiteX84" fmla="*/ 2033059 w 3888921"/>
              <a:gd name="connsiteY84" fmla="*/ 0 h 582384"/>
              <a:gd name="connsiteX85" fmla="*/ 2047978 w 3888921"/>
              <a:gd name="connsiteY85" fmla="*/ 0 h 582384"/>
              <a:gd name="connsiteX86" fmla="*/ 2056395 w 3888921"/>
              <a:gd name="connsiteY86" fmla="*/ 0 h 582384"/>
              <a:gd name="connsiteX87" fmla="*/ 2078052 w 3888921"/>
              <a:gd name="connsiteY87" fmla="*/ 0 h 582384"/>
              <a:gd name="connsiteX88" fmla="*/ 2101544 w 3888921"/>
              <a:gd name="connsiteY88" fmla="*/ 0 h 582384"/>
              <a:gd name="connsiteX89" fmla="*/ 2111854 w 3888921"/>
              <a:gd name="connsiteY89" fmla="*/ 0 h 582384"/>
              <a:gd name="connsiteX90" fmla="*/ 2136434 w 3888921"/>
              <a:gd name="connsiteY90" fmla="*/ 0 h 582384"/>
              <a:gd name="connsiteX91" fmla="*/ 2141928 w 3888921"/>
              <a:gd name="connsiteY91" fmla="*/ 0 h 582384"/>
              <a:gd name="connsiteX92" fmla="*/ 2156847 w 3888921"/>
              <a:gd name="connsiteY92" fmla="*/ 0 h 582384"/>
              <a:gd name="connsiteX93" fmla="*/ 2180338 w 3888921"/>
              <a:gd name="connsiteY93" fmla="*/ 0 h 582384"/>
              <a:gd name="connsiteX94" fmla="*/ 2200310 w 3888921"/>
              <a:gd name="connsiteY94" fmla="*/ 0 h 582384"/>
              <a:gd name="connsiteX95" fmla="*/ 2210412 w 3888921"/>
              <a:gd name="connsiteY95" fmla="*/ 0 h 582384"/>
              <a:gd name="connsiteX96" fmla="*/ 2215228 w 3888921"/>
              <a:gd name="connsiteY96" fmla="*/ 0 h 582384"/>
              <a:gd name="connsiteX97" fmla="*/ 2220723 w 3888921"/>
              <a:gd name="connsiteY97" fmla="*/ 0 h 582384"/>
              <a:gd name="connsiteX98" fmla="*/ 2245302 w 3888921"/>
              <a:gd name="connsiteY98" fmla="*/ 0 h 582384"/>
              <a:gd name="connsiteX99" fmla="*/ 2268794 w 3888921"/>
              <a:gd name="connsiteY99" fmla="*/ 0 h 582384"/>
              <a:gd name="connsiteX100" fmla="*/ 2279104 w 3888921"/>
              <a:gd name="connsiteY100" fmla="*/ 0 h 582384"/>
              <a:gd name="connsiteX101" fmla="*/ 2289207 w 3888921"/>
              <a:gd name="connsiteY101" fmla="*/ 0 h 582384"/>
              <a:gd name="connsiteX102" fmla="*/ 2309179 w 3888921"/>
              <a:gd name="connsiteY102" fmla="*/ 0 h 582384"/>
              <a:gd name="connsiteX103" fmla="*/ 2324097 w 3888921"/>
              <a:gd name="connsiteY103" fmla="*/ 0 h 582384"/>
              <a:gd name="connsiteX104" fmla="*/ 2347589 w 3888921"/>
              <a:gd name="connsiteY104" fmla="*/ 0 h 582384"/>
              <a:gd name="connsiteX105" fmla="*/ 2369246 w 3888921"/>
              <a:gd name="connsiteY105" fmla="*/ 0 h 582384"/>
              <a:gd name="connsiteX106" fmla="*/ 2377662 w 3888921"/>
              <a:gd name="connsiteY106" fmla="*/ 0 h 582384"/>
              <a:gd name="connsiteX107" fmla="*/ 2387973 w 3888921"/>
              <a:gd name="connsiteY107" fmla="*/ 0 h 582384"/>
              <a:gd name="connsiteX108" fmla="*/ 2433122 w 3888921"/>
              <a:gd name="connsiteY108" fmla="*/ 0 h 582384"/>
              <a:gd name="connsiteX109" fmla="*/ 2448040 w 3888921"/>
              <a:gd name="connsiteY109" fmla="*/ 0 h 582384"/>
              <a:gd name="connsiteX110" fmla="*/ 2456457 w 3888921"/>
              <a:gd name="connsiteY110" fmla="*/ 0 h 582384"/>
              <a:gd name="connsiteX111" fmla="*/ 2501605 w 3888921"/>
              <a:gd name="connsiteY111" fmla="*/ 0 h 582384"/>
              <a:gd name="connsiteX112" fmla="*/ 2511917 w 3888921"/>
              <a:gd name="connsiteY112" fmla="*/ 0 h 582384"/>
              <a:gd name="connsiteX113" fmla="*/ 2536496 w 3888921"/>
              <a:gd name="connsiteY113" fmla="*/ 0 h 582384"/>
              <a:gd name="connsiteX114" fmla="*/ 2580400 w 3888921"/>
              <a:gd name="connsiteY114" fmla="*/ 0 h 582384"/>
              <a:gd name="connsiteX115" fmla="*/ 2600372 w 3888921"/>
              <a:gd name="connsiteY115" fmla="*/ 0 h 582384"/>
              <a:gd name="connsiteX116" fmla="*/ 2615291 w 3888921"/>
              <a:gd name="connsiteY116" fmla="*/ 0 h 582384"/>
              <a:gd name="connsiteX117" fmla="*/ 2668856 w 3888921"/>
              <a:gd name="connsiteY117" fmla="*/ 0 h 582384"/>
              <a:gd name="connsiteX118" fmla="*/ 2679167 w 3888921"/>
              <a:gd name="connsiteY118" fmla="*/ 0 h 582384"/>
              <a:gd name="connsiteX119" fmla="*/ 2713380 w 3888921"/>
              <a:gd name="connsiteY119" fmla="*/ 0 h 582384"/>
              <a:gd name="connsiteX120" fmla="*/ 2747650 w 3888921"/>
              <a:gd name="connsiteY120" fmla="*/ 0 h 582384"/>
              <a:gd name="connsiteX121" fmla="*/ 2777256 w 3888921"/>
              <a:gd name="connsiteY121" fmla="*/ 0 h 582384"/>
              <a:gd name="connsiteX122" fmla="*/ 2792175 w 3888921"/>
              <a:gd name="connsiteY122" fmla="*/ 0 h 582384"/>
              <a:gd name="connsiteX123" fmla="*/ 2845740 w 3888921"/>
              <a:gd name="connsiteY123" fmla="*/ 0 h 582384"/>
              <a:gd name="connsiteX124" fmla="*/ 2856051 w 3888921"/>
              <a:gd name="connsiteY124" fmla="*/ 0 h 582384"/>
              <a:gd name="connsiteX125" fmla="*/ 2858976 w 3888921"/>
              <a:gd name="connsiteY125" fmla="*/ 0 h 582384"/>
              <a:gd name="connsiteX126" fmla="*/ 2880630 w 3888921"/>
              <a:gd name="connsiteY126" fmla="*/ 0 h 582384"/>
              <a:gd name="connsiteX127" fmla="*/ 2922852 w 3888921"/>
              <a:gd name="connsiteY127" fmla="*/ 0 h 582384"/>
              <a:gd name="connsiteX128" fmla="*/ 2924535 w 3888921"/>
              <a:gd name="connsiteY128" fmla="*/ 0 h 582384"/>
              <a:gd name="connsiteX129" fmla="*/ 2937771 w 3888921"/>
              <a:gd name="connsiteY129" fmla="*/ 0 h 582384"/>
              <a:gd name="connsiteX130" fmla="*/ 2944506 w 3888921"/>
              <a:gd name="connsiteY130" fmla="*/ 0 h 582384"/>
              <a:gd name="connsiteX131" fmla="*/ 2959425 w 3888921"/>
              <a:gd name="connsiteY131" fmla="*/ 0 h 582384"/>
              <a:gd name="connsiteX132" fmla="*/ 2975118 w 3888921"/>
              <a:gd name="connsiteY132" fmla="*/ 0 h 582384"/>
              <a:gd name="connsiteX133" fmla="*/ 2991336 w 3888921"/>
              <a:gd name="connsiteY133" fmla="*/ 0 h 582384"/>
              <a:gd name="connsiteX134" fmla="*/ 3001647 w 3888921"/>
              <a:gd name="connsiteY134" fmla="*/ 0 h 582384"/>
              <a:gd name="connsiteX135" fmla="*/ 3004574 w 3888921"/>
              <a:gd name="connsiteY135" fmla="*/ 0 h 582384"/>
              <a:gd name="connsiteX136" fmla="*/ 3012990 w 3888921"/>
              <a:gd name="connsiteY136" fmla="*/ 0 h 582384"/>
              <a:gd name="connsiteX137" fmla="*/ 3023301 w 3888921"/>
              <a:gd name="connsiteY137" fmla="*/ 0 h 582384"/>
              <a:gd name="connsiteX138" fmla="*/ 3026226 w 3888921"/>
              <a:gd name="connsiteY138" fmla="*/ 0 h 582384"/>
              <a:gd name="connsiteX139" fmla="*/ 3038994 w 3888921"/>
              <a:gd name="connsiteY139" fmla="*/ 0 h 582384"/>
              <a:gd name="connsiteX140" fmla="*/ 3053913 w 3888921"/>
              <a:gd name="connsiteY140" fmla="*/ 0 h 582384"/>
              <a:gd name="connsiteX141" fmla="*/ 3068450 w 3888921"/>
              <a:gd name="connsiteY141" fmla="*/ 0 h 582384"/>
              <a:gd name="connsiteX142" fmla="*/ 3070131 w 3888921"/>
              <a:gd name="connsiteY142" fmla="*/ 0 h 582384"/>
              <a:gd name="connsiteX143" fmla="*/ 3083368 w 3888921"/>
              <a:gd name="connsiteY143" fmla="*/ 0 h 582384"/>
              <a:gd name="connsiteX144" fmla="*/ 3090102 w 3888921"/>
              <a:gd name="connsiteY144" fmla="*/ 0 h 582384"/>
              <a:gd name="connsiteX145" fmla="*/ 3091785 w 3888921"/>
              <a:gd name="connsiteY145" fmla="*/ 0 h 582384"/>
              <a:gd name="connsiteX146" fmla="*/ 3105021 w 3888921"/>
              <a:gd name="connsiteY146" fmla="*/ 0 h 582384"/>
              <a:gd name="connsiteX147" fmla="*/ 3107478 w 3888921"/>
              <a:gd name="connsiteY147" fmla="*/ 0 h 582384"/>
              <a:gd name="connsiteX148" fmla="*/ 3117789 w 3888921"/>
              <a:gd name="connsiteY148" fmla="*/ 0 h 582384"/>
              <a:gd name="connsiteX149" fmla="*/ 3136934 w 3888921"/>
              <a:gd name="connsiteY149" fmla="*/ 0 h 582384"/>
              <a:gd name="connsiteX150" fmla="*/ 3142368 w 3888921"/>
              <a:gd name="connsiteY150" fmla="*/ 0 h 582384"/>
              <a:gd name="connsiteX151" fmla="*/ 3147244 w 3888921"/>
              <a:gd name="connsiteY151" fmla="*/ 0 h 582384"/>
              <a:gd name="connsiteX152" fmla="*/ 3150170 w 3888921"/>
              <a:gd name="connsiteY152" fmla="*/ 0 h 582384"/>
              <a:gd name="connsiteX153" fmla="*/ 3158586 w 3888921"/>
              <a:gd name="connsiteY153" fmla="*/ 0 h 582384"/>
              <a:gd name="connsiteX154" fmla="*/ 3168897 w 3888921"/>
              <a:gd name="connsiteY154" fmla="*/ 0 h 582384"/>
              <a:gd name="connsiteX155" fmla="*/ 3171824 w 3888921"/>
              <a:gd name="connsiteY155" fmla="*/ 0 h 582384"/>
              <a:gd name="connsiteX156" fmla="*/ 3186273 w 3888921"/>
              <a:gd name="connsiteY156" fmla="*/ 0 h 582384"/>
              <a:gd name="connsiteX157" fmla="*/ 3206244 w 3888921"/>
              <a:gd name="connsiteY157" fmla="*/ 0 h 582384"/>
              <a:gd name="connsiteX158" fmla="*/ 3214046 w 3888921"/>
              <a:gd name="connsiteY158" fmla="*/ 0 h 582384"/>
              <a:gd name="connsiteX159" fmla="*/ 3215728 w 3888921"/>
              <a:gd name="connsiteY159" fmla="*/ 0 h 582384"/>
              <a:gd name="connsiteX160" fmla="*/ 3221163 w 3888921"/>
              <a:gd name="connsiteY160" fmla="*/ 0 h 582384"/>
              <a:gd name="connsiteX161" fmla="*/ 3228964 w 3888921"/>
              <a:gd name="connsiteY161" fmla="*/ 0 h 582384"/>
              <a:gd name="connsiteX162" fmla="*/ 3235700 w 3888921"/>
              <a:gd name="connsiteY162" fmla="*/ 0 h 582384"/>
              <a:gd name="connsiteX163" fmla="*/ 3237381 w 3888921"/>
              <a:gd name="connsiteY163" fmla="*/ 0 h 582384"/>
              <a:gd name="connsiteX164" fmla="*/ 3250618 w 3888921"/>
              <a:gd name="connsiteY164" fmla="*/ 0 h 582384"/>
              <a:gd name="connsiteX165" fmla="*/ 3266311 w 3888921"/>
              <a:gd name="connsiteY165" fmla="*/ 0 h 582384"/>
              <a:gd name="connsiteX166" fmla="*/ 3274728 w 3888921"/>
              <a:gd name="connsiteY166" fmla="*/ 0 h 582384"/>
              <a:gd name="connsiteX167" fmla="*/ 3282529 w 3888921"/>
              <a:gd name="connsiteY167" fmla="*/ 0 h 582384"/>
              <a:gd name="connsiteX168" fmla="*/ 3285039 w 3888921"/>
              <a:gd name="connsiteY168" fmla="*/ 0 h 582384"/>
              <a:gd name="connsiteX169" fmla="*/ 3292840 w 3888921"/>
              <a:gd name="connsiteY169" fmla="*/ 0 h 582384"/>
              <a:gd name="connsiteX170" fmla="*/ 3304184 w 3888921"/>
              <a:gd name="connsiteY170" fmla="*/ 0 h 582384"/>
              <a:gd name="connsiteX171" fmla="*/ 3314495 w 3888921"/>
              <a:gd name="connsiteY171" fmla="*/ 0 h 582384"/>
              <a:gd name="connsiteX172" fmla="*/ 3317420 w 3888921"/>
              <a:gd name="connsiteY172" fmla="*/ 0 h 582384"/>
              <a:gd name="connsiteX173" fmla="*/ 3330188 w 3888921"/>
              <a:gd name="connsiteY173" fmla="*/ 0 h 582384"/>
              <a:gd name="connsiteX174" fmla="*/ 3345106 w 3888921"/>
              <a:gd name="connsiteY174" fmla="*/ 0 h 582384"/>
              <a:gd name="connsiteX175" fmla="*/ 3353523 w 3888921"/>
              <a:gd name="connsiteY175" fmla="*/ 0 h 582384"/>
              <a:gd name="connsiteX176" fmla="*/ 3361324 w 3888921"/>
              <a:gd name="connsiteY176" fmla="*/ 0 h 582384"/>
              <a:gd name="connsiteX177" fmla="*/ 3381296 w 3888921"/>
              <a:gd name="connsiteY177" fmla="*/ 0 h 582384"/>
              <a:gd name="connsiteX178" fmla="*/ 3382978 w 3888921"/>
              <a:gd name="connsiteY178" fmla="*/ 0 h 582384"/>
              <a:gd name="connsiteX179" fmla="*/ 3396214 w 3888921"/>
              <a:gd name="connsiteY179" fmla="*/ 0 h 582384"/>
              <a:gd name="connsiteX180" fmla="*/ 3398671 w 3888921"/>
              <a:gd name="connsiteY180" fmla="*/ 0 h 582384"/>
              <a:gd name="connsiteX181" fmla="*/ 3408982 w 3888921"/>
              <a:gd name="connsiteY181" fmla="*/ 0 h 582384"/>
              <a:gd name="connsiteX182" fmla="*/ 3433561 w 3888921"/>
              <a:gd name="connsiteY182" fmla="*/ 0 h 582384"/>
              <a:gd name="connsiteX183" fmla="*/ 3449780 w 3888921"/>
              <a:gd name="connsiteY183" fmla="*/ 0 h 582384"/>
              <a:gd name="connsiteX184" fmla="*/ 3460090 w 3888921"/>
              <a:gd name="connsiteY184" fmla="*/ 0 h 582384"/>
              <a:gd name="connsiteX185" fmla="*/ 3477466 w 3888921"/>
              <a:gd name="connsiteY185" fmla="*/ 0 h 582384"/>
              <a:gd name="connsiteX186" fmla="*/ 3494304 w 3888921"/>
              <a:gd name="connsiteY186" fmla="*/ 0 h 582384"/>
              <a:gd name="connsiteX187" fmla="*/ 3497437 w 3888921"/>
              <a:gd name="connsiteY187" fmla="*/ 0 h 582384"/>
              <a:gd name="connsiteX188" fmla="*/ 3512356 w 3888921"/>
              <a:gd name="connsiteY188" fmla="*/ 0 h 582384"/>
              <a:gd name="connsiteX189" fmla="*/ 3528574 w 3888921"/>
              <a:gd name="connsiteY189" fmla="*/ 0 h 582384"/>
              <a:gd name="connsiteX190" fmla="*/ 3558180 w 3888921"/>
              <a:gd name="connsiteY190" fmla="*/ 0 h 582384"/>
              <a:gd name="connsiteX191" fmla="*/ 3565921 w 3888921"/>
              <a:gd name="connsiteY191" fmla="*/ 0 h 582384"/>
              <a:gd name="connsiteX192" fmla="*/ 3573099 w 3888921"/>
              <a:gd name="connsiteY192" fmla="*/ 0 h 582384"/>
              <a:gd name="connsiteX193" fmla="*/ 3576232 w 3888921"/>
              <a:gd name="connsiteY193" fmla="*/ 0 h 582384"/>
              <a:gd name="connsiteX194" fmla="*/ 3610446 w 3888921"/>
              <a:gd name="connsiteY194" fmla="*/ 0 h 582384"/>
              <a:gd name="connsiteX195" fmla="*/ 3626664 w 3888921"/>
              <a:gd name="connsiteY195" fmla="*/ 0 h 582384"/>
              <a:gd name="connsiteX196" fmla="*/ 3636975 w 3888921"/>
              <a:gd name="connsiteY196" fmla="*/ 0 h 582384"/>
              <a:gd name="connsiteX197" fmla="*/ 3644716 w 3888921"/>
              <a:gd name="connsiteY197" fmla="*/ 0 h 582384"/>
              <a:gd name="connsiteX198" fmla="*/ 3661554 w 3888921"/>
              <a:gd name="connsiteY198" fmla="*/ 0 h 582384"/>
              <a:gd name="connsiteX199" fmla="*/ 3674322 w 3888921"/>
              <a:gd name="connsiteY199" fmla="*/ 0 h 582384"/>
              <a:gd name="connsiteX200" fmla="*/ 3689241 w 3888921"/>
              <a:gd name="connsiteY200" fmla="*/ 0 h 582384"/>
              <a:gd name="connsiteX201" fmla="*/ 3705459 w 3888921"/>
              <a:gd name="connsiteY201" fmla="*/ 0 h 582384"/>
              <a:gd name="connsiteX202" fmla="*/ 3725430 w 3888921"/>
              <a:gd name="connsiteY202" fmla="*/ 0 h 582384"/>
              <a:gd name="connsiteX203" fmla="*/ 3740349 w 3888921"/>
              <a:gd name="connsiteY203" fmla="*/ 0 h 582384"/>
              <a:gd name="connsiteX204" fmla="*/ 3742806 w 3888921"/>
              <a:gd name="connsiteY204" fmla="*/ 0 h 582384"/>
              <a:gd name="connsiteX205" fmla="*/ 3753117 w 3888921"/>
              <a:gd name="connsiteY205" fmla="*/ 0 h 582384"/>
              <a:gd name="connsiteX206" fmla="*/ 3756042 w 3888921"/>
              <a:gd name="connsiteY206" fmla="*/ 0 h 582384"/>
              <a:gd name="connsiteX207" fmla="*/ 3777696 w 3888921"/>
              <a:gd name="connsiteY207" fmla="*/ 0 h 582384"/>
              <a:gd name="connsiteX208" fmla="*/ 3785497 w 3888921"/>
              <a:gd name="connsiteY208" fmla="*/ 0 h 582384"/>
              <a:gd name="connsiteX209" fmla="*/ 3793914 w 3888921"/>
              <a:gd name="connsiteY209" fmla="*/ 0 h 582384"/>
              <a:gd name="connsiteX210" fmla="*/ 3804225 w 3888921"/>
              <a:gd name="connsiteY210" fmla="*/ 0 h 582384"/>
              <a:gd name="connsiteX211" fmla="*/ 3819918 w 3888921"/>
              <a:gd name="connsiteY211" fmla="*/ 0 h 582384"/>
              <a:gd name="connsiteX212" fmla="*/ 3821601 w 3888921"/>
              <a:gd name="connsiteY212" fmla="*/ 0 h 582384"/>
              <a:gd name="connsiteX213" fmla="*/ 3834837 w 3888921"/>
              <a:gd name="connsiteY213" fmla="*/ 0 h 582384"/>
              <a:gd name="connsiteX214" fmla="*/ 3841572 w 3888921"/>
              <a:gd name="connsiteY214" fmla="*/ 0 h 582384"/>
              <a:gd name="connsiteX215" fmla="*/ 3849373 w 3888921"/>
              <a:gd name="connsiteY215" fmla="*/ 0 h 582384"/>
              <a:gd name="connsiteX216" fmla="*/ 3856491 w 3888921"/>
              <a:gd name="connsiteY216" fmla="*/ 0 h 582384"/>
              <a:gd name="connsiteX217" fmla="*/ 3864292 w 3888921"/>
              <a:gd name="connsiteY217" fmla="*/ 0 h 582384"/>
              <a:gd name="connsiteX218" fmla="*/ 3872709 w 3888921"/>
              <a:gd name="connsiteY218" fmla="*/ 0 h 582384"/>
              <a:gd name="connsiteX219" fmla="*/ 3888402 w 3888921"/>
              <a:gd name="connsiteY219" fmla="*/ 0 h 582384"/>
              <a:gd name="connsiteX220" fmla="*/ 3888921 w 3888921"/>
              <a:gd name="connsiteY220" fmla="*/ 0 h 582384"/>
              <a:gd name="connsiteX221" fmla="*/ 3743325 w 3888921"/>
              <a:gd name="connsiteY221" fmla="*/ 582384 h 582384"/>
              <a:gd name="connsiteX222" fmla="*/ 3742806 w 3888921"/>
              <a:gd name="connsiteY222" fmla="*/ 582384 h 582384"/>
              <a:gd name="connsiteX223" fmla="*/ 3727113 w 3888921"/>
              <a:gd name="connsiteY223" fmla="*/ 582384 h 582384"/>
              <a:gd name="connsiteX224" fmla="*/ 3718696 w 3888921"/>
              <a:gd name="connsiteY224" fmla="*/ 582384 h 582384"/>
              <a:gd name="connsiteX225" fmla="*/ 3710895 w 3888921"/>
              <a:gd name="connsiteY225" fmla="*/ 582384 h 582384"/>
              <a:gd name="connsiteX226" fmla="*/ 3703777 w 3888921"/>
              <a:gd name="connsiteY226" fmla="*/ 582384 h 582384"/>
              <a:gd name="connsiteX227" fmla="*/ 3695976 w 3888921"/>
              <a:gd name="connsiteY227" fmla="*/ 582384 h 582384"/>
              <a:gd name="connsiteX228" fmla="*/ 3689241 w 3888921"/>
              <a:gd name="connsiteY228" fmla="*/ 582384 h 582384"/>
              <a:gd name="connsiteX229" fmla="*/ 3676005 w 3888921"/>
              <a:gd name="connsiteY229" fmla="*/ 582384 h 582384"/>
              <a:gd name="connsiteX230" fmla="*/ 3674322 w 3888921"/>
              <a:gd name="connsiteY230" fmla="*/ 582384 h 582384"/>
              <a:gd name="connsiteX231" fmla="*/ 3658629 w 3888921"/>
              <a:gd name="connsiteY231" fmla="*/ 582384 h 582384"/>
              <a:gd name="connsiteX232" fmla="*/ 3648318 w 3888921"/>
              <a:gd name="connsiteY232" fmla="*/ 582384 h 582384"/>
              <a:gd name="connsiteX233" fmla="*/ 3639901 w 3888921"/>
              <a:gd name="connsiteY233" fmla="*/ 582384 h 582384"/>
              <a:gd name="connsiteX234" fmla="*/ 3632100 w 3888921"/>
              <a:gd name="connsiteY234" fmla="*/ 582384 h 582384"/>
              <a:gd name="connsiteX235" fmla="*/ 3610446 w 3888921"/>
              <a:gd name="connsiteY235" fmla="*/ 582384 h 582384"/>
              <a:gd name="connsiteX236" fmla="*/ 3607521 w 3888921"/>
              <a:gd name="connsiteY236" fmla="*/ 582384 h 582384"/>
              <a:gd name="connsiteX237" fmla="*/ 3597210 w 3888921"/>
              <a:gd name="connsiteY237" fmla="*/ 582384 h 582384"/>
              <a:gd name="connsiteX238" fmla="*/ 3594753 w 3888921"/>
              <a:gd name="connsiteY238" fmla="*/ 582384 h 582384"/>
              <a:gd name="connsiteX239" fmla="*/ 3579834 w 3888921"/>
              <a:gd name="connsiteY239" fmla="*/ 582384 h 582384"/>
              <a:gd name="connsiteX240" fmla="*/ 3559863 w 3888921"/>
              <a:gd name="connsiteY240" fmla="*/ 582384 h 582384"/>
              <a:gd name="connsiteX241" fmla="*/ 3543645 w 3888921"/>
              <a:gd name="connsiteY241" fmla="*/ 582384 h 582384"/>
              <a:gd name="connsiteX242" fmla="*/ 3528726 w 3888921"/>
              <a:gd name="connsiteY242" fmla="*/ 582384 h 582384"/>
              <a:gd name="connsiteX243" fmla="*/ 3515958 w 3888921"/>
              <a:gd name="connsiteY243" fmla="*/ 582384 h 582384"/>
              <a:gd name="connsiteX244" fmla="*/ 3499120 w 3888921"/>
              <a:gd name="connsiteY244" fmla="*/ 582384 h 582384"/>
              <a:gd name="connsiteX245" fmla="*/ 3491379 w 3888921"/>
              <a:gd name="connsiteY245" fmla="*/ 582384 h 582384"/>
              <a:gd name="connsiteX246" fmla="*/ 3481068 w 3888921"/>
              <a:gd name="connsiteY246" fmla="*/ 582384 h 582384"/>
              <a:gd name="connsiteX247" fmla="*/ 3464850 w 3888921"/>
              <a:gd name="connsiteY247" fmla="*/ 582384 h 582384"/>
              <a:gd name="connsiteX248" fmla="*/ 3430636 w 3888921"/>
              <a:gd name="connsiteY248" fmla="*/ 582384 h 582384"/>
              <a:gd name="connsiteX249" fmla="*/ 3427503 w 3888921"/>
              <a:gd name="connsiteY249" fmla="*/ 582384 h 582384"/>
              <a:gd name="connsiteX250" fmla="*/ 3420325 w 3888921"/>
              <a:gd name="connsiteY250" fmla="*/ 582384 h 582384"/>
              <a:gd name="connsiteX251" fmla="*/ 3412584 w 3888921"/>
              <a:gd name="connsiteY251" fmla="*/ 582384 h 582384"/>
              <a:gd name="connsiteX252" fmla="*/ 3382978 w 3888921"/>
              <a:gd name="connsiteY252" fmla="*/ 582384 h 582384"/>
              <a:gd name="connsiteX253" fmla="*/ 3366760 w 3888921"/>
              <a:gd name="connsiteY253" fmla="*/ 582384 h 582384"/>
              <a:gd name="connsiteX254" fmla="*/ 3351842 w 3888921"/>
              <a:gd name="connsiteY254" fmla="*/ 582384 h 582384"/>
              <a:gd name="connsiteX255" fmla="*/ 3348708 w 3888921"/>
              <a:gd name="connsiteY255" fmla="*/ 582384 h 582384"/>
              <a:gd name="connsiteX256" fmla="*/ 3331870 w 3888921"/>
              <a:gd name="connsiteY256" fmla="*/ 582384 h 582384"/>
              <a:gd name="connsiteX257" fmla="*/ 3314495 w 3888921"/>
              <a:gd name="connsiteY257" fmla="*/ 582384 h 582384"/>
              <a:gd name="connsiteX258" fmla="*/ 3304184 w 3888921"/>
              <a:gd name="connsiteY258" fmla="*/ 582384 h 582384"/>
              <a:gd name="connsiteX259" fmla="*/ 3287966 w 3888921"/>
              <a:gd name="connsiteY259" fmla="*/ 582384 h 582384"/>
              <a:gd name="connsiteX260" fmla="*/ 3263386 w 3888921"/>
              <a:gd name="connsiteY260" fmla="*/ 582384 h 582384"/>
              <a:gd name="connsiteX261" fmla="*/ 3253075 w 3888921"/>
              <a:gd name="connsiteY261" fmla="*/ 582384 h 582384"/>
              <a:gd name="connsiteX262" fmla="*/ 3250618 w 3888921"/>
              <a:gd name="connsiteY262" fmla="*/ 582384 h 582384"/>
              <a:gd name="connsiteX263" fmla="*/ 3237383 w 3888921"/>
              <a:gd name="connsiteY263" fmla="*/ 582384 h 582384"/>
              <a:gd name="connsiteX264" fmla="*/ 3235700 w 3888921"/>
              <a:gd name="connsiteY264" fmla="*/ 582384 h 582384"/>
              <a:gd name="connsiteX265" fmla="*/ 3215728 w 3888921"/>
              <a:gd name="connsiteY265" fmla="*/ 582384 h 582384"/>
              <a:gd name="connsiteX266" fmla="*/ 3207927 w 3888921"/>
              <a:gd name="connsiteY266" fmla="*/ 582384 h 582384"/>
              <a:gd name="connsiteX267" fmla="*/ 3199510 w 3888921"/>
              <a:gd name="connsiteY267" fmla="*/ 582384 h 582384"/>
              <a:gd name="connsiteX268" fmla="*/ 3184592 w 3888921"/>
              <a:gd name="connsiteY268" fmla="*/ 582384 h 582384"/>
              <a:gd name="connsiteX269" fmla="*/ 3171824 w 3888921"/>
              <a:gd name="connsiteY269" fmla="*/ 582384 h 582384"/>
              <a:gd name="connsiteX270" fmla="*/ 3168898 w 3888921"/>
              <a:gd name="connsiteY270" fmla="*/ 582384 h 582384"/>
              <a:gd name="connsiteX271" fmla="*/ 3158588 w 3888921"/>
              <a:gd name="connsiteY271" fmla="*/ 582384 h 582384"/>
              <a:gd name="connsiteX272" fmla="*/ 3147244 w 3888921"/>
              <a:gd name="connsiteY272" fmla="*/ 582384 h 582384"/>
              <a:gd name="connsiteX273" fmla="*/ 3139443 w 3888921"/>
              <a:gd name="connsiteY273" fmla="*/ 582384 h 582384"/>
              <a:gd name="connsiteX274" fmla="*/ 3136934 w 3888921"/>
              <a:gd name="connsiteY274" fmla="*/ 582384 h 582384"/>
              <a:gd name="connsiteX275" fmla="*/ 3129132 w 3888921"/>
              <a:gd name="connsiteY275" fmla="*/ 582384 h 582384"/>
              <a:gd name="connsiteX276" fmla="*/ 3120716 w 3888921"/>
              <a:gd name="connsiteY276" fmla="*/ 582384 h 582384"/>
              <a:gd name="connsiteX277" fmla="*/ 3105023 w 3888921"/>
              <a:gd name="connsiteY277" fmla="*/ 582384 h 582384"/>
              <a:gd name="connsiteX278" fmla="*/ 3091785 w 3888921"/>
              <a:gd name="connsiteY278" fmla="*/ 582384 h 582384"/>
              <a:gd name="connsiteX279" fmla="*/ 3090104 w 3888921"/>
              <a:gd name="connsiteY279" fmla="*/ 582384 h 582384"/>
              <a:gd name="connsiteX280" fmla="*/ 3083368 w 3888921"/>
              <a:gd name="connsiteY280" fmla="*/ 582384 h 582384"/>
              <a:gd name="connsiteX281" fmla="*/ 3075567 w 3888921"/>
              <a:gd name="connsiteY281" fmla="*/ 582384 h 582384"/>
              <a:gd name="connsiteX282" fmla="*/ 3070132 w 3888921"/>
              <a:gd name="connsiteY282" fmla="*/ 582384 h 582384"/>
              <a:gd name="connsiteX283" fmla="*/ 3068450 w 3888921"/>
              <a:gd name="connsiteY283" fmla="*/ 582384 h 582384"/>
              <a:gd name="connsiteX284" fmla="*/ 3060648 w 3888921"/>
              <a:gd name="connsiteY284" fmla="*/ 582384 h 582384"/>
              <a:gd name="connsiteX285" fmla="*/ 3040677 w 3888921"/>
              <a:gd name="connsiteY285" fmla="*/ 582384 h 582384"/>
              <a:gd name="connsiteX286" fmla="*/ 3026228 w 3888921"/>
              <a:gd name="connsiteY286" fmla="*/ 582384 h 582384"/>
              <a:gd name="connsiteX287" fmla="*/ 3023301 w 3888921"/>
              <a:gd name="connsiteY287" fmla="*/ 582384 h 582384"/>
              <a:gd name="connsiteX288" fmla="*/ 3012990 w 3888921"/>
              <a:gd name="connsiteY288" fmla="*/ 582384 h 582384"/>
              <a:gd name="connsiteX289" fmla="*/ 3004574 w 3888921"/>
              <a:gd name="connsiteY289" fmla="*/ 582384 h 582384"/>
              <a:gd name="connsiteX290" fmla="*/ 3001648 w 3888921"/>
              <a:gd name="connsiteY290" fmla="*/ 582384 h 582384"/>
              <a:gd name="connsiteX291" fmla="*/ 2996772 w 3888921"/>
              <a:gd name="connsiteY291" fmla="*/ 582384 h 582384"/>
              <a:gd name="connsiteX292" fmla="*/ 2991338 w 3888921"/>
              <a:gd name="connsiteY292" fmla="*/ 582384 h 582384"/>
              <a:gd name="connsiteX293" fmla="*/ 2972193 w 3888921"/>
              <a:gd name="connsiteY293" fmla="*/ 582384 h 582384"/>
              <a:gd name="connsiteX294" fmla="*/ 2961882 w 3888921"/>
              <a:gd name="connsiteY294" fmla="*/ 582384 h 582384"/>
              <a:gd name="connsiteX295" fmla="*/ 2959425 w 3888921"/>
              <a:gd name="connsiteY295" fmla="*/ 582384 h 582384"/>
              <a:gd name="connsiteX296" fmla="*/ 2946189 w 3888921"/>
              <a:gd name="connsiteY296" fmla="*/ 582384 h 582384"/>
              <a:gd name="connsiteX297" fmla="*/ 2944506 w 3888921"/>
              <a:gd name="connsiteY297" fmla="*/ 582384 h 582384"/>
              <a:gd name="connsiteX298" fmla="*/ 2937772 w 3888921"/>
              <a:gd name="connsiteY298" fmla="*/ 582384 h 582384"/>
              <a:gd name="connsiteX299" fmla="*/ 2924535 w 3888921"/>
              <a:gd name="connsiteY299" fmla="*/ 582384 h 582384"/>
              <a:gd name="connsiteX300" fmla="*/ 2922853 w 3888921"/>
              <a:gd name="connsiteY300" fmla="*/ 582384 h 582384"/>
              <a:gd name="connsiteX301" fmla="*/ 2908317 w 3888921"/>
              <a:gd name="connsiteY301" fmla="*/ 582384 h 582384"/>
              <a:gd name="connsiteX302" fmla="*/ 2893398 w 3888921"/>
              <a:gd name="connsiteY302" fmla="*/ 582384 h 582384"/>
              <a:gd name="connsiteX303" fmla="*/ 2880630 w 3888921"/>
              <a:gd name="connsiteY303" fmla="*/ 582384 h 582384"/>
              <a:gd name="connsiteX304" fmla="*/ 2877705 w 3888921"/>
              <a:gd name="connsiteY304" fmla="*/ 582384 h 582384"/>
              <a:gd name="connsiteX305" fmla="*/ 2867394 w 3888921"/>
              <a:gd name="connsiteY305" fmla="*/ 582384 h 582384"/>
              <a:gd name="connsiteX306" fmla="*/ 2858977 w 3888921"/>
              <a:gd name="connsiteY306" fmla="*/ 582384 h 582384"/>
              <a:gd name="connsiteX307" fmla="*/ 2856051 w 3888921"/>
              <a:gd name="connsiteY307" fmla="*/ 582384 h 582384"/>
              <a:gd name="connsiteX308" fmla="*/ 2845740 w 3888921"/>
              <a:gd name="connsiteY308" fmla="*/ 582384 h 582384"/>
              <a:gd name="connsiteX309" fmla="*/ 2829522 w 3888921"/>
              <a:gd name="connsiteY309" fmla="*/ 582384 h 582384"/>
              <a:gd name="connsiteX310" fmla="*/ 2813829 w 3888921"/>
              <a:gd name="connsiteY310" fmla="*/ 582384 h 582384"/>
              <a:gd name="connsiteX311" fmla="*/ 2798910 w 3888921"/>
              <a:gd name="connsiteY311" fmla="*/ 582384 h 582384"/>
              <a:gd name="connsiteX312" fmla="*/ 2792175 w 3888921"/>
              <a:gd name="connsiteY312" fmla="*/ 582384 h 582384"/>
              <a:gd name="connsiteX313" fmla="*/ 2778939 w 3888921"/>
              <a:gd name="connsiteY313" fmla="*/ 582384 h 582384"/>
              <a:gd name="connsiteX314" fmla="*/ 2777256 w 3888921"/>
              <a:gd name="connsiteY314" fmla="*/ 582384 h 582384"/>
              <a:gd name="connsiteX315" fmla="*/ 2735034 w 3888921"/>
              <a:gd name="connsiteY315" fmla="*/ 582384 h 582384"/>
              <a:gd name="connsiteX316" fmla="*/ 2713380 w 3888921"/>
              <a:gd name="connsiteY316" fmla="*/ 582384 h 582384"/>
              <a:gd name="connsiteX317" fmla="*/ 2710455 w 3888921"/>
              <a:gd name="connsiteY317" fmla="*/ 582384 h 582384"/>
              <a:gd name="connsiteX318" fmla="*/ 2700144 w 3888921"/>
              <a:gd name="connsiteY318" fmla="*/ 582384 h 582384"/>
              <a:gd name="connsiteX319" fmla="*/ 2646579 w 3888921"/>
              <a:gd name="connsiteY319" fmla="*/ 582384 h 582384"/>
              <a:gd name="connsiteX320" fmla="*/ 2631660 w 3888921"/>
              <a:gd name="connsiteY320" fmla="*/ 582384 h 582384"/>
              <a:gd name="connsiteX321" fmla="*/ 2602055 w 3888921"/>
              <a:gd name="connsiteY321" fmla="*/ 582384 h 582384"/>
              <a:gd name="connsiteX322" fmla="*/ 2567784 w 3888921"/>
              <a:gd name="connsiteY322" fmla="*/ 582384 h 582384"/>
              <a:gd name="connsiteX323" fmla="*/ 2533571 w 3888921"/>
              <a:gd name="connsiteY323" fmla="*/ 582384 h 582384"/>
              <a:gd name="connsiteX324" fmla="*/ 2523260 w 3888921"/>
              <a:gd name="connsiteY324" fmla="*/ 582384 h 582384"/>
              <a:gd name="connsiteX325" fmla="*/ 2469695 w 3888921"/>
              <a:gd name="connsiteY325" fmla="*/ 582384 h 582384"/>
              <a:gd name="connsiteX326" fmla="*/ 2454776 w 3888921"/>
              <a:gd name="connsiteY326" fmla="*/ 582384 h 582384"/>
              <a:gd name="connsiteX327" fmla="*/ 2434804 w 3888921"/>
              <a:gd name="connsiteY327" fmla="*/ 582384 h 582384"/>
              <a:gd name="connsiteX328" fmla="*/ 2390900 w 3888921"/>
              <a:gd name="connsiteY328" fmla="*/ 582384 h 582384"/>
              <a:gd name="connsiteX329" fmla="*/ 2366320 w 3888921"/>
              <a:gd name="connsiteY329" fmla="*/ 582384 h 582384"/>
              <a:gd name="connsiteX330" fmla="*/ 2356010 w 3888921"/>
              <a:gd name="connsiteY330" fmla="*/ 582384 h 582384"/>
              <a:gd name="connsiteX331" fmla="*/ 2310861 w 3888921"/>
              <a:gd name="connsiteY331" fmla="*/ 582384 h 582384"/>
              <a:gd name="connsiteX332" fmla="*/ 2302444 w 3888921"/>
              <a:gd name="connsiteY332" fmla="*/ 582384 h 582384"/>
              <a:gd name="connsiteX333" fmla="*/ 2287526 w 3888921"/>
              <a:gd name="connsiteY333" fmla="*/ 582384 h 582384"/>
              <a:gd name="connsiteX334" fmla="*/ 2242377 w 3888921"/>
              <a:gd name="connsiteY334" fmla="*/ 582384 h 582384"/>
              <a:gd name="connsiteX335" fmla="*/ 2232066 w 3888921"/>
              <a:gd name="connsiteY335" fmla="*/ 582384 h 582384"/>
              <a:gd name="connsiteX336" fmla="*/ 2223650 w 3888921"/>
              <a:gd name="connsiteY336" fmla="*/ 582384 h 582384"/>
              <a:gd name="connsiteX337" fmla="*/ 2201992 w 3888921"/>
              <a:gd name="connsiteY337" fmla="*/ 582384 h 582384"/>
              <a:gd name="connsiteX338" fmla="*/ 2178501 w 3888921"/>
              <a:gd name="connsiteY338" fmla="*/ 582384 h 582384"/>
              <a:gd name="connsiteX339" fmla="*/ 2163583 w 3888921"/>
              <a:gd name="connsiteY339" fmla="*/ 582384 h 582384"/>
              <a:gd name="connsiteX340" fmla="*/ 2143611 w 3888921"/>
              <a:gd name="connsiteY340" fmla="*/ 582384 h 582384"/>
              <a:gd name="connsiteX341" fmla="*/ 2133509 w 3888921"/>
              <a:gd name="connsiteY341" fmla="*/ 582384 h 582384"/>
              <a:gd name="connsiteX342" fmla="*/ 2123198 w 3888921"/>
              <a:gd name="connsiteY342" fmla="*/ 582384 h 582384"/>
              <a:gd name="connsiteX343" fmla="*/ 2099706 w 3888921"/>
              <a:gd name="connsiteY343" fmla="*/ 582384 h 582384"/>
              <a:gd name="connsiteX344" fmla="*/ 2075127 w 3888921"/>
              <a:gd name="connsiteY344" fmla="*/ 582384 h 582384"/>
              <a:gd name="connsiteX345" fmla="*/ 2069633 w 3888921"/>
              <a:gd name="connsiteY345" fmla="*/ 582384 h 582384"/>
              <a:gd name="connsiteX346" fmla="*/ 2064816 w 3888921"/>
              <a:gd name="connsiteY346" fmla="*/ 582384 h 582384"/>
              <a:gd name="connsiteX347" fmla="*/ 2054714 w 3888921"/>
              <a:gd name="connsiteY347" fmla="*/ 582384 h 582384"/>
              <a:gd name="connsiteX348" fmla="*/ 2034742 w 3888921"/>
              <a:gd name="connsiteY348" fmla="*/ 582384 h 582384"/>
              <a:gd name="connsiteX349" fmla="*/ 2011251 w 3888921"/>
              <a:gd name="connsiteY349" fmla="*/ 582384 h 582384"/>
              <a:gd name="connsiteX350" fmla="*/ 1996332 w 3888921"/>
              <a:gd name="connsiteY350" fmla="*/ 582384 h 582384"/>
              <a:gd name="connsiteX351" fmla="*/ 1990838 w 3888921"/>
              <a:gd name="connsiteY351" fmla="*/ 582384 h 582384"/>
              <a:gd name="connsiteX352" fmla="*/ 1966258 w 3888921"/>
              <a:gd name="connsiteY352" fmla="*/ 582384 h 582384"/>
              <a:gd name="connsiteX353" fmla="*/ 1955948 w 3888921"/>
              <a:gd name="connsiteY353" fmla="*/ 582384 h 582384"/>
              <a:gd name="connsiteX354" fmla="*/ 1932456 w 3888921"/>
              <a:gd name="connsiteY354" fmla="*/ 582384 h 582384"/>
              <a:gd name="connsiteX355" fmla="*/ 1910799 w 3888921"/>
              <a:gd name="connsiteY355" fmla="*/ 582384 h 582384"/>
              <a:gd name="connsiteX356" fmla="*/ 1902382 w 3888921"/>
              <a:gd name="connsiteY356" fmla="*/ 582384 h 582384"/>
              <a:gd name="connsiteX357" fmla="*/ 1887464 w 3888921"/>
              <a:gd name="connsiteY357" fmla="*/ 582384 h 582384"/>
              <a:gd name="connsiteX358" fmla="*/ 1842315 w 3888921"/>
              <a:gd name="connsiteY358" fmla="*/ 582384 h 582384"/>
              <a:gd name="connsiteX359" fmla="*/ 1832004 w 3888921"/>
              <a:gd name="connsiteY359" fmla="*/ 582384 h 582384"/>
              <a:gd name="connsiteX360" fmla="*/ 1823588 w 3888921"/>
              <a:gd name="connsiteY360" fmla="*/ 582384 h 582384"/>
              <a:gd name="connsiteX361" fmla="*/ 1778439 w 3888921"/>
              <a:gd name="connsiteY361" fmla="*/ 582384 h 582384"/>
              <a:gd name="connsiteX362" fmla="*/ 1763520 w 3888921"/>
              <a:gd name="connsiteY362" fmla="*/ 582384 h 582384"/>
              <a:gd name="connsiteX363" fmla="*/ 1743549 w 3888921"/>
              <a:gd name="connsiteY363" fmla="*/ 582384 h 582384"/>
              <a:gd name="connsiteX364" fmla="*/ 1699644 w 3888921"/>
              <a:gd name="connsiteY364" fmla="*/ 582384 h 582384"/>
              <a:gd name="connsiteX365" fmla="*/ 1675065 w 3888921"/>
              <a:gd name="connsiteY365" fmla="*/ 582384 h 582384"/>
              <a:gd name="connsiteX366" fmla="*/ 1664754 w 3888921"/>
              <a:gd name="connsiteY366" fmla="*/ 582384 h 582384"/>
              <a:gd name="connsiteX367" fmla="*/ 1611189 w 3888921"/>
              <a:gd name="connsiteY367" fmla="*/ 582384 h 582384"/>
              <a:gd name="connsiteX368" fmla="*/ 1596270 w 3888921"/>
              <a:gd name="connsiteY368" fmla="*/ 582384 h 582384"/>
              <a:gd name="connsiteX369" fmla="*/ 1566665 w 3888921"/>
              <a:gd name="connsiteY369" fmla="*/ 582384 h 582384"/>
              <a:gd name="connsiteX370" fmla="*/ 1532394 w 3888921"/>
              <a:gd name="connsiteY370" fmla="*/ 582384 h 582384"/>
              <a:gd name="connsiteX371" fmla="*/ 1498181 w 3888921"/>
              <a:gd name="connsiteY371" fmla="*/ 582384 h 582384"/>
              <a:gd name="connsiteX372" fmla="*/ 1487870 w 3888921"/>
              <a:gd name="connsiteY372" fmla="*/ 582384 h 582384"/>
              <a:gd name="connsiteX373" fmla="*/ 1434304 w 3888921"/>
              <a:gd name="connsiteY373" fmla="*/ 582384 h 582384"/>
              <a:gd name="connsiteX374" fmla="*/ 1419386 w 3888921"/>
              <a:gd name="connsiteY374" fmla="*/ 582384 h 582384"/>
              <a:gd name="connsiteX375" fmla="*/ 1399414 w 3888921"/>
              <a:gd name="connsiteY375" fmla="*/ 582384 h 582384"/>
              <a:gd name="connsiteX376" fmla="*/ 1355510 w 3888921"/>
              <a:gd name="connsiteY376" fmla="*/ 582384 h 582384"/>
              <a:gd name="connsiteX377" fmla="*/ 1330930 w 3888921"/>
              <a:gd name="connsiteY377" fmla="*/ 582384 h 582384"/>
              <a:gd name="connsiteX378" fmla="*/ 1320620 w 3888921"/>
              <a:gd name="connsiteY378" fmla="*/ 582384 h 582384"/>
              <a:gd name="connsiteX379" fmla="*/ 1304927 w 3888921"/>
              <a:gd name="connsiteY379" fmla="*/ 582384 h 582384"/>
              <a:gd name="connsiteX380" fmla="*/ 1275471 w 3888921"/>
              <a:gd name="connsiteY380" fmla="*/ 582384 h 582384"/>
              <a:gd name="connsiteX381" fmla="*/ 1267054 w 3888921"/>
              <a:gd name="connsiteY381" fmla="*/ 582384 h 582384"/>
              <a:gd name="connsiteX382" fmla="*/ 1252135 w 3888921"/>
              <a:gd name="connsiteY382" fmla="*/ 582384 h 582384"/>
              <a:gd name="connsiteX383" fmla="*/ 1236443 w 3888921"/>
              <a:gd name="connsiteY383" fmla="*/ 582384 h 582384"/>
              <a:gd name="connsiteX384" fmla="*/ 1226132 w 3888921"/>
              <a:gd name="connsiteY384" fmla="*/ 582384 h 582384"/>
              <a:gd name="connsiteX385" fmla="*/ 1206987 w 3888921"/>
              <a:gd name="connsiteY385" fmla="*/ 582384 h 582384"/>
              <a:gd name="connsiteX386" fmla="*/ 1196676 w 3888921"/>
              <a:gd name="connsiteY386" fmla="*/ 582384 h 582384"/>
              <a:gd name="connsiteX387" fmla="*/ 1188259 w 3888921"/>
              <a:gd name="connsiteY387" fmla="*/ 582384 h 582384"/>
              <a:gd name="connsiteX388" fmla="*/ 1172567 w 3888921"/>
              <a:gd name="connsiteY388" fmla="*/ 582384 h 582384"/>
              <a:gd name="connsiteX389" fmla="*/ 1157648 w 3888921"/>
              <a:gd name="connsiteY389" fmla="*/ 582384 h 582384"/>
              <a:gd name="connsiteX390" fmla="*/ 1143111 w 3888921"/>
              <a:gd name="connsiteY390" fmla="*/ 582384 h 582384"/>
              <a:gd name="connsiteX391" fmla="*/ 1137676 w 3888921"/>
              <a:gd name="connsiteY391" fmla="*/ 582384 h 582384"/>
              <a:gd name="connsiteX392" fmla="*/ 1128192 w 3888921"/>
              <a:gd name="connsiteY392" fmla="*/ 582384 h 582384"/>
              <a:gd name="connsiteX393" fmla="*/ 1108221 w 3888921"/>
              <a:gd name="connsiteY393" fmla="*/ 582384 h 582384"/>
              <a:gd name="connsiteX394" fmla="*/ 1093772 w 3888921"/>
              <a:gd name="connsiteY394" fmla="*/ 582384 h 582384"/>
              <a:gd name="connsiteX395" fmla="*/ 1069192 w 3888921"/>
              <a:gd name="connsiteY395" fmla="*/ 582384 h 582384"/>
              <a:gd name="connsiteX396" fmla="*/ 1064316 w 3888921"/>
              <a:gd name="connsiteY396" fmla="*/ 582384 h 582384"/>
              <a:gd name="connsiteX397" fmla="*/ 1058882 w 3888921"/>
              <a:gd name="connsiteY397" fmla="*/ 582384 h 582384"/>
              <a:gd name="connsiteX398" fmla="*/ 1039737 w 3888921"/>
              <a:gd name="connsiteY398" fmla="*/ 582384 h 582384"/>
              <a:gd name="connsiteX399" fmla="*/ 1029426 w 3888921"/>
              <a:gd name="connsiteY399" fmla="*/ 582384 h 582384"/>
              <a:gd name="connsiteX400" fmla="*/ 1013733 w 3888921"/>
              <a:gd name="connsiteY400" fmla="*/ 582384 h 582384"/>
              <a:gd name="connsiteX401" fmla="*/ 1005316 w 3888921"/>
              <a:gd name="connsiteY401" fmla="*/ 582384 h 582384"/>
              <a:gd name="connsiteX402" fmla="*/ 990398 w 3888921"/>
              <a:gd name="connsiteY402" fmla="*/ 582384 h 582384"/>
              <a:gd name="connsiteX403" fmla="*/ 975861 w 3888921"/>
              <a:gd name="connsiteY403" fmla="*/ 582384 h 582384"/>
              <a:gd name="connsiteX404" fmla="*/ 960942 w 3888921"/>
              <a:gd name="connsiteY404" fmla="*/ 582384 h 582384"/>
              <a:gd name="connsiteX405" fmla="*/ 945249 w 3888921"/>
              <a:gd name="connsiteY405" fmla="*/ 582384 h 582384"/>
              <a:gd name="connsiteX406" fmla="*/ 934938 w 3888921"/>
              <a:gd name="connsiteY406" fmla="*/ 582384 h 582384"/>
              <a:gd name="connsiteX407" fmla="*/ 926522 w 3888921"/>
              <a:gd name="connsiteY407" fmla="*/ 582384 h 582384"/>
              <a:gd name="connsiteX408" fmla="*/ 897066 w 3888921"/>
              <a:gd name="connsiteY408" fmla="*/ 582384 h 582384"/>
              <a:gd name="connsiteX409" fmla="*/ 881373 w 3888921"/>
              <a:gd name="connsiteY409" fmla="*/ 582384 h 582384"/>
              <a:gd name="connsiteX410" fmla="*/ 866455 w 3888921"/>
              <a:gd name="connsiteY410" fmla="*/ 582384 h 582384"/>
              <a:gd name="connsiteX411" fmla="*/ 846483 w 3888921"/>
              <a:gd name="connsiteY411" fmla="*/ 582384 h 582384"/>
              <a:gd name="connsiteX412" fmla="*/ 802579 w 3888921"/>
              <a:gd name="connsiteY412" fmla="*/ 582384 h 582384"/>
              <a:gd name="connsiteX413" fmla="*/ 777999 w 3888921"/>
              <a:gd name="connsiteY413" fmla="*/ 582384 h 582384"/>
              <a:gd name="connsiteX414" fmla="*/ 767688 w 3888921"/>
              <a:gd name="connsiteY414" fmla="*/ 582384 h 582384"/>
              <a:gd name="connsiteX415" fmla="*/ 714123 w 3888921"/>
              <a:gd name="connsiteY415" fmla="*/ 582384 h 582384"/>
              <a:gd name="connsiteX416" fmla="*/ 699204 w 3888921"/>
              <a:gd name="connsiteY416" fmla="*/ 582384 h 582384"/>
              <a:gd name="connsiteX417" fmla="*/ 669599 w 3888921"/>
              <a:gd name="connsiteY417" fmla="*/ 582384 h 582384"/>
              <a:gd name="connsiteX418" fmla="*/ 635328 w 3888921"/>
              <a:gd name="connsiteY418" fmla="*/ 582384 h 582384"/>
              <a:gd name="connsiteX419" fmla="*/ 601115 w 3888921"/>
              <a:gd name="connsiteY419" fmla="*/ 582384 h 582384"/>
              <a:gd name="connsiteX420" fmla="*/ 590804 w 3888921"/>
              <a:gd name="connsiteY420" fmla="*/ 582384 h 582384"/>
              <a:gd name="connsiteX421" fmla="*/ 537239 w 3888921"/>
              <a:gd name="connsiteY421" fmla="*/ 582384 h 582384"/>
              <a:gd name="connsiteX422" fmla="*/ 522320 w 3888921"/>
              <a:gd name="connsiteY422" fmla="*/ 582384 h 582384"/>
              <a:gd name="connsiteX423" fmla="*/ 502348 w 3888921"/>
              <a:gd name="connsiteY423" fmla="*/ 582384 h 582384"/>
              <a:gd name="connsiteX424" fmla="*/ 458444 w 3888921"/>
              <a:gd name="connsiteY424" fmla="*/ 582384 h 582384"/>
              <a:gd name="connsiteX425" fmla="*/ 433864 w 3888921"/>
              <a:gd name="connsiteY425" fmla="*/ 582384 h 582384"/>
              <a:gd name="connsiteX426" fmla="*/ 423554 w 3888921"/>
              <a:gd name="connsiteY426" fmla="*/ 582384 h 582384"/>
              <a:gd name="connsiteX427" fmla="*/ 378405 w 3888921"/>
              <a:gd name="connsiteY427" fmla="*/ 582384 h 582384"/>
              <a:gd name="connsiteX428" fmla="*/ 369989 w 3888921"/>
              <a:gd name="connsiteY428" fmla="*/ 582384 h 582384"/>
              <a:gd name="connsiteX429" fmla="*/ 355070 w 3888921"/>
              <a:gd name="connsiteY429" fmla="*/ 582384 h 582384"/>
              <a:gd name="connsiteX430" fmla="*/ 309921 w 3888921"/>
              <a:gd name="connsiteY430" fmla="*/ 582384 h 582384"/>
              <a:gd name="connsiteX431" fmla="*/ 299611 w 3888921"/>
              <a:gd name="connsiteY431" fmla="*/ 582384 h 582384"/>
              <a:gd name="connsiteX432" fmla="*/ 291194 w 3888921"/>
              <a:gd name="connsiteY432" fmla="*/ 582384 h 582384"/>
              <a:gd name="connsiteX433" fmla="*/ 246045 w 3888921"/>
              <a:gd name="connsiteY433" fmla="*/ 582384 h 582384"/>
              <a:gd name="connsiteX434" fmla="*/ 231126 w 3888921"/>
              <a:gd name="connsiteY434" fmla="*/ 582384 h 582384"/>
              <a:gd name="connsiteX435" fmla="*/ 211155 w 3888921"/>
              <a:gd name="connsiteY435" fmla="*/ 582384 h 582384"/>
              <a:gd name="connsiteX436" fmla="*/ 167250 w 3888921"/>
              <a:gd name="connsiteY436" fmla="*/ 582384 h 582384"/>
              <a:gd name="connsiteX437" fmla="*/ 142671 w 3888921"/>
              <a:gd name="connsiteY437" fmla="*/ 582384 h 582384"/>
              <a:gd name="connsiteX438" fmla="*/ 132360 w 3888921"/>
              <a:gd name="connsiteY438" fmla="*/ 582384 h 582384"/>
              <a:gd name="connsiteX439" fmla="*/ 78795 w 3888921"/>
              <a:gd name="connsiteY439" fmla="*/ 582384 h 582384"/>
              <a:gd name="connsiteX440" fmla="*/ 63876 w 3888921"/>
              <a:gd name="connsiteY440" fmla="*/ 582384 h 582384"/>
              <a:gd name="connsiteX441" fmla="*/ 0 w 3888921"/>
              <a:gd name="connsiteY441" fmla="*/ 582384 h 582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</a:cxnLst>
            <a:rect l="l" t="t" r="r" b="b"/>
            <a:pathLst>
              <a:path w="3888921" h="582384">
                <a:moveTo>
                  <a:pt x="145596" y="0"/>
                </a:moveTo>
                <a:lnTo>
                  <a:pt x="209472" y="0"/>
                </a:lnTo>
                <a:lnTo>
                  <a:pt x="224391" y="0"/>
                </a:lnTo>
                <a:lnTo>
                  <a:pt x="277956" y="0"/>
                </a:lnTo>
                <a:lnTo>
                  <a:pt x="288267" y="0"/>
                </a:lnTo>
                <a:lnTo>
                  <a:pt x="312846" y="0"/>
                </a:lnTo>
                <a:lnTo>
                  <a:pt x="356751" y="0"/>
                </a:lnTo>
                <a:lnTo>
                  <a:pt x="376723" y="0"/>
                </a:lnTo>
                <a:lnTo>
                  <a:pt x="391641" y="0"/>
                </a:lnTo>
                <a:lnTo>
                  <a:pt x="436790" y="0"/>
                </a:lnTo>
                <a:lnTo>
                  <a:pt x="445206" y="0"/>
                </a:lnTo>
                <a:lnTo>
                  <a:pt x="455517" y="0"/>
                </a:lnTo>
                <a:lnTo>
                  <a:pt x="500666" y="0"/>
                </a:lnTo>
                <a:lnTo>
                  <a:pt x="515584" y="0"/>
                </a:lnTo>
                <a:lnTo>
                  <a:pt x="524001" y="0"/>
                </a:lnTo>
                <a:lnTo>
                  <a:pt x="569150" y="0"/>
                </a:lnTo>
                <a:lnTo>
                  <a:pt x="579460" y="0"/>
                </a:lnTo>
                <a:lnTo>
                  <a:pt x="604040" y="0"/>
                </a:lnTo>
                <a:lnTo>
                  <a:pt x="647944" y="0"/>
                </a:lnTo>
                <a:lnTo>
                  <a:pt x="667916" y="0"/>
                </a:lnTo>
                <a:lnTo>
                  <a:pt x="682835" y="0"/>
                </a:lnTo>
                <a:lnTo>
                  <a:pt x="736400" y="0"/>
                </a:lnTo>
                <a:lnTo>
                  <a:pt x="746711" y="0"/>
                </a:lnTo>
                <a:lnTo>
                  <a:pt x="780924" y="0"/>
                </a:lnTo>
                <a:lnTo>
                  <a:pt x="815195" y="0"/>
                </a:lnTo>
                <a:lnTo>
                  <a:pt x="844800" y="0"/>
                </a:lnTo>
                <a:lnTo>
                  <a:pt x="859719" y="0"/>
                </a:lnTo>
                <a:lnTo>
                  <a:pt x="913284" y="0"/>
                </a:lnTo>
                <a:lnTo>
                  <a:pt x="923595" y="0"/>
                </a:lnTo>
                <a:lnTo>
                  <a:pt x="948174" y="0"/>
                </a:lnTo>
                <a:lnTo>
                  <a:pt x="992079" y="0"/>
                </a:lnTo>
                <a:lnTo>
                  <a:pt x="1012050" y="0"/>
                </a:lnTo>
                <a:lnTo>
                  <a:pt x="1026969" y="0"/>
                </a:lnTo>
                <a:lnTo>
                  <a:pt x="1042662" y="0"/>
                </a:lnTo>
                <a:lnTo>
                  <a:pt x="1072118" y="0"/>
                </a:lnTo>
                <a:lnTo>
                  <a:pt x="1080534" y="0"/>
                </a:lnTo>
                <a:lnTo>
                  <a:pt x="1090845" y="0"/>
                </a:lnTo>
                <a:lnTo>
                  <a:pt x="1106538" y="0"/>
                </a:lnTo>
                <a:lnTo>
                  <a:pt x="1121457" y="0"/>
                </a:lnTo>
                <a:lnTo>
                  <a:pt x="1135994" y="0"/>
                </a:lnTo>
                <a:lnTo>
                  <a:pt x="1150912" y="0"/>
                </a:lnTo>
                <a:lnTo>
                  <a:pt x="1159329" y="0"/>
                </a:lnTo>
                <a:lnTo>
                  <a:pt x="1175022" y="0"/>
                </a:lnTo>
                <a:lnTo>
                  <a:pt x="1185333" y="0"/>
                </a:lnTo>
                <a:lnTo>
                  <a:pt x="1204478" y="0"/>
                </a:lnTo>
                <a:lnTo>
                  <a:pt x="1209912" y="0"/>
                </a:lnTo>
                <a:lnTo>
                  <a:pt x="1214789" y="0"/>
                </a:lnTo>
                <a:lnTo>
                  <a:pt x="1239368" y="0"/>
                </a:lnTo>
                <a:lnTo>
                  <a:pt x="1253817" y="0"/>
                </a:lnTo>
                <a:lnTo>
                  <a:pt x="1273788" y="0"/>
                </a:lnTo>
                <a:lnTo>
                  <a:pt x="1283272" y="0"/>
                </a:lnTo>
                <a:lnTo>
                  <a:pt x="1288707" y="0"/>
                </a:lnTo>
                <a:lnTo>
                  <a:pt x="1303244" y="0"/>
                </a:lnTo>
                <a:lnTo>
                  <a:pt x="1318163" y="0"/>
                </a:lnTo>
                <a:lnTo>
                  <a:pt x="1333856" y="0"/>
                </a:lnTo>
                <a:lnTo>
                  <a:pt x="1342272" y="0"/>
                </a:lnTo>
                <a:lnTo>
                  <a:pt x="1352583" y="0"/>
                </a:lnTo>
                <a:lnTo>
                  <a:pt x="1371728" y="0"/>
                </a:lnTo>
                <a:lnTo>
                  <a:pt x="1382039" y="0"/>
                </a:lnTo>
                <a:lnTo>
                  <a:pt x="1397732" y="0"/>
                </a:lnTo>
                <a:lnTo>
                  <a:pt x="1412650" y="0"/>
                </a:lnTo>
                <a:lnTo>
                  <a:pt x="1421067" y="0"/>
                </a:lnTo>
                <a:lnTo>
                  <a:pt x="1450523" y="0"/>
                </a:lnTo>
                <a:lnTo>
                  <a:pt x="1466215" y="0"/>
                </a:lnTo>
                <a:lnTo>
                  <a:pt x="1476526" y="0"/>
                </a:lnTo>
                <a:lnTo>
                  <a:pt x="1501106" y="0"/>
                </a:lnTo>
                <a:lnTo>
                  <a:pt x="1545010" y="0"/>
                </a:lnTo>
                <a:lnTo>
                  <a:pt x="1564982" y="0"/>
                </a:lnTo>
                <a:lnTo>
                  <a:pt x="1579901" y="0"/>
                </a:lnTo>
                <a:lnTo>
                  <a:pt x="1633466" y="0"/>
                </a:lnTo>
                <a:lnTo>
                  <a:pt x="1643777" y="0"/>
                </a:lnTo>
                <a:lnTo>
                  <a:pt x="1677990" y="0"/>
                </a:lnTo>
                <a:lnTo>
                  <a:pt x="1712261" y="0"/>
                </a:lnTo>
                <a:lnTo>
                  <a:pt x="1741866" y="0"/>
                </a:lnTo>
                <a:lnTo>
                  <a:pt x="1756785" y="0"/>
                </a:lnTo>
                <a:lnTo>
                  <a:pt x="1810350" y="0"/>
                </a:lnTo>
                <a:lnTo>
                  <a:pt x="1820661" y="0"/>
                </a:lnTo>
                <a:lnTo>
                  <a:pt x="1845240" y="0"/>
                </a:lnTo>
                <a:lnTo>
                  <a:pt x="1889145" y="0"/>
                </a:lnTo>
                <a:lnTo>
                  <a:pt x="1909116" y="0"/>
                </a:lnTo>
                <a:lnTo>
                  <a:pt x="1924035" y="0"/>
                </a:lnTo>
                <a:lnTo>
                  <a:pt x="1969183" y="0"/>
                </a:lnTo>
                <a:lnTo>
                  <a:pt x="1977600" y="0"/>
                </a:lnTo>
                <a:lnTo>
                  <a:pt x="1987911" y="0"/>
                </a:lnTo>
                <a:lnTo>
                  <a:pt x="2033059" y="0"/>
                </a:lnTo>
                <a:lnTo>
                  <a:pt x="2047978" y="0"/>
                </a:lnTo>
                <a:lnTo>
                  <a:pt x="2056395" y="0"/>
                </a:lnTo>
                <a:lnTo>
                  <a:pt x="2078052" y="0"/>
                </a:lnTo>
                <a:lnTo>
                  <a:pt x="2101544" y="0"/>
                </a:lnTo>
                <a:lnTo>
                  <a:pt x="2111854" y="0"/>
                </a:lnTo>
                <a:lnTo>
                  <a:pt x="2136434" y="0"/>
                </a:lnTo>
                <a:lnTo>
                  <a:pt x="2141928" y="0"/>
                </a:lnTo>
                <a:lnTo>
                  <a:pt x="2156847" y="0"/>
                </a:lnTo>
                <a:lnTo>
                  <a:pt x="2180338" y="0"/>
                </a:lnTo>
                <a:lnTo>
                  <a:pt x="2200310" y="0"/>
                </a:lnTo>
                <a:lnTo>
                  <a:pt x="2210412" y="0"/>
                </a:lnTo>
                <a:lnTo>
                  <a:pt x="2215228" y="0"/>
                </a:lnTo>
                <a:lnTo>
                  <a:pt x="2220723" y="0"/>
                </a:lnTo>
                <a:lnTo>
                  <a:pt x="2245302" y="0"/>
                </a:lnTo>
                <a:lnTo>
                  <a:pt x="2268794" y="0"/>
                </a:lnTo>
                <a:lnTo>
                  <a:pt x="2279104" y="0"/>
                </a:lnTo>
                <a:lnTo>
                  <a:pt x="2289207" y="0"/>
                </a:lnTo>
                <a:lnTo>
                  <a:pt x="2309179" y="0"/>
                </a:lnTo>
                <a:lnTo>
                  <a:pt x="2324097" y="0"/>
                </a:lnTo>
                <a:lnTo>
                  <a:pt x="2347589" y="0"/>
                </a:lnTo>
                <a:lnTo>
                  <a:pt x="2369246" y="0"/>
                </a:lnTo>
                <a:lnTo>
                  <a:pt x="2377662" y="0"/>
                </a:lnTo>
                <a:lnTo>
                  <a:pt x="2387973" y="0"/>
                </a:lnTo>
                <a:lnTo>
                  <a:pt x="2433122" y="0"/>
                </a:lnTo>
                <a:lnTo>
                  <a:pt x="2448040" y="0"/>
                </a:lnTo>
                <a:lnTo>
                  <a:pt x="2456457" y="0"/>
                </a:lnTo>
                <a:lnTo>
                  <a:pt x="2501605" y="0"/>
                </a:lnTo>
                <a:lnTo>
                  <a:pt x="2511917" y="0"/>
                </a:lnTo>
                <a:lnTo>
                  <a:pt x="2536496" y="0"/>
                </a:lnTo>
                <a:lnTo>
                  <a:pt x="2580400" y="0"/>
                </a:lnTo>
                <a:lnTo>
                  <a:pt x="2600372" y="0"/>
                </a:lnTo>
                <a:lnTo>
                  <a:pt x="2615291" y="0"/>
                </a:lnTo>
                <a:lnTo>
                  <a:pt x="2668856" y="0"/>
                </a:lnTo>
                <a:lnTo>
                  <a:pt x="2679167" y="0"/>
                </a:lnTo>
                <a:lnTo>
                  <a:pt x="2713380" y="0"/>
                </a:lnTo>
                <a:lnTo>
                  <a:pt x="2747650" y="0"/>
                </a:lnTo>
                <a:lnTo>
                  <a:pt x="2777256" y="0"/>
                </a:lnTo>
                <a:lnTo>
                  <a:pt x="2792175" y="0"/>
                </a:lnTo>
                <a:lnTo>
                  <a:pt x="2845740" y="0"/>
                </a:lnTo>
                <a:lnTo>
                  <a:pt x="2856051" y="0"/>
                </a:lnTo>
                <a:lnTo>
                  <a:pt x="2858976" y="0"/>
                </a:lnTo>
                <a:lnTo>
                  <a:pt x="2880630" y="0"/>
                </a:lnTo>
                <a:lnTo>
                  <a:pt x="2922852" y="0"/>
                </a:lnTo>
                <a:lnTo>
                  <a:pt x="2924535" y="0"/>
                </a:lnTo>
                <a:lnTo>
                  <a:pt x="2937771" y="0"/>
                </a:lnTo>
                <a:lnTo>
                  <a:pt x="2944506" y="0"/>
                </a:lnTo>
                <a:lnTo>
                  <a:pt x="2959425" y="0"/>
                </a:lnTo>
                <a:lnTo>
                  <a:pt x="2975118" y="0"/>
                </a:lnTo>
                <a:lnTo>
                  <a:pt x="2991336" y="0"/>
                </a:lnTo>
                <a:lnTo>
                  <a:pt x="3001647" y="0"/>
                </a:lnTo>
                <a:lnTo>
                  <a:pt x="3004574" y="0"/>
                </a:lnTo>
                <a:lnTo>
                  <a:pt x="3012990" y="0"/>
                </a:lnTo>
                <a:lnTo>
                  <a:pt x="3023301" y="0"/>
                </a:lnTo>
                <a:lnTo>
                  <a:pt x="3026226" y="0"/>
                </a:lnTo>
                <a:lnTo>
                  <a:pt x="3038994" y="0"/>
                </a:lnTo>
                <a:lnTo>
                  <a:pt x="3053913" y="0"/>
                </a:lnTo>
                <a:lnTo>
                  <a:pt x="3068450" y="0"/>
                </a:lnTo>
                <a:lnTo>
                  <a:pt x="3070131" y="0"/>
                </a:lnTo>
                <a:lnTo>
                  <a:pt x="3083368" y="0"/>
                </a:lnTo>
                <a:lnTo>
                  <a:pt x="3090102" y="0"/>
                </a:lnTo>
                <a:lnTo>
                  <a:pt x="3091785" y="0"/>
                </a:lnTo>
                <a:lnTo>
                  <a:pt x="3105021" y="0"/>
                </a:lnTo>
                <a:lnTo>
                  <a:pt x="3107478" y="0"/>
                </a:lnTo>
                <a:lnTo>
                  <a:pt x="3117789" y="0"/>
                </a:lnTo>
                <a:lnTo>
                  <a:pt x="3136934" y="0"/>
                </a:lnTo>
                <a:lnTo>
                  <a:pt x="3142368" y="0"/>
                </a:lnTo>
                <a:lnTo>
                  <a:pt x="3147244" y="0"/>
                </a:lnTo>
                <a:lnTo>
                  <a:pt x="3150170" y="0"/>
                </a:lnTo>
                <a:lnTo>
                  <a:pt x="3158586" y="0"/>
                </a:lnTo>
                <a:lnTo>
                  <a:pt x="3168897" y="0"/>
                </a:lnTo>
                <a:lnTo>
                  <a:pt x="3171824" y="0"/>
                </a:lnTo>
                <a:lnTo>
                  <a:pt x="3186273" y="0"/>
                </a:lnTo>
                <a:lnTo>
                  <a:pt x="3206244" y="0"/>
                </a:lnTo>
                <a:lnTo>
                  <a:pt x="3214046" y="0"/>
                </a:lnTo>
                <a:lnTo>
                  <a:pt x="3215728" y="0"/>
                </a:lnTo>
                <a:lnTo>
                  <a:pt x="3221163" y="0"/>
                </a:lnTo>
                <a:lnTo>
                  <a:pt x="3228964" y="0"/>
                </a:lnTo>
                <a:lnTo>
                  <a:pt x="3235700" y="0"/>
                </a:lnTo>
                <a:lnTo>
                  <a:pt x="3237381" y="0"/>
                </a:lnTo>
                <a:lnTo>
                  <a:pt x="3250618" y="0"/>
                </a:lnTo>
                <a:lnTo>
                  <a:pt x="3266311" y="0"/>
                </a:lnTo>
                <a:lnTo>
                  <a:pt x="3274728" y="0"/>
                </a:lnTo>
                <a:lnTo>
                  <a:pt x="3282529" y="0"/>
                </a:lnTo>
                <a:lnTo>
                  <a:pt x="3285039" y="0"/>
                </a:lnTo>
                <a:lnTo>
                  <a:pt x="3292840" y="0"/>
                </a:lnTo>
                <a:lnTo>
                  <a:pt x="3304184" y="0"/>
                </a:lnTo>
                <a:lnTo>
                  <a:pt x="3314495" y="0"/>
                </a:lnTo>
                <a:lnTo>
                  <a:pt x="3317420" y="0"/>
                </a:lnTo>
                <a:lnTo>
                  <a:pt x="3330188" y="0"/>
                </a:lnTo>
                <a:lnTo>
                  <a:pt x="3345106" y="0"/>
                </a:lnTo>
                <a:lnTo>
                  <a:pt x="3353523" y="0"/>
                </a:lnTo>
                <a:lnTo>
                  <a:pt x="3361324" y="0"/>
                </a:lnTo>
                <a:lnTo>
                  <a:pt x="3381296" y="0"/>
                </a:lnTo>
                <a:lnTo>
                  <a:pt x="3382978" y="0"/>
                </a:lnTo>
                <a:lnTo>
                  <a:pt x="3396214" y="0"/>
                </a:lnTo>
                <a:lnTo>
                  <a:pt x="3398671" y="0"/>
                </a:lnTo>
                <a:lnTo>
                  <a:pt x="3408982" y="0"/>
                </a:lnTo>
                <a:lnTo>
                  <a:pt x="3433561" y="0"/>
                </a:lnTo>
                <a:lnTo>
                  <a:pt x="3449780" y="0"/>
                </a:lnTo>
                <a:lnTo>
                  <a:pt x="3460090" y="0"/>
                </a:lnTo>
                <a:lnTo>
                  <a:pt x="3477466" y="0"/>
                </a:lnTo>
                <a:lnTo>
                  <a:pt x="3494304" y="0"/>
                </a:lnTo>
                <a:lnTo>
                  <a:pt x="3497437" y="0"/>
                </a:lnTo>
                <a:lnTo>
                  <a:pt x="3512356" y="0"/>
                </a:lnTo>
                <a:lnTo>
                  <a:pt x="3528574" y="0"/>
                </a:lnTo>
                <a:lnTo>
                  <a:pt x="3558180" y="0"/>
                </a:lnTo>
                <a:lnTo>
                  <a:pt x="3565921" y="0"/>
                </a:lnTo>
                <a:lnTo>
                  <a:pt x="3573099" y="0"/>
                </a:lnTo>
                <a:lnTo>
                  <a:pt x="3576232" y="0"/>
                </a:lnTo>
                <a:lnTo>
                  <a:pt x="3610446" y="0"/>
                </a:lnTo>
                <a:lnTo>
                  <a:pt x="3626664" y="0"/>
                </a:lnTo>
                <a:lnTo>
                  <a:pt x="3636975" y="0"/>
                </a:lnTo>
                <a:lnTo>
                  <a:pt x="3644716" y="0"/>
                </a:lnTo>
                <a:lnTo>
                  <a:pt x="3661554" y="0"/>
                </a:lnTo>
                <a:lnTo>
                  <a:pt x="3674322" y="0"/>
                </a:lnTo>
                <a:lnTo>
                  <a:pt x="3689241" y="0"/>
                </a:lnTo>
                <a:lnTo>
                  <a:pt x="3705459" y="0"/>
                </a:lnTo>
                <a:lnTo>
                  <a:pt x="3725430" y="0"/>
                </a:lnTo>
                <a:lnTo>
                  <a:pt x="3740349" y="0"/>
                </a:lnTo>
                <a:lnTo>
                  <a:pt x="3742806" y="0"/>
                </a:lnTo>
                <a:lnTo>
                  <a:pt x="3753117" y="0"/>
                </a:lnTo>
                <a:lnTo>
                  <a:pt x="3756042" y="0"/>
                </a:lnTo>
                <a:lnTo>
                  <a:pt x="3777696" y="0"/>
                </a:lnTo>
                <a:lnTo>
                  <a:pt x="3785497" y="0"/>
                </a:lnTo>
                <a:lnTo>
                  <a:pt x="3793914" y="0"/>
                </a:lnTo>
                <a:lnTo>
                  <a:pt x="3804225" y="0"/>
                </a:lnTo>
                <a:lnTo>
                  <a:pt x="3819918" y="0"/>
                </a:lnTo>
                <a:lnTo>
                  <a:pt x="3821601" y="0"/>
                </a:lnTo>
                <a:lnTo>
                  <a:pt x="3834837" y="0"/>
                </a:lnTo>
                <a:lnTo>
                  <a:pt x="3841572" y="0"/>
                </a:lnTo>
                <a:lnTo>
                  <a:pt x="3849373" y="0"/>
                </a:lnTo>
                <a:lnTo>
                  <a:pt x="3856491" y="0"/>
                </a:lnTo>
                <a:lnTo>
                  <a:pt x="3864292" y="0"/>
                </a:lnTo>
                <a:lnTo>
                  <a:pt x="3872709" y="0"/>
                </a:lnTo>
                <a:lnTo>
                  <a:pt x="3888402" y="0"/>
                </a:lnTo>
                <a:lnTo>
                  <a:pt x="3888921" y="0"/>
                </a:lnTo>
                <a:lnTo>
                  <a:pt x="3743325" y="582384"/>
                </a:lnTo>
                <a:lnTo>
                  <a:pt x="3742806" y="582384"/>
                </a:lnTo>
                <a:lnTo>
                  <a:pt x="3727113" y="582384"/>
                </a:lnTo>
                <a:lnTo>
                  <a:pt x="3718696" y="582384"/>
                </a:lnTo>
                <a:lnTo>
                  <a:pt x="3710895" y="582384"/>
                </a:lnTo>
                <a:lnTo>
                  <a:pt x="3703777" y="582384"/>
                </a:lnTo>
                <a:lnTo>
                  <a:pt x="3695976" y="582384"/>
                </a:lnTo>
                <a:lnTo>
                  <a:pt x="3689241" y="582384"/>
                </a:lnTo>
                <a:lnTo>
                  <a:pt x="3676005" y="582384"/>
                </a:lnTo>
                <a:lnTo>
                  <a:pt x="3674322" y="582384"/>
                </a:lnTo>
                <a:lnTo>
                  <a:pt x="3658629" y="582384"/>
                </a:lnTo>
                <a:lnTo>
                  <a:pt x="3648318" y="582384"/>
                </a:lnTo>
                <a:lnTo>
                  <a:pt x="3639901" y="582384"/>
                </a:lnTo>
                <a:lnTo>
                  <a:pt x="3632100" y="582384"/>
                </a:lnTo>
                <a:lnTo>
                  <a:pt x="3610446" y="582384"/>
                </a:lnTo>
                <a:lnTo>
                  <a:pt x="3607521" y="582384"/>
                </a:lnTo>
                <a:lnTo>
                  <a:pt x="3597210" y="582384"/>
                </a:lnTo>
                <a:lnTo>
                  <a:pt x="3594753" y="582384"/>
                </a:lnTo>
                <a:lnTo>
                  <a:pt x="3579834" y="582384"/>
                </a:lnTo>
                <a:lnTo>
                  <a:pt x="3559863" y="582384"/>
                </a:lnTo>
                <a:lnTo>
                  <a:pt x="3543645" y="582384"/>
                </a:lnTo>
                <a:lnTo>
                  <a:pt x="3528726" y="582384"/>
                </a:lnTo>
                <a:lnTo>
                  <a:pt x="3515958" y="582384"/>
                </a:lnTo>
                <a:lnTo>
                  <a:pt x="3499120" y="582384"/>
                </a:lnTo>
                <a:lnTo>
                  <a:pt x="3491379" y="582384"/>
                </a:lnTo>
                <a:lnTo>
                  <a:pt x="3481068" y="582384"/>
                </a:lnTo>
                <a:lnTo>
                  <a:pt x="3464850" y="582384"/>
                </a:lnTo>
                <a:lnTo>
                  <a:pt x="3430636" y="582384"/>
                </a:lnTo>
                <a:lnTo>
                  <a:pt x="3427503" y="582384"/>
                </a:lnTo>
                <a:lnTo>
                  <a:pt x="3420325" y="582384"/>
                </a:lnTo>
                <a:lnTo>
                  <a:pt x="3412584" y="582384"/>
                </a:lnTo>
                <a:lnTo>
                  <a:pt x="3382978" y="582384"/>
                </a:lnTo>
                <a:lnTo>
                  <a:pt x="3366760" y="582384"/>
                </a:lnTo>
                <a:lnTo>
                  <a:pt x="3351842" y="582384"/>
                </a:lnTo>
                <a:lnTo>
                  <a:pt x="3348708" y="582384"/>
                </a:lnTo>
                <a:lnTo>
                  <a:pt x="3331870" y="582384"/>
                </a:lnTo>
                <a:lnTo>
                  <a:pt x="3314495" y="582384"/>
                </a:lnTo>
                <a:lnTo>
                  <a:pt x="3304184" y="582384"/>
                </a:lnTo>
                <a:lnTo>
                  <a:pt x="3287966" y="582384"/>
                </a:lnTo>
                <a:lnTo>
                  <a:pt x="3263386" y="582384"/>
                </a:lnTo>
                <a:lnTo>
                  <a:pt x="3253075" y="582384"/>
                </a:lnTo>
                <a:lnTo>
                  <a:pt x="3250618" y="582384"/>
                </a:lnTo>
                <a:lnTo>
                  <a:pt x="3237383" y="582384"/>
                </a:lnTo>
                <a:lnTo>
                  <a:pt x="3235700" y="582384"/>
                </a:lnTo>
                <a:lnTo>
                  <a:pt x="3215728" y="582384"/>
                </a:lnTo>
                <a:lnTo>
                  <a:pt x="3207927" y="582384"/>
                </a:lnTo>
                <a:lnTo>
                  <a:pt x="3199510" y="582384"/>
                </a:lnTo>
                <a:lnTo>
                  <a:pt x="3184592" y="582384"/>
                </a:lnTo>
                <a:lnTo>
                  <a:pt x="3171824" y="582384"/>
                </a:lnTo>
                <a:lnTo>
                  <a:pt x="3168898" y="582384"/>
                </a:lnTo>
                <a:lnTo>
                  <a:pt x="3158588" y="582384"/>
                </a:lnTo>
                <a:lnTo>
                  <a:pt x="3147244" y="582384"/>
                </a:lnTo>
                <a:lnTo>
                  <a:pt x="3139443" y="582384"/>
                </a:lnTo>
                <a:lnTo>
                  <a:pt x="3136934" y="582384"/>
                </a:lnTo>
                <a:lnTo>
                  <a:pt x="3129132" y="582384"/>
                </a:lnTo>
                <a:lnTo>
                  <a:pt x="3120716" y="582384"/>
                </a:lnTo>
                <a:lnTo>
                  <a:pt x="3105023" y="582384"/>
                </a:lnTo>
                <a:lnTo>
                  <a:pt x="3091785" y="582384"/>
                </a:lnTo>
                <a:lnTo>
                  <a:pt x="3090104" y="582384"/>
                </a:lnTo>
                <a:lnTo>
                  <a:pt x="3083368" y="582384"/>
                </a:lnTo>
                <a:lnTo>
                  <a:pt x="3075567" y="582384"/>
                </a:lnTo>
                <a:lnTo>
                  <a:pt x="3070132" y="582384"/>
                </a:lnTo>
                <a:lnTo>
                  <a:pt x="3068450" y="582384"/>
                </a:lnTo>
                <a:lnTo>
                  <a:pt x="3060648" y="582384"/>
                </a:lnTo>
                <a:lnTo>
                  <a:pt x="3040677" y="582384"/>
                </a:lnTo>
                <a:lnTo>
                  <a:pt x="3026228" y="582384"/>
                </a:lnTo>
                <a:lnTo>
                  <a:pt x="3023301" y="582384"/>
                </a:lnTo>
                <a:lnTo>
                  <a:pt x="3012990" y="582384"/>
                </a:lnTo>
                <a:lnTo>
                  <a:pt x="3004574" y="582384"/>
                </a:lnTo>
                <a:lnTo>
                  <a:pt x="3001648" y="582384"/>
                </a:lnTo>
                <a:lnTo>
                  <a:pt x="2996772" y="582384"/>
                </a:lnTo>
                <a:lnTo>
                  <a:pt x="2991338" y="582384"/>
                </a:lnTo>
                <a:lnTo>
                  <a:pt x="2972193" y="582384"/>
                </a:lnTo>
                <a:lnTo>
                  <a:pt x="2961882" y="582384"/>
                </a:lnTo>
                <a:lnTo>
                  <a:pt x="2959425" y="582384"/>
                </a:lnTo>
                <a:lnTo>
                  <a:pt x="2946189" y="582384"/>
                </a:lnTo>
                <a:lnTo>
                  <a:pt x="2944506" y="582384"/>
                </a:lnTo>
                <a:lnTo>
                  <a:pt x="2937772" y="582384"/>
                </a:lnTo>
                <a:lnTo>
                  <a:pt x="2924535" y="582384"/>
                </a:lnTo>
                <a:lnTo>
                  <a:pt x="2922853" y="582384"/>
                </a:lnTo>
                <a:lnTo>
                  <a:pt x="2908317" y="582384"/>
                </a:lnTo>
                <a:lnTo>
                  <a:pt x="2893398" y="582384"/>
                </a:lnTo>
                <a:lnTo>
                  <a:pt x="2880630" y="582384"/>
                </a:lnTo>
                <a:lnTo>
                  <a:pt x="2877705" y="582384"/>
                </a:lnTo>
                <a:lnTo>
                  <a:pt x="2867394" y="582384"/>
                </a:lnTo>
                <a:lnTo>
                  <a:pt x="2858977" y="582384"/>
                </a:lnTo>
                <a:lnTo>
                  <a:pt x="2856051" y="582384"/>
                </a:lnTo>
                <a:lnTo>
                  <a:pt x="2845740" y="582384"/>
                </a:lnTo>
                <a:lnTo>
                  <a:pt x="2829522" y="582384"/>
                </a:lnTo>
                <a:lnTo>
                  <a:pt x="2813829" y="582384"/>
                </a:lnTo>
                <a:lnTo>
                  <a:pt x="2798910" y="582384"/>
                </a:lnTo>
                <a:lnTo>
                  <a:pt x="2792175" y="582384"/>
                </a:lnTo>
                <a:lnTo>
                  <a:pt x="2778939" y="582384"/>
                </a:lnTo>
                <a:lnTo>
                  <a:pt x="2777256" y="582384"/>
                </a:lnTo>
                <a:lnTo>
                  <a:pt x="2735034" y="582384"/>
                </a:lnTo>
                <a:lnTo>
                  <a:pt x="2713380" y="582384"/>
                </a:lnTo>
                <a:lnTo>
                  <a:pt x="2710455" y="582384"/>
                </a:lnTo>
                <a:lnTo>
                  <a:pt x="2700144" y="582384"/>
                </a:lnTo>
                <a:lnTo>
                  <a:pt x="2646579" y="582384"/>
                </a:lnTo>
                <a:lnTo>
                  <a:pt x="2631660" y="582384"/>
                </a:lnTo>
                <a:lnTo>
                  <a:pt x="2602055" y="582384"/>
                </a:lnTo>
                <a:lnTo>
                  <a:pt x="2567784" y="582384"/>
                </a:lnTo>
                <a:lnTo>
                  <a:pt x="2533571" y="582384"/>
                </a:lnTo>
                <a:lnTo>
                  <a:pt x="2523260" y="582384"/>
                </a:lnTo>
                <a:lnTo>
                  <a:pt x="2469695" y="582384"/>
                </a:lnTo>
                <a:lnTo>
                  <a:pt x="2454776" y="582384"/>
                </a:lnTo>
                <a:lnTo>
                  <a:pt x="2434804" y="582384"/>
                </a:lnTo>
                <a:lnTo>
                  <a:pt x="2390900" y="582384"/>
                </a:lnTo>
                <a:lnTo>
                  <a:pt x="2366320" y="582384"/>
                </a:lnTo>
                <a:lnTo>
                  <a:pt x="2356010" y="582384"/>
                </a:lnTo>
                <a:lnTo>
                  <a:pt x="2310861" y="582384"/>
                </a:lnTo>
                <a:lnTo>
                  <a:pt x="2302444" y="582384"/>
                </a:lnTo>
                <a:lnTo>
                  <a:pt x="2287526" y="582384"/>
                </a:lnTo>
                <a:lnTo>
                  <a:pt x="2242377" y="582384"/>
                </a:lnTo>
                <a:lnTo>
                  <a:pt x="2232066" y="582384"/>
                </a:lnTo>
                <a:lnTo>
                  <a:pt x="2223650" y="582384"/>
                </a:lnTo>
                <a:lnTo>
                  <a:pt x="2201992" y="582384"/>
                </a:lnTo>
                <a:lnTo>
                  <a:pt x="2178501" y="582384"/>
                </a:lnTo>
                <a:lnTo>
                  <a:pt x="2163583" y="582384"/>
                </a:lnTo>
                <a:lnTo>
                  <a:pt x="2143611" y="582384"/>
                </a:lnTo>
                <a:lnTo>
                  <a:pt x="2133509" y="582384"/>
                </a:lnTo>
                <a:lnTo>
                  <a:pt x="2123198" y="582384"/>
                </a:lnTo>
                <a:lnTo>
                  <a:pt x="2099706" y="582384"/>
                </a:lnTo>
                <a:lnTo>
                  <a:pt x="2075127" y="582384"/>
                </a:lnTo>
                <a:lnTo>
                  <a:pt x="2069633" y="582384"/>
                </a:lnTo>
                <a:lnTo>
                  <a:pt x="2064816" y="582384"/>
                </a:lnTo>
                <a:lnTo>
                  <a:pt x="2054714" y="582384"/>
                </a:lnTo>
                <a:lnTo>
                  <a:pt x="2034742" y="582384"/>
                </a:lnTo>
                <a:lnTo>
                  <a:pt x="2011251" y="582384"/>
                </a:lnTo>
                <a:lnTo>
                  <a:pt x="1996332" y="582384"/>
                </a:lnTo>
                <a:lnTo>
                  <a:pt x="1990838" y="582384"/>
                </a:lnTo>
                <a:lnTo>
                  <a:pt x="1966258" y="582384"/>
                </a:lnTo>
                <a:lnTo>
                  <a:pt x="1955948" y="582384"/>
                </a:lnTo>
                <a:lnTo>
                  <a:pt x="1932456" y="582384"/>
                </a:lnTo>
                <a:lnTo>
                  <a:pt x="1910799" y="582384"/>
                </a:lnTo>
                <a:lnTo>
                  <a:pt x="1902382" y="582384"/>
                </a:lnTo>
                <a:lnTo>
                  <a:pt x="1887464" y="582384"/>
                </a:lnTo>
                <a:lnTo>
                  <a:pt x="1842315" y="582384"/>
                </a:lnTo>
                <a:lnTo>
                  <a:pt x="1832004" y="582384"/>
                </a:lnTo>
                <a:lnTo>
                  <a:pt x="1823588" y="582384"/>
                </a:lnTo>
                <a:lnTo>
                  <a:pt x="1778439" y="582384"/>
                </a:lnTo>
                <a:lnTo>
                  <a:pt x="1763520" y="582384"/>
                </a:lnTo>
                <a:lnTo>
                  <a:pt x="1743549" y="582384"/>
                </a:lnTo>
                <a:lnTo>
                  <a:pt x="1699644" y="582384"/>
                </a:lnTo>
                <a:lnTo>
                  <a:pt x="1675065" y="582384"/>
                </a:lnTo>
                <a:lnTo>
                  <a:pt x="1664754" y="582384"/>
                </a:lnTo>
                <a:lnTo>
                  <a:pt x="1611189" y="582384"/>
                </a:lnTo>
                <a:lnTo>
                  <a:pt x="1596270" y="582384"/>
                </a:lnTo>
                <a:lnTo>
                  <a:pt x="1566665" y="582384"/>
                </a:lnTo>
                <a:lnTo>
                  <a:pt x="1532394" y="582384"/>
                </a:lnTo>
                <a:lnTo>
                  <a:pt x="1498181" y="582384"/>
                </a:lnTo>
                <a:lnTo>
                  <a:pt x="1487870" y="582384"/>
                </a:lnTo>
                <a:lnTo>
                  <a:pt x="1434304" y="582384"/>
                </a:lnTo>
                <a:lnTo>
                  <a:pt x="1419386" y="582384"/>
                </a:lnTo>
                <a:lnTo>
                  <a:pt x="1399414" y="582384"/>
                </a:lnTo>
                <a:lnTo>
                  <a:pt x="1355510" y="582384"/>
                </a:lnTo>
                <a:lnTo>
                  <a:pt x="1330930" y="582384"/>
                </a:lnTo>
                <a:lnTo>
                  <a:pt x="1320620" y="582384"/>
                </a:lnTo>
                <a:lnTo>
                  <a:pt x="1304927" y="582384"/>
                </a:lnTo>
                <a:lnTo>
                  <a:pt x="1275471" y="582384"/>
                </a:lnTo>
                <a:lnTo>
                  <a:pt x="1267054" y="582384"/>
                </a:lnTo>
                <a:lnTo>
                  <a:pt x="1252135" y="582384"/>
                </a:lnTo>
                <a:lnTo>
                  <a:pt x="1236443" y="582384"/>
                </a:lnTo>
                <a:lnTo>
                  <a:pt x="1226132" y="582384"/>
                </a:lnTo>
                <a:lnTo>
                  <a:pt x="1206987" y="582384"/>
                </a:lnTo>
                <a:lnTo>
                  <a:pt x="1196676" y="582384"/>
                </a:lnTo>
                <a:lnTo>
                  <a:pt x="1188259" y="582384"/>
                </a:lnTo>
                <a:lnTo>
                  <a:pt x="1172567" y="582384"/>
                </a:lnTo>
                <a:lnTo>
                  <a:pt x="1157648" y="582384"/>
                </a:lnTo>
                <a:lnTo>
                  <a:pt x="1143111" y="582384"/>
                </a:lnTo>
                <a:lnTo>
                  <a:pt x="1137676" y="582384"/>
                </a:lnTo>
                <a:lnTo>
                  <a:pt x="1128192" y="582384"/>
                </a:lnTo>
                <a:lnTo>
                  <a:pt x="1108221" y="582384"/>
                </a:lnTo>
                <a:lnTo>
                  <a:pt x="1093772" y="582384"/>
                </a:lnTo>
                <a:lnTo>
                  <a:pt x="1069192" y="582384"/>
                </a:lnTo>
                <a:lnTo>
                  <a:pt x="1064316" y="582384"/>
                </a:lnTo>
                <a:lnTo>
                  <a:pt x="1058882" y="582384"/>
                </a:lnTo>
                <a:lnTo>
                  <a:pt x="1039737" y="582384"/>
                </a:lnTo>
                <a:lnTo>
                  <a:pt x="1029426" y="582384"/>
                </a:lnTo>
                <a:lnTo>
                  <a:pt x="1013733" y="582384"/>
                </a:lnTo>
                <a:lnTo>
                  <a:pt x="1005316" y="582384"/>
                </a:lnTo>
                <a:lnTo>
                  <a:pt x="990398" y="582384"/>
                </a:lnTo>
                <a:lnTo>
                  <a:pt x="975861" y="582384"/>
                </a:lnTo>
                <a:lnTo>
                  <a:pt x="960942" y="582384"/>
                </a:lnTo>
                <a:lnTo>
                  <a:pt x="945249" y="582384"/>
                </a:lnTo>
                <a:lnTo>
                  <a:pt x="934938" y="582384"/>
                </a:lnTo>
                <a:lnTo>
                  <a:pt x="926522" y="582384"/>
                </a:lnTo>
                <a:lnTo>
                  <a:pt x="897066" y="582384"/>
                </a:lnTo>
                <a:lnTo>
                  <a:pt x="881373" y="582384"/>
                </a:lnTo>
                <a:lnTo>
                  <a:pt x="866455" y="582384"/>
                </a:lnTo>
                <a:lnTo>
                  <a:pt x="846483" y="582384"/>
                </a:lnTo>
                <a:lnTo>
                  <a:pt x="802579" y="582384"/>
                </a:lnTo>
                <a:lnTo>
                  <a:pt x="777999" y="582384"/>
                </a:lnTo>
                <a:lnTo>
                  <a:pt x="767688" y="582384"/>
                </a:lnTo>
                <a:lnTo>
                  <a:pt x="714123" y="582384"/>
                </a:lnTo>
                <a:lnTo>
                  <a:pt x="699204" y="582384"/>
                </a:lnTo>
                <a:lnTo>
                  <a:pt x="669599" y="582384"/>
                </a:lnTo>
                <a:lnTo>
                  <a:pt x="635328" y="582384"/>
                </a:lnTo>
                <a:lnTo>
                  <a:pt x="601115" y="582384"/>
                </a:lnTo>
                <a:lnTo>
                  <a:pt x="590804" y="582384"/>
                </a:lnTo>
                <a:lnTo>
                  <a:pt x="537239" y="582384"/>
                </a:lnTo>
                <a:lnTo>
                  <a:pt x="522320" y="582384"/>
                </a:lnTo>
                <a:lnTo>
                  <a:pt x="502348" y="582384"/>
                </a:lnTo>
                <a:lnTo>
                  <a:pt x="458444" y="582384"/>
                </a:lnTo>
                <a:lnTo>
                  <a:pt x="433864" y="582384"/>
                </a:lnTo>
                <a:lnTo>
                  <a:pt x="423554" y="582384"/>
                </a:lnTo>
                <a:lnTo>
                  <a:pt x="378405" y="582384"/>
                </a:lnTo>
                <a:lnTo>
                  <a:pt x="369989" y="582384"/>
                </a:lnTo>
                <a:lnTo>
                  <a:pt x="355070" y="582384"/>
                </a:lnTo>
                <a:lnTo>
                  <a:pt x="309921" y="582384"/>
                </a:lnTo>
                <a:lnTo>
                  <a:pt x="299611" y="582384"/>
                </a:lnTo>
                <a:lnTo>
                  <a:pt x="291194" y="582384"/>
                </a:lnTo>
                <a:lnTo>
                  <a:pt x="246045" y="582384"/>
                </a:lnTo>
                <a:lnTo>
                  <a:pt x="231126" y="582384"/>
                </a:lnTo>
                <a:lnTo>
                  <a:pt x="211155" y="582384"/>
                </a:lnTo>
                <a:lnTo>
                  <a:pt x="167250" y="582384"/>
                </a:lnTo>
                <a:lnTo>
                  <a:pt x="142671" y="582384"/>
                </a:lnTo>
                <a:lnTo>
                  <a:pt x="132360" y="582384"/>
                </a:lnTo>
                <a:lnTo>
                  <a:pt x="78795" y="582384"/>
                </a:lnTo>
                <a:lnTo>
                  <a:pt x="63876" y="582384"/>
                </a:lnTo>
                <a:lnTo>
                  <a:pt x="0" y="582384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2959328" y="2627438"/>
            <a:ext cx="527685" cy="817245"/>
          </a:xfrm>
          <a:custGeom>
            <a:avLst/>
            <a:gdLst>
              <a:gd name="connsiteX0" fmla="*/ 167467 w 602715"/>
              <a:gd name="connsiteY0" fmla="*/ 0 h 669866"/>
              <a:gd name="connsiteX1" fmla="*/ 240938 w 602715"/>
              <a:gd name="connsiteY1" fmla="*/ 0 h 669866"/>
              <a:gd name="connsiteX2" fmla="*/ 258098 w 602715"/>
              <a:gd name="connsiteY2" fmla="*/ 0 h 669866"/>
              <a:gd name="connsiteX3" fmla="*/ 319710 w 602715"/>
              <a:gd name="connsiteY3" fmla="*/ 0 h 669866"/>
              <a:gd name="connsiteX4" fmla="*/ 331569 w 602715"/>
              <a:gd name="connsiteY4" fmla="*/ 0 h 669866"/>
              <a:gd name="connsiteX5" fmla="*/ 359841 w 602715"/>
              <a:gd name="connsiteY5" fmla="*/ 0 h 669866"/>
              <a:gd name="connsiteX6" fmla="*/ 410341 w 602715"/>
              <a:gd name="connsiteY6" fmla="*/ 0 h 669866"/>
              <a:gd name="connsiteX7" fmla="*/ 433312 w 602715"/>
              <a:gd name="connsiteY7" fmla="*/ 0 h 669866"/>
              <a:gd name="connsiteX8" fmla="*/ 450472 w 602715"/>
              <a:gd name="connsiteY8" fmla="*/ 0 h 669866"/>
              <a:gd name="connsiteX9" fmla="*/ 512084 w 602715"/>
              <a:gd name="connsiteY9" fmla="*/ 0 h 669866"/>
              <a:gd name="connsiteX10" fmla="*/ 523943 w 602715"/>
              <a:gd name="connsiteY10" fmla="*/ 0 h 669866"/>
              <a:gd name="connsiteX11" fmla="*/ 602715 w 602715"/>
              <a:gd name="connsiteY11" fmla="*/ 0 h 669866"/>
              <a:gd name="connsiteX12" fmla="*/ 435248 w 602715"/>
              <a:gd name="connsiteY12" fmla="*/ 669866 h 669866"/>
              <a:gd name="connsiteX13" fmla="*/ 356476 w 602715"/>
              <a:gd name="connsiteY13" fmla="*/ 669866 h 669866"/>
              <a:gd name="connsiteX14" fmla="*/ 344617 w 602715"/>
              <a:gd name="connsiteY14" fmla="*/ 669866 h 669866"/>
              <a:gd name="connsiteX15" fmla="*/ 283005 w 602715"/>
              <a:gd name="connsiteY15" fmla="*/ 669866 h 669866"/>
              <a:gd name="connsiteX16" fmla="*/ 265845 w 602715"/>
              <a:gd name="connsiteY16" fmla="*/ 669866 h 669866"/>
              <a:gd name="connsiteX17" fmla="*/ 242874 w 602715"/>
              <a:gd name="connsiteY17" fmla="*/ 669866 h 669866"/>
              <a:gd name="connsiteX18" fmla="*/ 192374 w 602715"/>
              <a:gd name="connsiteY18" fmla="*/ 669866 h 669866"/>
              <a:gd name="connsiteX19" fmla="*/ 164102 w 602715"/>
              <a:gd name="connsiteY19" fmla="*/ 669866 h 669866"/>
              <a:gd name="connsiteX20" fmla="*/ 152243 w 602715"/>
              <a:gd name="connsiteY20" fmla="*/ 669866 h 669866"/>
              <a:gd name="connsiteX21" fmla="*/ 90631 w 602715"/>
              <a:gd name="connsiteY21" fmla="*/ 669866 h 669866"/>
              <a:gd name="connsiteX22" fmla="*/ 73471 w 602715"/>
              <a:gd name="connsiteY22" fmla="*/ 669866 h 669866"/>
              <a:gd name="connsiteX23" fmla="*/ 0 w 602715"/>
              <a:gd name="connsiteY23" fmla="*/ 669866 h 66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2715" h="669866">
                <a:moveTo>
                  <a:pt x="167467" y="0"/>
                </a:moveTo>
                <a:lnTo>
                  <a:pt x="240938" y="0"/>
                </a:lnTo>
                <a:lnTo>
                  <a:pt x="258098" y="0"/>
                </a:lnTo>
                <a:lnTo>
                  <a:pt x="319710" y="0"/>
                </a:lnTo>
                <a:lnTo>
                  <a:pt x="331569" y="0"/>
                </a:lnTo>
                <a:lnTo>
                  <a:pt x="359841" y="0"/>
                </a:lnTo>
                <a:lnTo>
                  <a:pt x="410341" y="0"/>
                </a:lnTo>
                <a:lnTo>
                  <a:pt x="433312" y="0"/>
                </a:lnTo>
                <a:lnTo>
                  <a:pt x="450472" y="0"/>
                </a:lnTo>
                <a:lnTo>
                  <a:pt x="512084" y="0"/>
                </a:lnTo>
                <a:lnTo>
                  <a:pt x="523943" y="0"/>
                </a:lnTo>
                <a:lnTo>
                  <a:pt x="602715" y="0"/>
                </a:lnTo>
                <a:lnTo>
                  <a:pt x="435248" y="669866"/>
                </a:lnTo>
                <a:lnTo>
                  <a:pt x="356476" y="669866"/>
                </a:lnTo>
                <a:lnTo>
                  <a:pt x="344617" y="669866"/>
                </a:lnTo>
                <a:lnTo>
                  <a:pt x="283005" y="669866"/>
                </a:lnTo>
                <a:lnTo>
                  <a:pt x="265845" y="669866"/>
                </a:lnTo>
                <a:lnTo>
                  <a:pt x="242874" y="669866"/>
                </a:lnTo>
                <a:lnTo>
                  <a:pt x="192374" y="669866"/>
                </a:lnTo>
                <a:lnTo>
                  <a:pt x="164102" y="669866"/>
                </a:lnTo>
                <a:lnTo>
                  <a:pt x="152243" y="669866"/>
                </a:lnTo>
                <a:lnTo>
                  <a:pt x="90631" y="669866"/>
                </a:lnTo>
                <a:lnTo>
                  <a:pt x="73471" y="669866"/>
                </a:lnTo>
                <a:lnTo>
                  <a:pt x="0" y="6698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3091408" y="3647883"/>
            <a:ext cx="527685" cy="817245"/>
          </a:xfrm>
          <a:custGeom>
            <a:avLst/>
            <a:gdLst>
              <a:gd name="connsiteX0" fmla="*/ 167467 w 602715"/>
              <a:gd name="connsiteY0" fmla="*/ 0 h 669866"/>
              <a:gd name="connsiteX1" fmla="*/ 240938 w 602715"/>
              <a:gd name="connsiteY1" fmla="*/ 0 h 669866"/>
              <a:gd name="connsiteX2" fmla="*/ 258098 w 602715"/>
              <a:gd name="connsiteY2" fmla="*/ 0 h 669866"/>
              <a:gd name="connsiteX3" fmla="*/ 319710 w 602715"/>
              <a:gd name="connsiteY3" fmla="*/ 0 h 669866"/>
              <a:gd name="connsiteX4" fmla="*/ 331569 w 602715"/>
              <a:gd name="connsiteY4" fmla="*/ 0 h 669866"/>
              <a:gd name="connsiteX5" fmla="*/ 359841 w 602715"/>
              <a:gd name="connsiteY5" fmla="*/ 0 h 669866"/>
              <a:gd name="connsiteX6" fmla="*/ 410341 w 602715"/>
              <a:gd name="connsiteY6" fmla="*/ 0 h 669866"/>
              <a:gd name="connsiteX7" fmla="*/ 433312 w 602715"/>
              <a:gd name="connsiteY7" fmla="*/ 0 h 669866"/>
              <a:gd name="connsiteX8" fmla="*/ 450472 w 602715"/>
              <a:gd name="connsiteY8" fmla="*/ 0 h 669866"/>
              <a:gd name="connsiteX9" fmla="*/ 512084 w 602715"/>
              <a:gd name="connsiteY9" fmla="*/ 0 h 669866"/>
              <a:gd name="connsiteX10" fmla="*/ 523943 w 602715"/>
              <a:gd name="connsiteY10" fmla="*/ 0 h 669866"/>
              <a:gd name="connsiteX11" fmla="*/ 602715 w 602715"/>
              <a:gd name="connsiteY11" fmla="*/ 0 h 669866"/>
              <a:gd name="connsiteX12" fmla="*/ 435248 w 602715"/>
              <a:gd name="connsiteY12" fmla="*/ 669866 h 669866"/>
              <a:gd name="connsiteX13" fmla="*/ 356476 w 602715"/>
              <a:gd name="connsiteY13" fmla="*/ 669866 h 669866"/>
              <a:gd name="connsiteX14" fmla="*/ 344617 w 602715"/>
              <a:gd name="connsiteY14" fmla="*/ 669866 h 669866"/>
              <a:gd name="connsiteX15" fmla="*/ 283005 w 602715"/>
              <a:gd name="connsiteY15" fmla="*/ 669866 h 669866"/>
              <a:gd name="connsiteX16" fmla="*/ 265845 w 602715"/>
              <a:gd name="connsiteY16" fmla="*/ 669866 h 669866"/>
              <a:gd name="connsiteX17" fmla="*/ 242874 w 602715"/>
              <a:gd name="connsiteY17" fmla="*/ 669866 h 669866"/>
              <a:gd name="connsiteX18" fmla="*/ 192374 w 602715"/>
              <a:gd name="connsiteY18" fmla="*/ 669866 h 669866"/>
              <a:gd name="connsiteX19" fmla="*/ 164102 w 602715"/>
              <a:gd name="connsiteY19" fmla="*/ 669866 h 669866"/>
              <a:gd name="connsiteX20" fmla="*/ 152243 w 602715"/>
              <a:gd name="connsiteY20" fmla="*/ 669866 h 669866"/>
              <a:gd name="connsiteX21" fmla="*/ 90631 w 602715"/>
              <a:gd name="connsiteY21" fmla="*/ 669866 h 669866"/>
              <a:gd name="connsiteX22" fmla="*/ 73471 w 602715"/>
              <a:gd name="connsiteY22" fmla="*/ 669866 h 669866"/>
              <a:gd name="connsiteX23" fmla="*/ 0 w 602715"/>
              <a:gd name="connsiteY23" fmla="*/ 669866 h 66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2715" h="669866">
                <a:moveTo>
                  <a:pt x="167467" y="0"/>
                </a:moveTo>
                <a:lnTo>
                  <a:pt x="240938" y="0"/>
                </a:lnTo>
                <a:lnTo>
                  <a:pt x="258098" y="0"/>
                </a:lnTo>
                <a:lnTo>
                  <a:pt x="319710" y="0"/>
                </a:lnTo>
                <a:lnTo>
                  <a:pt x="331569" y="0"/>
                </a:lnTo>
                <a:lnTo>
                  <a:pt x="359841" y="0"/>
                </a:lnTo>
                <a:lnTo>
                  <a:pt x="410341" y="0"/>
                </a:lnTo>
                <a:lnTo>
                  <a:pt x="433312" y="0"/>
                </a:lnTo>
                <a:lnTo>
                  <a:pt x="450472" y="0"/>
                </a:lnTo>
                <a:lnTo>
                  <a:pt x="512084" y="0"/>
                </a:lnTo>
                <a:lnTo>
                  <a:pt x="523943" y="0"/>
                </a:lnTo>
                <a:lnTo>
                  <a:pt x="602715" y="0"/>
                </a:lnTo>
                <a:lnTo>
                  <a:pt x="435248" y="669866"/>
                </a:lnTo>
                <a:lnTo>
                  <a:pt x="356476" y="669866"/>
                </a:lnTo>
                <a:lnTo>
                  <a:pt x="344617" y="669866"/>
                </a:lnTo>
                <a:lnTo>
                  <a:pt x="283005" y="669866"/>
                </a:lnTo>
                <a:lnTo>
                  <a:pt x="265845" y="669866"/>
                </a:lnTo>
                <a:lnTo>
                  <a:pt x="242874" y="669866"/>
                </a:lnTo>
                <a:lnTo>
                  <a:pt x="192374" y="669866"/>
                </a:lnTo>
                <a:lnTo>
                  <a:pt x="164102" y="669866"/>
                </a:lnTo>
                <a:lnTo>
                  <a:pt x="152243" y="669866"/>
                </a:lnTo>
                <a:lnTo>
                  <a:pt x="90631" y="669866"/>
                </a:lnTo>
                <a:lnTo>
                  <a:pt x="73471" y="669866"/>
                </a:lnTo>
                <a:lnTo>
                  <a:pt x="0" y="6698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64"/>
          <p:cNvSpPr txBox="1"/>
          <p:nvPr/>
        </p:nvSpPr>
        <p:spPr>
          <a:xfrm>
            <a:off x="4513173" y="1791778"/>
            <a:ext cx="270192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经典综艺体简" panose="02010609000101010101" pitchFamily="49" charset="-122"/>
              </a:rPr>
              <a:t>Introduction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18" name="文本框 66"/>
          <p:cNvSpPr txBox="1"/>
          <p:nvPr/>
        </p:nvSpPr>
        <p:spPr>
          <a:xfrm>
            <a:off x="2913608" y="1791778"/>
            <a:ext cx="23876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经典综艺体简" panose="02010609000101010101" pitchFamily="49" charset="-122"/>
              </a:rPr>
              <a:t>1</a:t>
            </a:r>
            <a:endParaRPr kumimoji="0" lang="zh-CN" altLang="en-US" sz="2400" b="1" i="1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entury Gothic" panose="020B0502020202020204" pitchFamily="34" charset="0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19" name="文本框 6"/>
          <p:cNvSpPr txBox="1"/>
          <p:nvPr/>
        </p:nvSpPr>
        <p:spPr>
          <a:xfrm>
            <a:off x="4394200" y="2806065"/>
            <a:ext cx="317246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eaLnBrk="0" hangingPunct="0"/>
            <a:r>
              <a:rPr lang="en-US" altLang="zh-CN" sz="2400" b="1" dirty="0" smtClean="0">
                <a:solidFill>
                  <a:schemeClr val="bg1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Existing </a:t>
            </a:r>
            <a:r>
              <a:rPr lang="en-US" altLang="zh-CN" sz="2400" b="1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经典综艺体简" panose="02010609000101010101" pitchFamily="49" charset="-122"/>
                <a:sym typeface="+mn-ea"/>
              </a:rPr>
              <a:t>Approach</a:t>
            </a:r>
            <a:endParaRPr lang="en-US" altLang="zh-CN" sz="2400" b="1" dirty="0" smtClean="0">
              <a:solidFill>
                <a:schemeClr val="bg1"/>
              </a:solidFill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20" name="文本框 7"/>
          <p:cNvSpPr txBox="1"/>
          <p:nvPr/>
        </p:nvSpPr>
        <p:spPr>
          <a:xfrm>
            <a:off x="4495836" y="3826318"/>
            <a:ext cx="302069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经典综艺体简" panose="02010609000101010101" pitchFamily="49" charset="-122"/>
                <a:sym typeface="+mn-ea"/>
              </a:rPr>
              <a:t>Our Approach 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3270478" y="4815648"/>
            <a:ext cx="5461635" cy="657225"/>
          </a:xfrm>
          <a:custGeom>
            <a:avLst/>
            <a:gdLst>
              <a:gd name="connsiteX0" fmla="*/ 145596 w 3888921"/>
              <a:gd name="connsiteY0" fmla="*/ 0 h 582384"/>
              <a:gd name="connsiteX1" fmla="*/ 209472 w 3888921"/>
              <a:gd name="connsiteY1" fmla="*/ 0 h 582384"/>
              <a:gd name="connsiteX2" fmla="*/ 224391 w 3888921"/>
              <a:gd name="connsiteY2" fmla="*/ 0 h 582384"/>
              <a:gd name="connsiteX3" fmla="*/ 277956 w 3888921"/>
              <a:gd name="connsiteY3" fmla="*/ 0 h 582384"/>
              <a:gd name="connsiteX4" fmla="*/ 288267 w 3888921"/>
              <a:gd name="connsiteY4" fmla="*/ 0 h 582384"/>
              <a:gd name="connsiteX5" fmla="*/ 312846 w 3888921"/>
              <a:gd name="connsiteY5" fmla="*/ 0 h 582384"/>
              <a:gd name="connsiteX6" fmla="*/ 356751 w 3888921"/>
              <a:gd name="connsiteY6" fmla="*/ 0 h 582384"/>
              <a:gd name="connsiteX7" fmla="*/ 376723 w 3888921"/>
              <a:gd name="connsiteY7" fmla="*/ 0 h 582384"/>
              <a:gd name="connsiteX8" fmla="*/ 391641 w 3888921"/>
              <a:gd name="connsiteY8" fmla="*/ 0 h 582384"/>
              <a:gd name="connsiteX9" fmla="*/ 436790 w 3888921"/>
              <a:gd name="connsiteY9" fmla="*/ 0 h 582384"/>
              <a:gd name="connsiteX10" fmla="*/ 445206 w 3888921"/>
              <a:gd name="connsiteY10" fmla="*/ 0 h 582384"/>
              <a:gd name="connsiteX11" fmla="*/ 455517 w 3888921"/>
              <a:gd name="connsiteY11" fmla="*/ 0 h 582384"/>
              <a:gd name="connsiteX12" fmla="*/ 500666 w 3888921"/>
              <a:gd name="connsiteY12" fmla="*/ 0 h 582384"/>
              <a:gd name="connsiteX13" fmla="*/ 515584 w 3888921"/>
              <a:gd name="connsiteY13" fmla="*/ 0 h 582384"/>
              <a:gd name="connsiteX14" fmla="*/ 524001 w 3888921"/>
              <a:gd name="connsiteY14" fmla="*/ 0 h 582384"/>
              <a:gd name="connsiteX15" fmla="*/ 569150 w 3888921"/>
              <a:gd name="connsiteY15" fmla="*/ 0 h 582384"/>
              <a:gd name="connsiteX16" fmla="*/ 579460 w 3888921"/>
              <a:gd name="connsiteY16" fmla="*/ 0 h 582384"/>
              <a:gd name="connsiteX17" fmla="*/ 604040 w 3888921"/>
              <a:gd name="connsiteY17" fmla="*/ 0 h 582384"/>
              <a:gd name="connsiteX18" fmla="*/ 647944 w 3888921"/>
              <a:gd name="connsiteY18" fmla="*/ 0 h 582384"/>
              <a:gd name="connsiteX19" fmla="*/ 667916 w 3888921"/>
              <a:gd name="connsiteY19" fmla="*/ 0 h 582384"/>
              <a:gd name="connsiteX20" fmla="*/ 682835 w 3888921"/>
              <a:gd name="connsiteY20" fmla="*/ 0 h 582384"/>
              <a:gd name="connsiteX21" fmla="*/ 736400 w 3888921"/>
              <a:gd name="connsiteY21" fmla="*/ 0 h 582384"/>
              <a:gd name="connsiteX22" fmla="*/ 746711 w 3888921"/>
              <a:gd name="connsiteY22" fmla="*/ 0 h 582384"/>
              <a:gd name="connsiteX23" fmla="*/ 780924 w 3888921"/>
              <a:gd name="connsiteY23" fmla="*/ 0 h 582384"/>
              <a:gd name="connsiteX24" fmla="*/ 815195 w 3888921"/>
              <a:gd name="connsiteY24" fmla="*/ 0 h 582384"/>
              <a:gd name="connsiteX25" fmla="*/ 844800 w 3888921"/>
              <a:gd name="connsiteY25" fmla="*/ 0 h 582384"/>
              <a:gd name="connsiteX26" fmla="*/ 859719 w 3888921"/>
              <a:gd name="connsiteY26" fmla="*/ 0 h 582384"/>
              <a:gd name="connsiteX27" fmla="*/ 913284 w 3888921"/>
              <a:gd name="connsiteY27" fmla="*/ 0 h 582384"/>
              <a:gd name="connsiteX28" fmla="*/ 923595 w 3888921"/>
              <a:gd name="connsiteY28" fmla="*/ 0 h 582384"/>
              <a:gd name="connsiteX29" fmla="*/ 948174 w 3888921"/>
              <a:gd name="connsiteY29" fmla="*/ 0 h 582384"/>
              <a:gd name="connsiteX30" fmla="*/ 992079 w 3888921"/>
              <a:gd name="connsiteY30" fmla="*/ 0 h 582384"/>
              <a:gd name="connsiteX31" fmla="*/ 1012050 w 3888921"/>
              <a:gd name="connsiteY31" fmla="*/ 0 h 582384"/>
              <a:gd name="connsiteX32" fmla="*/ 1026969 w 3888921"/>
              <a:gd name="connsiteY32" fmla="*/ 0 h 582384"/>
              <a:gd name="connsiteX33" fmla="*/ 1042662 w 3888921"/>
              <a:gd name="connsiteY33" fmla="*/ 0 h 582384"/>
              <a:gd name="connsiteX34" fmla="*/ 1072118 w 3888921"/>
              <a:gd name="connsiteY34" fmla="*/ 0 h 582384"/>
              <a:gd name="connsiteX35" fmla="*/ 1080534 w 3888921"/>
              <a:gd name="connsiteY35" fmla="*/ 0 h 582384"/>
              <a:gd name="connsiteX36" fmla="*/ 1090845 w 3888921"/>
              <a:gd name="connsiteY36" fmla="*/ 0 h 582384"/>
              <a:gd name="connsiteX37" fmla="*/ 1106538 w 3888921"/>
              <a:gd name="connsiteY37" fmla="*/ 0 h 582384"/>
              <a:gd name="connsiteX38" fmla="*/ 1121457 w 3888921"/>
              <a:gd name="connsiteY38" fmla="*/ 0 h 582384"/>
              <a:gd name="connsiteX39" fmla="*/ 1135994 w 3888921"/>
              <a:gd name="connsiteY39" fmla="*/ 0 h 582384"/>
              <a:gd name="connsiteX40" fmla="*/ 1150912 w 3888921"/>
              <a:gd name="connsiteY40" fmla="*/ 0 h 582384"/>
              <a:gd name="connsiteX41" fmla="*/ 1159329 w 3888921"/>
              <a:gd name="connsiteY41" fmla="*/ 0 h 582384"/>
              <a:gd name="connsiteX42" fmla="*/ 1175022 w 3888921"/>
              <a:gd name="connsiteY42" fmla="*/ 0 h 582384"/>
              <a:gd name="connsiteX43" fmla="*/ 1185333 w 3888921"/>
              <a:gd name="connsiteY43" fmla="*/ 0 h 582384"/>
              <a:gd name="connsiteX44" fmla="*/ 1204478 w 3888921"/>
              <a:gd name="connsiteY44" fmla="*/ 0 h 582384"/>
              <a:gd name="connsiteX45" fmla="*/ 1209912 w 3888921"/>
              <a:gd name="connsiteY45" fmla="*/ 0 h 582384"/>
              <a:gd name="connsiteX46" fmla="*/ 1214789 w 3888921"/>
              <a:gd name="connsiteY46" fmla="*/ 0 h 582384"/>
              <a:gd name="connsiteX47" fmla="*/ 1239368 w 3888921"/>
              <a:gd name="connsiteY47" fmla="*/ 0 h 582384"/>
              <a:gd name="connsiteX48" fmla="*/ 1253817 w 3888921"/>
              <a:gd name="connsiteY48" fmla="*/ 0 h 582384"/>
              <a:gd name="connsiteX49" fmla="*/ 1273788 w 3888921"/>
              <a:gd name="connsiteY49" fmla="*/ 0 h 582384"/>
              <a:gd name="connsiteX50" fmla="*/ 1283272 w 3888921"/>
              <a:gd name="connsiteY50" fmla="*/ 0 h 582384"/>
              <a:gd name="connsiteX51" fmla="*/ 1288707 w 3888921"/>
              <a:gd name="connsiteY51" fmla="*/ 0 h 582384"/>
              <a:gd name="connsiteX52" fmla="*/ 1303244 w 3888921"/>
              <a:gd name="connsiteY52" fmla="*/ 0 h 582384"/>
              <a:gd name="connsiteX53" fmla="*/ 1318163 w 3888921"/>
              <a:gd name="connsiteY53" fmla="*/ 0 h 582384"/>
              <a:gd name="connsiteX54" fmla="*/ 1333856 w 3888921"/>
              <a:gd name="connsiteY54" fmla="*/ 0 h 582384"/>
              <a:gd name="connsiteX55" fmla="*/ 1342272 w 3888921"/>
              <a:gd name="connsiteY55" fmla="*/ 0 h 582384"/>
              <a:gd name="connsiteX56" fmla="*/ 1352583 w 3888921"/>
              <a:gd name="connsiteY56" fmla="*/ 0 h 582384"/>
              <a:gd name="connsiteX57" fmla="*/ 1371728 w 3888921"/>
              <a:gd name="connsiteY57" fmla="*/ 0 h 582384"/>
              <a:gd name="connsiteX58" fmla="*/ 1382039 w 3888921"/>
              <a:gd name="connsiteY58" fmla="*/ 0 h 582384"/>
              <a:gd name="connsiteX59" fmla="*/ 1397732 w 3888921"/>
              <a:gd name="connsiteY59" fmla="*/ 0 h 582384"/>
              <a:gd name="connsiteX60" fmla="*/ 1412650 w 3888921"/>
              <a:gd name="connsiteY60" fmla="*/ 0 h 582384"/>
              <a:gd name="connsiteX61" fmla="*/ 1421067 w 3888921"/>
              <a:gd name="connsiteY61" fmla="*/ 0 h 582384"/>
              <a:gd name="connsiteX62" fmla="*/ 1450523 w 3888921"/>
              <a:gd name="connsiteY62" fmla="*/ 0 h 582384"/>
              <a:gd name="connsiteX63" fmla="*/ 1466215 w 3888921"/>
              <a:gd name="connsiteY63" fmla="*/ 0 h 582384"/>
              <a:gd name="connsiteX64" fmla="*/ 1476526 w 3888921"/>
              <a:gd name="connsiteY64" fmla="*/ 0 h 582384"/>
              <a:gd name="connsiteX65" fmla="*/ 1501106 w 3888921"/>
              <a:gd name="connsiteY65" fmla="*/ 0 h 582384"/>
              <a:gd name="connsiteX66" fmla="*/ 1545010 w 3888921"/>
              <a:gd name="connsiteY66" fmla="*/ 0 h 582384"/>
              <a:gd name="connsiteX67" fmla="*/ 1564982 w 3888921"/>
              <a:gd name="connsiteY67" fmla="*/ 0 h 582384"/>
              <a:gd name="connsiteX68" fmla="*/ 1579901 w 3888921"/>
              <a:gd name="connsiteY68" fmla="*/ 0 h 582384"/>
              <a:gd name="connsiteX69" fmla="*/ 1633466 w 3888921"/>
              <a:gd name="connsiteY69" fmla="*/ 0 h 582384"/>
              <a:gd name="connsiteX70" fmla="*/ 1643777 w 3888921"/>
              <a:gd name="connsiteY70" fmla="*/ 0 h 582384"/>
              <a:gd name="connsiteX71" fmla="*/ 1677990 w 3888921"/>
              <a:gd name="connsiteY71" fmla="*/ 0 h 582384"/>
              <a:gd name="connsiteX72" fmla="*/ 1712261 w 3888921"/>
              <a:gd name="connsiteY72" fmla="*/ 0 h 582384"/>
              <a:gd name="connsiteX73" fmla="*/ 1741866 w 3888921"/>
              <a:gd name="connsiteY73" fmla="*/ 0 h 582384"/>
              <a:gd name="connsiteX74" fmla="*/ 1756785 w 3888921"/>
              <a:gd name="connsiteY74" fmla="*/ 0 h 582384"/>
              <a:gd name="connsiteX75" fmla="*/ 1810350 w 3888921"/>
              <a:gd name="connsiteY75" fmla="*/ 0 h 582384"/>
              <a:gd name="connsiteX76" fmla="*/ 1820661 w 3888921"/>
              <a:gd name="connsiteY76" fmla="*/ 0 h 582384"/>
              <a:gd name="connsiteX77" fmla="*/ 1845240 w 3888921"/>
              <a:gd name="connsiteY77" fmla="*/ 0 h 582384"/>
              <a:gd name="connsiteX78" fmla="*/ 1889145 w 3888921"/>
              <a:gd name="connsiteY78" fmla="*/ 0 h 582384"/>
              <a:gd name="connsiteX79" fmla="*/ 1909116 w 3888921"/>
              <a:gd name="connsiteY79" fmla="*/ 0 h 582384"/>
              <a:gd name="connsiteX80" fmla="*/ 1924035 w 3888921"/>
              <a:gd name="connsiteY80" fmla="*/ 0 h 582384"/>
              <a:gd name="connsiteX81" fmla="*/ 1969183 w 3888921"/>
              <a:gd name="connsiteY81" fmla="*/ 0 h 582384"/>
              <a:gd name="connsiteX82" fmla="*/ 1977600 w 3888921"/>
              <a:gd name="connsiteY82" fmla="*/ 0 h 582384"/>
              <a:gd name="connsiteX83" fmla="*/ 1987911 w 3888921"/>
              <a:gd name="connsiteY83" fmla="*/ 0 h 582384"/>
              <a:gd name="connsiteX84" fmla="*/ 2033059 w 3888921"/>
              <a:gd name="connsiteY84" fmla="*/ 0 h 582384"/>
              <a:gd name="connsiteX85" fmla="*/ 2047978 w 3888921"/>
              <a:gd name="connsiteY85" fmla="*/ 0 h 582384"/>
              <a:gd name="connsiteX86" fmla="*/ 2056395 w 3888921"/>
              <a:gd name="connsiteY86" fmla="*/ 0 h 582384"/>
              <a:gd name="connsiteX87" fmla="*/ 2078052 w 3888921"/>
              <a:gd name="connsiteY87" fmla="*/ 0 h 582384"/>
              <a:gd name="connsiteX88" fmla="*/ 2101544 w 3888921"/>
              <a:gd name="connsiteY88" fmla="*/ 0 h 582384"/>
              <a:gd name="connsiteX89" fmla="*/ 2111854 w 3888921"/>
              <a:gd name="connsiteY89" fmla="*/ 0 h 582384"/>
              <a:gd name="connsiteX90" fmla="*/ 2136434 w 3888921"/>
              <a:gd name="connsiteY90" fmla="*/ 0 h 582384"/>
              <a:gd name="connsiteX91" fmla="*/ 2141928 w 3888921"/>
              <a:gd name="connsiteY91" fmla="*/ 0 h 582384"/>
              <a:gd name="connsiteX92" fmla="*/ 2156847 w 3888921"/>
              <a:gd name="connsiteY92" fmla="*/ 0 h 582384"/>
              <a:gd name="connsiteX93" fmla="*/ 2180338 w 3888921"/>
              <a:gd name="connsiteY93" fmla="*/ 0 h 582384"/>
              <a:gd name="connsiteX94" fmla="*/ 2200310 w 3888921"/>
              <a:gd name="connsiteY94" fmla="*/ 0 h 582384"/>
              <a:gd name="connsiteX95" fmla="*/ 2210412 w 3888921"/>
              <a:gd name="connsiteY95" fmla="*/ 0 h 582384"/>
              <a:gd name="connsiteX96" fmla="*/ 2215228 w 3888921"/>
              <a:gd name="connsiteY96" fmla="*/ 0 h 582384"/>
              <a:gd name="connsiteX97" fmla="*/ 2220723 w 3888921"/>
              <a:gd name="connsiteY97" fmla="*/ 0 h 582384"/>
              <a:gd name="connsiteX98" fmla="*/ 2245302 w 3888921"/>
              <a:gd name="connsiteY98" fmla="*/ 0 h 582384"/>
              <a:gd name="connsiteX99" fmla="*/ 2268794 w 3888921"/>
              <a:gd name="connsiteY99" fmla="*/ 0 h 582384"/>
              <a:gd name="connsiteX100" fmla="*/ 2279104 w 3888921"/>
              <a:gd name="connsiteY100" fmla="*/ 0 h 582384"/>
              <a:gd name="connsiteX101" fmla="*/ 2289207 w 3888921"/>
              <a:gd name="connsiteY101" fmla="*/ 0 h 582384"/>
              <a:gd name="connsiteX102" fmla="*/ 2309179 w 3888921"/>
              <a:gd name="connsiteY102" fmla="*/ 0 h 582384"/>
              <a:gd name="connsiteX103" fmla="*/ 2324097 w 3888921"/>
              <a:gd name="connsiteY103" fmla="*/ 0 h 582384"/>
              <a:gd name="connsiteX104" fmla="*/ 2347589 w 3888921"/>
              <a:gd name="connsiteY104" fmla="*/ 0 h 582384"/>
              <a:gd name="connsiteX105" fmla="*/ 2369246 w 3888921"/>
              <a:gd name="connsiteY105" fmla="*/ 0 h 582384"/>
              <a:gd name="connsiteX106" fmla="*/ 2377662 w 3888921"/>
              <a:gd name="connsiteY106" fmla="*/ 0 h 582384"/>
              <a:gd name="connsiteX107" fmla="*/ 2387973 w 3888921"/>
              <a:gd name="connsiteY107" fmla="*/ 0 h 582384"/>
              <a:gd name="connsiteX108" fmla="*/ 2433122 w 3888921"/>
              <a:gd name="connsiteY108" fmla="*/ 0 h 582384"/>
              <a:gd name="connsiteX109" fmla="*/ 2448040 w 3888921"/>
              <a:gd name="connsiteY109" fmla="*/ 0 h 582384"/>
              <a:gd name="connsiteX110" fmla="*/ 2456457 w 3888921"/>
              <a:gd name="connsiteY110" fmla="*/ 0 h 582384"/>
              <a:gd name="connsiteX111" fmla="*/ 2501605 w 3888921"/>
              <a:gd name="connsiteY111" fmla="*/ 0 h 582384"/>
              <a:gd name="connsiteX112" fmla="*/ 2511917 w 3888921"/>
              <a:gd name="connsiteY112" fmla="*/ 0 h 582384"/>
              <a:gd name="connsiteX113" fmla="*/ 2536496 w 3888921"/>
              <a:gd name="connsiteY113" fmla="*/ 0 h 582384"/>
              <a:gd name="connsiteX114" fmla="*/ 2580400 w 3888921"/>
              <a:gd name="connsiteY114" fmla="*/ 0 h 582384"/>
              <a:gd name="connsiteX115" fmla="*/ 2600372 w 3888921"/>
              <a:gd name="connsiteY115" fmla="*/ 0 h 582384"/>
              <a:gd name="connsiteX116" fmla="*/ 2615291 w 3888921"/>
              <a:gd name="connsiteY116" fmla="*/ 0 h 582384"/>
              <a:gd name="connsiteX117" fmla="*/ 2668856 w 3888921"/>
              <a:gd name="connsiteY117" fmla="*/ 0 h 582384"/>
              <a:gd name="connsiteX118" fmla="*/ 2679167 w 3888921"/>
              <a:gd name="connsiteY118" fmla="*/ 0 h 582384"/>
              <a:gd name="connsiteX119" fmla="*/ 2713380 w 3888921"/>
              <a:gd name="connsiteY119" fmla="*/ 0 h 582384"/>
              <a:gd name="connsiteX120" fmla="*/ 2747650 w 3888921"/>
              <a:gd name="connsiteY120" fmla="*/ 0 h 582384"/>
              <a:gd name="connsiteX121" fmla="*/ 2777256 w 3888921"/>
              <a:gd name="connsiteY121" fmla="*/ 0 h 582384"/>
              <a:gd name="connsiteX122" fmla="*/ 2792175 w 3888921"/>
              <a:gd name="connsiteY122" fmla="*/ 0 h 582384"/>
              <a:gd name="connsiteX123" fmla="*/ 2845740 w 3888921"/>
              <a:gd name="connsiteY123" fmla="*/ 0 h 582384"/>
              <a:gd name="connsiteX124" fmla="*/ 2856051 w 3888921"/>
              <a:gd name="connsiteY124" fmla="*/ 0 h 582384"/>
              <a:gd name="connsiteX125" fmla="*/ 2858976 w 3888921"/>
              <a:gd name="connsiteY125" fmla="*/ 0 h 582384"/>
              <a:gd name="connsiteX126" fmla="*/ 2880630 w 3888921"/>
              <a:gd name="connsiteY126" fmla="*/ 0 h 582384"/>
              <a:gd name="connsiteX127" fmla="*/ 2922852 w 3888921"/>
              <a:gd name="connsiteY127" fmla="*/ 0 h 582384"/>
              <a:gd name="connsiteX128" fmla="*/ 2924535 w 3888921"/>
              <a:gd name="connsiteY128" fmla="*/ 0 h 582384"/>
              <a:gd name="connsiteX129" fmla="*/ 2937771 w 3888921"/>
              <a:gd name="connsiteY129" fmla="*/ 0 h 582384"/>
              <a:gd name="connsiteX130" fmla="*/ 2944506 w 3888921"/>
              <a:gd name="connsiteY130" fmla="*/ 0 h 582384"/>
              <a:gd name="connsiteX131" fmla="*/ 2959425 w 3888921"/>
              <a:gd name="connsiteY131" fmla="*/ 0 h 582384"/>
              <a:gd name="connsiteX132" fmla="*/ 2975118 w 3888921"/>
              <a:gd name="connsiteY132" fmla="*/ 0 h 582384"/>
              <a:gd name="connsiteX133" fmla="*/ 2991336 w 3888921"/>
              <a:gd name="connsiteY133" fmla="*/ 0 h 582384"/>
              <a:gd name="connsiteX134" fmla="*/ 3001647 w 3888921"/>
              <a:gd name="connsiteY134" fmla="*/ 0 h 582384"/>
              <a:gd name="connsiteX135" fmla="*/ 3004574 w 3888921"/>
              <a:gd name="connsiteY135" fmla="*/ 0 h 582384"/>
              <a:gd name="connsiteX136" fmla="*/ 3012990 w 3888921"/>
              <a:gd name="connsiteY136" fmla="*/ 0 h 582384"/>
              <a:gd name="connsiteX137" fmla="*/ 3023301 w 3888921"/>
              <a:gd name="connsiteY137" fmla="*/ 0 h 582384"/>
              <a:gd name="connsiteX138" fmla="*/ 3026226 w 3888921"/>
              <a:gd name="connsiteY138" fmla="*/ 0 h 582384"/>
              <a:gd name="connsiteX139" fmla="*/ 3038994 w 3888921"/>
              <a:gd name="connsiteY139" fmla="*/ 0 h 582384"/>
              <a:gd name="connsiteX140" fmla="*/ 3053913 w 3888921"/>
              <a:gd name="connsiteY140" fmla="*/ 0 h 582384"/>
              <a:gd name="connsiteX141" fmla="*/ 3068450 w 3888921"/>
              <a:gd name="connsiteY141" fmla="*/ 0 h 582384"/>
              <a:gd name="connsiteX142" fmla="*/ 3070131 w 3888921"/>
              <a:gd name="connsiteY142" fmla="*/ 0 h 582384"/>
              <a:gd name="connsiteX143" fmla="*/ 3083368 w 3888921"/>
              <a:gd name="connsiteY143" fmla="*/ 0 h 582384"/>
              <a:gd name="connsiteX144" fmla="*/ 3090102 w 3888921"/>
              <a:gd name="connsiteY144" fmla="*/ 0 h 582384"/>
              <a:gd name="connsiteX145" fmla="*/ 3091785 w 3888921"/>
              <a:gd name="connsiteY145" fmla="*/ 0 h 582384"/>
              <a:gd name="connsiteX146" fmla="*/ 3105021 w 3888921"/>
              <a:gd name="connsiteY146" fmla="*/ 0 h 582384"/>
              <a:gd name="connsiteX147" fmla="*/ 3107478 w 3888921"/>
              <a:gd name="connsiteY147" fmla="*/ 0 h 582384"/>
              <a:gd name="connsiteX148" fmla="*/ 3117789 w 3888921"/>
              <a:gd name="connsiteY148" fmla="*/ 0 h 582384"/>
              <a:gd name="connsiteX149" fmla="*/ 3136934 w 3888921"/>
              <a:gd name="connsiteY149" fmla="*/ 0 h 582384"/>
              <a:gd name="connsiteX150" fmla="*/ 3142368 w 3888921"/>
              <a:gd name="connsiteY150" fmla="*/ 0 h 582384"/>
              <a:gd name="connsiteX151" fmla="*/ 3147244 w 3888921"/>
              <a:gd name="connsiteY151" fmla="*/ 0 h 582384"/>
              <a:gd name="connsiteX152" fmla="*/ 3150170 w 3888921"/>
              <a:gd name="connsiteY152" fmla="*/ 0 h 582384"/>
              <a:gd name="connsiteX153" fmla="*/ 3158586 w 3888921"/>
              <a:gd name="connsiteY153" fmla="*/ 0 h 582384"/>
              <a:gd name="connsiteX154" fmla="*/ 3168897 w 3888921"/>
              <a:gd name="connsiteY154" fmla="*/ 0 h 582384"/>
              <a:gd name="connsiteX155" fmla="*/ 3171824 w 3888921"/>
              <a:gd name="connsiteY155" fmla="*/ 0 h 582384"/>
              <a:gd name="connsiteX156" fmla="*/ 3186273 w 3888921"/>
              <a:gd name="connsiteY156" fmla="*/ 0 h 582384"/>
              <a:gd name="connsiteX157" fmla="*/ 3206244 w 3888921"/>
              <a:gd name="connsiteY157" fmla="*/ 0 h 582384"/>
              <a:gd name="connsiteX158" fmla="*/ 3214046 w 3888921"/>
              <a:gd name="connsiteY158" fmla="*/ 0 h 582384"/>
              <a:gd name="connsiteX159" fmla="*/ 3215728 w 3888921"/>
              <a:gd name="connsiteY159" fmla="*/ 0 h 582384"/>
              <a:gd name="connsiteX160" fmla="*/ 3221163 w 3888921"/>
              <a:gd name="connsiteY160" fmla="*/ 0 h 582384"/>
              <a:gd name="connsiteX161" fmla="*/ 3228964 w 3888921"/>
              <a:gd name="connsiteY161" fmla="*/ 0 h 582384"/>
              <a:gd name="connsiteX162" fmla="*/ 3235700 w 3888921"/>
              <a:gd name="connsiteY162" fmla="*/ 0 h 582384"/>
              <a:gd name="connsiteX163" fmla="*/ 3237381 w 3888921"/>
              <a:gd name="connsiteY163" fmla="*/ 0 h 582384"/>
              <a:gd name="connsiteX164" fmla="*/ 3250618 w 3888921"/>
              <a:gd name="connsiteY164" fmla="*/ 0 h 582384"/>
              <a:gd name="connsiteX165" fmla="*/ 3266311 w 3888921"/>
              <a:gd name="connsiteY165" fmla="*/ 0 h 582384"/>
              <a:gd name="connsiteX166" fmla="*/ 3274728 w 3888921"/>
              <a:gd name="connsiteY166" fmla="*/ 0 h 582384"/>
              <a:gd name="connsiteX167" fmla="*/ 3282529 w 3888921"/>
              <a:gd name="connsiteY167" fmla="*/ 0 h 582384"/>
              <a:gd name="connsiteX168" fmla="*/ 3285039 w 3888921"/>
              <a:gd name="connsiteY168" fmla="*/ 0 h 582384"/>
              <a:gd name="connsiteX169" fmla="*/ 3292840 w 3888921"/>
              <a:gd name="connsiteY169" fmla="*/ 0 h 582384"/>
              <a:gd name="connsiteX170" fmla="*/ 3304184 w 3888921"/>
              <a:gd name="connsiteY170" fmla="*/ 0 h 582384"/>
              <a:gd name="connsiteX171" fmla="*/ 3314495 w 3888921"/>
              <a:gd name="connsiteY171" fmla="*/ 0 h 582384"/>
              <a:gd name="connsiteX172" fmla="*/ 3317420 w 3888921"/>
              <a:gd name="connsiteY172" fmla="*/ 0 h 582384"/>
              <a:gd name="connsiteX173" fmla="*/ 3330188 w 3888921"/>
              <a:gd name="connsiteY173" fmla="*/ 0 h 582384"/>
              <a:gd name="connsiteX174" fmla="*/ 3345106 w 3888921"/>
              <a:gd name="connsiteY174" fmla="*/ 0 h 582384"/>
              <a:gd name="connsiteX175" fmla="*/ 3353523 w 3888921"/>
              <a:gd name="connsiteY175" fmla="*/ 0 h 582384"/>
              <a:gd name="connsiteX176" fmla="*/ 3361324 w 3888921"/>
              <a:gd name="connsiteY176" fmla="*/ 0 h 582384"/>
              <a:gd name="connsiteX177" fmla="*/ 3381296 w 3888921"/>
              <a:gd name="connsiteY177" fmla="*/ 0 h 582384"/>
              <a:gd name="connsiteX178" fmla="*/ 3382978 w 3888921"/>
              <a:gd name="connsiteY178" fmla="*/ 0 h 582384"/>
              <a:gd name="connsiteX179" fmla="*/ 3396214 w 3888921"/>
              <a:gd name="connsiteY179" fmla="*/ 0 h 582384"/>
              <a:gd name="connsiteX180" fmla="*/ 3398671 w 3888921"/>
              <a:gd name="connsiteY180" fmla="*/ 0 h 582384"/>
              <a:gd name="connsiteX181" fmla="*/ 3408982 w 3888921"/>
              <a:gd name="connsiteY181" fmla="*/ 0 h 582384"/>
              <a:gd name="connsiteX182" fmla="*/ 3433561 w 3888921"/>
              <a:gd name="connsiteY182" fmla="*/ 0 h 582384"/>
              <a:gd name="connsiteX183" fmla="*/ 3449780 w 3888921"/>
              <a:gd name="connsiteY183" fmla="*/ 0 h 582384"/>
              <a:gd name="connsiteX184" fmla="*/ 3460090 w 3888921"/>
              <a:gd name="connsiteY184" fmla="*/ 0 h 582384"/>
              <a:gd name="connsiteX185" fmla="*/ 3477466 w 3888921"/>
              <a:gd name="connsiteY185" fmla="*/ 0 h 582384"/>
              <a:gd name="connsiteX186" fmla="*/ 3494304 w 3888921"/>
              <a:gd name="connsiteY186" fmla="*/ 0 h 582384"/>
              <a:gd name="connsiteX187" fmla="*/ 3497437 w 3888921"/>
              <a:gd name="connsiteY187" fmla="*/ 0 h 582384"/>
              <a:gd name="connsiteX188" fmla="*/ 3512356 w 3888921"/>
              <a:gd name="connsiteY188" fmla="*/ 0 h 582384"/>
              <a:gd name="connsiteX189" fmla="*/ 3528574 w 3888921"/>
              <a:gd name="connsiteY189" fmla="*/ 0 h 582384"/>
              <a:gd name="connsiteX190" fmla="*/ 3558180 w 3888921"/>
              <a:gd name="connsiteY190" fmla="*/ 0 h 582384"/>
              <a:gd name="connsiteX191" fmla="*/ 3565921 w 3888921"/>
              <a:gd name="connsiteY191" fmla="*/ 0 h 582384"/>
              <a:gd name="connsiteX192" fmla="*/ 3573099 w 3888921"/>
              <a:gd name="connsiteY192" fmla="*/ 0 h 582384"/>
              <a:gd name="connsiteX193" fmla="*/ 3576232 w 3888921"/>
              <a:gd name="connsiteY193" fmla="*/ 0 h 582384"/>
              <a:gd name="connsiteX194" fmla="*/ 3610446 w 3888921"/>
              <a:gd name="connsiteY194" fmla="*/ 0 h 582384"/>
              <a:gd name="connsiteX195" fmla="*/ 3626664 w 3888921"/>
              <a:gd name="connsiteY195" fmla="*/ 0 h 582384"/>
              <a:gd name="connsiteX196" fmla="*/ 3636975 w 3888921"/>
              <a:gd name="connsiteY196" fmla="*/ 0 h 582384"/>
              <a:gd name="connsiteX197" fmla="*/ 3644716 w 3888921"/>
              <a:gd name="connsiteY197" fmla="*/ 0 h 582384"/>
              <a:gd name="connsiteX198" fmla="*/ 3661554 w 3888921"/>
              <a:gd name="connsiteY198" fmla="*/ 0 h 582384"/>
              <a:gd name="connsiteX199" fmla="*/ 3674322 w 3888921"/>
              <a:gd name="connsiteY199" fmla="*/ 0 h 582384"/>
              <a:gd name="connsiteX200" fmla="*/ 3689241 w 3888921"/>
              <a:gd name="connsiteY200" fmla="*/ 0 h 582384"/>
              <a:gd name="connsiteX201" fmla="*/ 3705459 w 3888921"/>
              <a:gd name="connsiteY201" fmla="*/ 0 h 582384"/>
              <a:gd name="connsiteX202" fmla="*/ 3725430 w 3888921"/>
              <a:gd name="connsiteY202" fmla="*/ 0 h 582384"/>
              <a:gd name="connsiteX203" fmla="*/ 3740349 w 3888921"/>
              <a:gd name="connsiteY203" fmla="*/ 0 h 582384"/>
              <a:gd name="connsiteX204" fmla="*/ 3742806 w 3888921"/>
              <a:gd name="connsiteY204" fmla="*/ 0 h 582384"/>
              <a:gd name="connsiteX205" fmla="*/ 3753117 w 3888921"/>
              <a:gd name="connsiteY205" fmla="*/ 0 h 582384"/>
              <a:gd name="connsiteX206" fmla="*/ 3756042 w 3888921"/>
              <a:gd name="connsiteY206" fmla="*/ 0 h 582384"/>
              <a:gd name="connsiteX207" fmla="*/ 3777696 w 3888921"/>
              <a:gd name="connsiteY207" fmla="*/ 0 h 582384"/>
              <a:gd name="connsiteX208" fmla="*/ 3785497 w 3888921"/>
              <a:gd name="connsiteY208" fmla="*/ 0 h 582384"/>
              <a:gd name="connsiteX209" fmla="*/ 3793914 w 3888921"/>
              <a:gd name="connsiteY209" fmla="*/ 0 h 582384"/>
              <a:gd name="connsiteX210" fmla="*/ 3804225 w 3888921"/>
              <a:gd name="connsiteY210" fmla="*/ 0 h 582384"/>
              <a:gd name="connsiteX211" fmla="*/ 3819918 w 3888921"/>
              <a:gd name="connsiteY211" fmla="*/ 0 h 582384"/>
              <a:gd name="connsiteX212" fmla="*/ 3821601 w 3888921"/>
              <a:gd name="connsiteY212" fmla="*/ 0 h 582384"/>
              <a:gd name="connsiteX213" fmla="*/ 3834837 w 3888921"/>
              <a:gd name="connsiteY213" fmla="*/ 0 h 582384"/>
              <a:gd name="connsiteX214" fmla="*/ 3841572 w 3888921"/>
              <a:gd name="connsiteY214" fmla="*/ 0 h 582384"/>
              <a:gd name="connsiteX215" fmla="*/ 3849373 w 3888921"/>
              <a:gd name="connsiteY215" fmla="*/ 0 h 582384"/>
              <a:gd name="connsiteX216" fmla="*/ 3856491 w 3888921"/>
              <a:gd name="connsiteY216" fmla="*/ 0 h 582384"/>
              <a:gd name="connsiteX217" fmla="*/ 3864292 w 3888921"/>
              <a:gd name="connsiteY217" fmla="*/ 0 h 582384"/>
              <a:gd name="connsiteX218" fmla="*/ 3872709 w 3888921"/>
              <a:gd name="connsiteY218" fmla="*/ 0 h 582384"/>
              <a:gd name="connsiteX219" fmla="*/ 3888402 w 3888921"/>
              <a:gd name="connsiteY219" fmla="*/ 0 h 582384"/>
              <a:gd name="connsiteX220" fmla="*/ 3888921 w 3888921"/>
              <a:gd name="connsiteY220" fmla="*/ 0 h 582384"/>
              <a:gd name="connsiteX221" fmla="*/ 3743325 w 3888921"/>
              <a:gd name="connsiteY221" fmla="*/ 582384 h 582384"/>
              <a:gd name="connsiteX222" fmla="*/ 3742806 w 3888921"/>
              <a:gd name="connsiteY222" fmla="*/ 582384 h 582384"/>
              <a:gd name="connsiteX223" fmla="*/ 3727113 w 3888921"/>
              <a:gd name="connsiteY223" fmla="*/ 582384 h 582384"/>
              <a:gd name="connsiteX224" fmla="*/ 3718696 w 3888921"/>
              <a:gd name="connsiteY224" fmla="*/ 582384 h 582384"/>
              <a:gd name="connsiteX225" fmla="*/ 3710895 w 3888921"/>
              <a:gd name="connsiteY225" fmla="*/ 582384 h 582384"/>
              <a:gd name="connsiteX226" fmla="*/ 3703777 w 3888921"/>
              <a:gd name="connsiteY226" fmla="*/ 582384 h 582384"/>
              <a:gd name="connsiteX227" fmla="*/ 3695976 w 3888921"/>
              <a:gd name="connsiteY227" fmla="*/ 582384 h 582384"/>
              <a:gd name="connsiteX228" fmla="*/ 3689241 w 3888921"/>
              <a:gd name="connsiteY228" fmla="*/ 582384 h 582384"/>
              <a:gd name="connsiteX229" fmla="*/ 3676005 w 3888921"/>
              <a:gd name="connsiteY229" fmla="*/ 582384 h 582384"/>
              <a:gd name="connsiteX230" fmla="*/ 3674322 w 3888921"/>
              <a:gd name="connsiteY230" fmla="*/ 582384 h 582384"/>
              <a:gd name="connsiteX231" fmla="*/ 3658629 w 3888921"/>
              <a:gd name="connsiteY231" fmla="*/ 582384 h 582384"/>
              <a:gd name="connsiteX232" fmla="*/ 3648318 w 3888921"/>
              <a:gd name="connsiteY232" fmla="*/ 582384 h 582384"/>
              <a:gd name="connsiteX233" fmla="*/ 3639901 w 3888921"/>
              <a:gd name="connsiteY233" fmla="*/ 582384 h 582384"/>
              <a:gd name="connsiteX234" fmla="*/ 3632100 w 3888921"/>
              <a:gd name="connsiteY234" fmla="*/ 582384 h 582384"/>
              <a:gd name="connsiteX235" fmla="*/ 3610446 w 3888921"/>
              <a:gd name="connsiteY235" fmla="*/ 582384 h 582384"/>
              <a:gd name="connsiteX236" fmla="*/ 3607521 w 3888921"/>
              <a:gd name="connsiteY236" fmla="*/ 582384 h 582384"/>
              <a:gd name="connsiteX237" fmla="*/ 3597210 w 3888921"/>
              <a:gd name="connsiteY237" fmla="*/ 582384 h 582384"/>
              <a:gd name="connsiteX238" fmla="*/ 3594753 w 3888921"/>
              <a:gd name="connsiteY238" fmla="*/ 582384 h 582384"/>
              <a:gd name="connsiteX239" fmla="*/ 3579834 w 3888921"/>
              <a:gd name="connsiteY239" fmla="*/ 582384 h 582384"/>
              <a:gd name="connsiteX240" fmla="*/ 3559863 w 3888921"/>
              <a:gd name="connsiteY240" fmla="*/ 582384 h 582384"/>
              <a:gd name="connsiteX241" fmla="*/ 3543645 w 3888921"/>
              <a:gd name="connsiteY241" fmla="*/ 582384 h 582384"/>
              <a:gd name="connsiteX242" fmla="*/ 3528726 w 3888921"/>
              <a:gd name="connsiteY242" fmla="*/ 582384 h 582384"/>
              <a:gd name="connsiteX243" fmla="*/ 3515958 w 3888921"/>
              <a:gd name="connsiteY243" fmla="*/ 582384 h 582384"/>
              <a:gd name="connsiteX244" fmla="*/ 3499120 w 3888921"/>
              <a:gd name="connsiteY244" fmla="*/ 582384 h 582384"/>
              <a:gd name="connsiteX245" fmla="*/ 3491379 w 3888921"/>
              <a:gd name="connsiteY245" fmla="*/ 582384 h 582384"/>
              <a:gd name="connsiteX246" fmla="*/ 3481068 w 3888921"/>
              <a:gd name="connsiteY246" fmla="*/ 582384 h 582384"/>
              <a:gd name="connsiteX247" fmla="*/ 3464850 w 3888921"/>
              <a:gd name="connsiteY247" fmla="*/ 582384 h 582384"/>
              <a:gd name="connsiteX248" fmla="*/ 3430636 w 3888921"/>
              <a:gd name="connsiteY248" fmla="*/ 582384 h 582384"/>
              <a:gd name="connsiteX249" fmla="*/ 3427503 w 3888921"/>
              <a:gd name="connsiteY249" fmla="*/ 582384 h 582384"/>
              <a:gd name="connsiteX250" fmla="*/ 3420325 w 3888921"/>
              <a:gd name="connsiteY250" fmla="*/ 582384 h 582384"/>
              <a:gd name="connsiteX251" fmla="*/ 3412584 w 3888921"/>
              <a:gd name="connsiteY251" fmla="*/ 582384 h 582384"/>
              <a:gd name="connsiteX252" fmla="*/ 3382978 w 3888921"/>
              <a:gd name="connsiteY252" fmla="*/ 582384 h 582384"/>
              <a:gd name="connsiteX253" fmla="*/ 3366760 w 3888921"/>
              <a:gd name="connsiteY253" fmla="*/ 582384 h 582384"/>
              <a:gd name="connsiteX254" fmla="*/ 3351842 w 3888921"/>
              <a:gd name="connsiteY254" fmla="*/ 582384 h 582384"/>
              <a:gd name="connsiteX255" fmla="*/ 3348708 w 3888921"/>
              <a:gd name="connsiteY255" fmla="*/ 582384 h 582384"/>
              <a:gd name="connsiteX256" fmla="*/ 3331870 w 3888921"/>
              <a:gd name="connsiteY256" fmla="*/ 582384 h 582384"/>
              <a:gd name="connsiteX257" fmla="*/ 3314495 w 3888921"/>
              <a:gd name="connsiteY257" fmla="*/ 582384 h 582384"/>
              <a:gd name="connsiteX258" fmla="*/ 3304184 w 3888921"/>
              <a:gd name="connsiteY258" fmla="*/ 582384 h 582384"/>
              <a:gd name="connsiteX259" fmla="*/ 3287966 w 3888921"/>
              <a:gd name="connsiteY259" fmla="*/ 582384 h 582384"/>
              <a:gd name="connsiteX260" fmla="*/ 3263386 w 3888921"/>
              <a:gd name="connsiteY260" fmla="*/ 582384 h 582384"/>
              <a:gd name="connsiteX261" fmla="*/ 3253075 w 3888921"/>
              <a:gd name="connsiteY261" fmla="*/ 582384 h 582384"/>
              <a:gd name="connsiteX262" fmla="*/ 3250618 w 3888921"/>
              <a:gd name="connsiteY262" fmla="*/ 582384 h 582384"/>
              <a:gd name="connsiteX263" fmla="*/ 3237383 w 3888921"/>
              <a:gd name="connsiteY263" fmla="*/ 582384 h 582384"/>
              <a:gd name="connsiteX264" fmla="*/ 3235700 w 3888921"/>
              <a:gd name="connsiteY264" fmla="*/ 582384 h 582384"/>
              <a:gd name="connsiteX265" fmla="*/ 3215728 w 3888921"/>
              <a:gd name="connsiteY265" fmla="*/ 582384 h 582384"/>
              <a:gd name="connsiteX266" fmla="*/ 3207927 w 3888921"/>
              <a:gd name="connsiteY266" fmla="*/ 582384 h 582384"/>
              <a:gd name="connsiteX267" fmla="*/ 3199510 w 3888921"/>
              <a:gd name="connsiteY267" fmla="*/ 582384 h 582384"/>
              <a:gd name="connsiteX268" fmla="*/ 3184592 w 3888921"/>
              <a:gd name="connsiteY268" fmla="*/ 582384 h 582384"/>
              <a:gd name="connsiteX269" fmla="*/ 3171824 w 3888921"/>
              <a:gd name="connsiteY269" fmla="*/ 582384 h 582384"/>
              <a:gd name="connsiteX270" fmla="*/ 3168898 w 3888921"/>
              <a:gd name="connsiteY270" fmla="*/ 582384 h 582384"/>
              <a:gd name="connsiteX271" fmla="*/ 3158588 w 3888921"/>
              <a:gd name="connsiteY271" fmla="*/ 582384 h 582384"/>
              <a:gd name="connsiteX272" fmla="*/ 3147244 w 3888921"/>
              <a:gd name="connsiteY272" fmla="*/ 582384 h 582384"/>
              <a:gd name="connsiteX273" fmla="*/ 3139443 w 3888921"/>
              <a:gd name="connsiteY273" fmla="*/ 582384 h 582384"/>
              <a:gd name="connsiteX274" fmla="*/ 3136934 w 3888921"/>
              <a:gd name="connsiteY274" fmla="*/ 582384 h 582384"/>
              <a:gd name="connsiteX275" fmla="*/ 3129132 w 3888921"/>
              <a:gd name="connsiteY275" fmla="*/ 582384 h 582384"/>
              <a:gd name="connsiteX276" fmla="*/ 3120716 w 3888921"/>
              <a:gd name="connsiteY276" fmla="*/ 582384 h 582384"/>
              <a:gd name="connsiteX277" fmla="*/ 3105023 w 3888921"/>
              <a:gd name="connsiteY277" fmla="*/ 582384 h 582384"/>
              <a:gd name="connsiteX278" fmla="*/ 3091785 w 3888921"/>
              <a:gd name="connsiteY278" fmla="*/ 582384 h 582384"/>
              <a:gd name="connsiteX279" fmla="*/ 3090104 w 3888921"/>
              <a:gd name="connsiteY279" fmla="*/ 582384 h 582384"/>
              <a:gd name="connsiteX280" fmla="*/ 3083368 w 3888921"/>
              <a:gd name="connsiteY280" fmla="*/ 582384 h 582384"/>
              <a:gd name="connsiteX281" fmla="*/ 3075567 w 3888921"/>
              <a:gd name="connsiteY281" fmla="*/ 582384 h 582384"/>
              <a:gd name="connsiteX282" fmla="*/ 3070132 w 3888921"/>
              <a:gd name="connsiteY282" fmla="*/ 582384 h 582384"/>
              <a:gd name="connsiteX283" fmla="*/ 3068450 w 3888921"/>
              <a:gd name="connsiteY283" fmla="*/ 582384 h 582384"/>
              <a:gd name="connsiteX284" fmla="*/ 3060648 w 3888921"/>
              <a:gd name="connsiteY284" fmla="*/ 582384 h 582384"/>
              <a:gd name="connsiteX285" fmla="*/ 3040677 w 3888921"/>
              <a:gd name="connsiteY285" fmla="*/ 582384 h 582384"/>
              <a:gd name="connsiteX286" fmla="*/ 3026228 w 3888921"/>
              <a:gd name="connsiteY286" fmla="*/ 582384 h 582384"/>
              <a:gd name="connsiteX287" fmla="*/ 3023301 w 3888921"/>
              <a:gd name="connsiteY287" fmla="*/ 582384 h 582384"/>
              <a:gd name="connsiteX288" fmla="*/ 3012990 w 3888921"/>
              <a:gd name="connsiteY288" fmla="*/ 582384 h 582384"/>
              <a:gd name="connsiteX289" fmla="*/ 3004574 w 3888921"/>
              <a:gd name="connsiteY289" fmla="*/ 582384 h 582384"/>
              <a:gd name="connsiteX290" fmla="*/ 3001648 w 3888921"/>
              <a:gd name="connsiteY290" fmla="*/ 582384 h 582384"/>
              <a:gd name="connsiteX291" fmla="*/ 2996772 w 3888921"/>
              <a:gd name="connsiteY291" fmla="*/ 582384 h 582384"/>
              <a:gd name="connsiteX292" fmla="*/ 2991338 w 3888921"/>
              <a:gd name="connsiteY292" fmla="*/ 582384 h 582384"/>
              <a:gd name="connsiteX293" fmla="*/ 2972193 w 3888921"/>
              <a:gd name="connsiteY293" fmla="*/ 582384 h 582384"/>
              <a:gd name="connsiteX294" fmla="*/ 2961882 w 3888921"/>
              <a:gd name="connsiteY294" fmla="*/ 582384 h 582384"/>
              <a:gd name="connsiteX295" fmla="*/ 2959425 w 3888921"/>
              <a:gd name="connsiteY295" fmla="*/ 582384 h 582384"/>
              <a:gd name="connsiteX296" fmla="*/ 2946189 w 3888921"/>
              <a:gd name="connsiteY296" fmla="*/ 582384 h 582384"/>
              <a:gd name="connsiteX297" fmla="*/ 2944506 w 3888921"/>
              <a:gd name="connsiteY297" fmla="*/ 582384 h 582384"/>
              <a:gd name="connsiteX298" fmla="*/ 2937772 w 3888921"/>
              <a:gd name="connsiteY298" fmla="*/ 582384 h 582384"/>
              <a:gd name="connsiteX299" fmla="*/ 2924535 w 3888921"/>
              <a:gd name="connsiteY299" fmla="*/ 582384 h 582384"/>
              <a:gd name="connsiteX300" fmla="*/ 2922853 w 3888921"/>
              <a:gd name="connsiteY300" fmla="*/ 582384 h 582384"/>
              <a:gd name="connsiteX301" fmla="*/ 2908317 w 3888921"/>
              <a:gd name="connsiteY301" fmla="*/ 582384 h 582384"/>
              <a:gd name="connsiteX302" fmla="*/ 2893398 w 3888921"/>
              <a:gd name="connsiteY302" fmla="*/ 582384 h 582384"/>
              <a:gd name="connsiteX303" fmla="*/ 2880630 w 3888921"/>
              <a:gd name="connsiteY303" fmla="*/ 582384 h 582384"/>
              <a:gd name="connsiteX304" fmla="*/ 2877705 w 3888921"/>
              <a:gd name="connsiteY304" fmla="*/ 582384 h 582384"/>
              <a:gd name="connsiteX305" fmla="*/ 2867394 w 3888921"/>
              <a:gd name="connsiteY305" fmla="*/ 582384 h 582384"/>
              <a:gd name="connsiteX306" fmla="*/ 2858977 w 3888921"/>
              <a:gd name="connsiteY306" fmla="*/ 582384 h 582384"/>
              <a:gd name="connsiteX307" fmla="*/ 2856051 w 3888921"/>
              <a:gd name="connsiteY307" fmla="*/ 582384 h 582384"/>
              <a:gd name="connsiteX308" fmla="*/ 2845740 w 3888921"/>
              <a:gd name="connsiteY308" fmla="*/ 582384 h 582384"/>
              <a:gd name="connsiteX309" fmla="*/ 2829522 w 3888921"/>
              <a:gd name="connsiteY309" fmla="*/ 582384 h 582384"/>
              <a:gd name="connsiteX310" fmla="*/ 2813829 w 3888921"/>
              <a:gd name="connsiteY310" fmla="*/ 582384 h 582384"/>
              <a:gd name="connsiteX311" fmla="*/ 2798910 w 3888921"/>
              <a:gd name="connsiteY311" fmla="*/ 582384 h 582384"/>
              <a:gd name="connsiteX312" fmla="*/ 2792175 w 3888921"/>
              <a:gd name="connsiteY312" fmla="*/ 582384 h 582384"/>
              <a:gd name="connsiteX313" fmla="*/ 2778939 w 3888921"/>
              <a:gd name="connsiteY313" fmla="*/ 582384 h 582384"/>
              <a:gd name="connsiteX314" fmla="*/ 2777256 w 3888921"/>
              <a:gd name="connsiteY314" fmla="*/ 582384 h 582384"/>
              <a:gd name="connsiteX315" fmla="*/ 2735034 w 3888921"/>
              <a:gd name="connsiteY315" fmla="*/ 582384 h 582384"/>
              <a:gd name="connsiteX316" fmla="*/ 2713380 w 3888921"/>
              <a:gd name="connsiteY316" fmla="*/ 582384 h 582384"/>
              <a:gd name="connsiteX317" fmla="*/ 2710455 w 3888921"/>
              <a:gd name="connsiteY317" fmla="*/ 582384 h 582384"/>
              <a:gd name="connsiteX318" fmla="*/ 2700144 w 3888921"/>
              <a:gd name="connsiteY318" fmla="*/ 582384 h 582384"/>
              <a:gd name="connsiteX319" fmla="*/ 2646579 w 3888921"/>
              <a:gd name="connsiteY319" fmla="*/ 582384 h 582384"/>
              <a:gd name="connsiteX320" fmla="*/ 2631660 w 3888921"/>
              <a:gd name="connsiteY320" fmla="*/ 582384 h 582384"/>
              <a:gd name="connsiteX321" fmla="*/ 2602055 w 3888921"/>
              <a:gd name="connsiteY321" fmla="*/ 582384 h 582384"/>
              <a:gd name="connsiteX322" fmla="*/ 2567784 w 3888921"/>
              <a:gd name="connsiteY322" fmla="*/ 582384 h 582384"/>
              <a:gd name="connsiteX323" fmla="*/ 2533571 w 3888921"/>
              <a:gd name="connsiteY323" fmla="*/ 582384 h 582384"/>
              <a:gd name="connsiteX324" fmla="*/ 2523260 w 3888921"/>
              <a:gd name="connsiteY324" fmla="*/ 582384 h 582384"/>
              <a:gd name="connsiteX325" fmla="*/ 2469695 w 3888921"/>
              <a:gd name="connsiteY325" fmla="*/ 582384 h 582384"/>
              <a:gd name="connsiteX326" fmla="*/ 2454776 w 3888921"/>
              <a:gd name="connsiteY326" fmla="*/ 582384 h 582384"/>
              <a:gd name="connsiteX327" fmla="*/ 2434804 w 3888921"/>
              <a:gd name="connsiteY327" fmla="*/ 582384 h 582384"/>
              <a:gd name="connsiteX328" fmla="*/ 2390900 w 3888921"/>
              <a:gd name="connsiteY328" fmla="*/ 582384 h 582384"/>
              <a:gd name="connsiteX329" fmla="*/ 2366320 w 3888921"/>
              <a:gd name="connsiteY329" fmla="*/ 582384 h 582384"/>
              <a:gd name="connsiteX330" fmla="*/ 2356010 w 3888921"/>
              <a:gd name="connsiteY330" fmla="*/ 582384 h 582384"/>
              <a:gd name="connsiteX331" fmla="*/ 2310861 w 3888921"/>
              <a:gd name="connsiteY331" fmla="*/ 582384 h 582384"/>
              <a:gd name="connsiteX332" fmla="*/ 2302444 w 3888921"/>
              <a:gd name="connsiteY332" fmla="*/ 582384 h 582384"/>
              <a:gd name="connsiteX333" fmla="*/ 2287526 w 3888921"/>
              <a:gd name="connsiteY333" fmla="*/ 582384 h 582384"/>
              <a:gd name="connsiteX334" fmla="*/ 2242377 w 3888921"/>
              <a:gd name="connsiteY334" fmla="*/ 582384 h 582384"/>
              <a:gd name="connsiteX335" fmla="*/ 2232066 w 3888921"/>
              <a:gd name="connsiteY335" fmla="*/ 582384 h 582384"/>
              <a:gd name="connsiteX336" fmla="*/ 2223650 w 3888921"/>
              <a:gd name="connsiteY336" fmla="*/ 582384 h 582384"/>
              <a:gd name="connsiteX337" fmla="*/ 2201992 w 3888921"/>
              <a:gd name="connsiteY337" fmla="*/ 582384 h 582384"/>
              <a:gd name="connsiteX338" fmla="*/ 2178501 w 3888921"/>
              <a:gd name="connsiteY338" fmla="*/ 582384 h 582384"/>
              <a:gd name="connsiteX339" fmla="*/ 2163583 w 3888921"/>
              <a:gd name="connsiteY339" fmla="*/ 582384 h 582384"/>
              <a:gd name="connsiteX340" fmla="*/ 2143611 w 3888921"/>
              <a:gd name="connsiteY340" fmla="*/ 582384 h 582384"/>
              <a:gd name="connsiteX341" fmla="*/ 2133509 w 3888921"/>
              <a:gd name="connsiteY341" fmla="*/ 582384 h 582384"/>
              <a:gd name="connsiteX342" fmla="*/ 2123198 w 3888921"/>
              <a:gd name="connsiteY342" fmla="*/ 582384 h 582384"/>
              <a:gd name="connsiteX343" fmla="*/ 2099706 w 3888921"/>
              <a:gd name="connsiteY343" fmla="*/ 582384 h 582384"/>
              <a:gd name="connsiteX344" fmla="*/ 2075127 w 3888921"/>
              <a:gd name="connsiteY344" fmla="*/ 582384 h 582384"/>
              <a:gd name="connsiteX345" fmla="*/ 2069633 w 3888921"/>
              <a:gd name="connsiteY345" fmla="*/ 582384 h 582384"/>
              <a:gd name="connsiteX346" fmla="*/ 2064816 w 3888921"/>
              <a:gd name="connsiteY346" fmla="*/ 582384 h 582384"/>
              <a:gd name="connsiteX347" fmla="*/ 2054714 w 3888921"/>
              <a:gd name="connsiteY347" fmla="*/ 582384 h 582384"/>
              <a:gd name="connsiteX348" fmla="*/ 2034742 w 3888921"/>
              <a:gd name="connsiteY348" fmla="*/ 582384 h 582384"/>
              <a:gd name="connsiteX349" fmla="*/ 2011251 w 3888921"/>
              <a:gd name="connsiteY349" fmla="*/ 582384 h 582384"/>
              <a:gd name="connsiteX350" fmla="*/ 1996332 w 3888921"/>
              <a:gd name="connsiteY350" fmla="*/ 582384 h 582384"/>
              <a:gd name="connsiteX351" fmla="*/ 1990838 w 3888921"/>
              <a:gd name="connsiteY351" fmla="*/ 582384 h 582384"/>
              <a:gd name="connsiteX352" fmla="*/ 1966258 w 3888921"/>
              <a:gd name="connsiteY352" fmla="*/ 582384 h 582384"/>
              <a:gd name="connsiteX353" fmla="*/ 1955948 w 3888921"/>
              <a:gd name="connsiteY353" fmla="*/ 582384 h 582384"/>
              <a:gd name="connsiteX354" fmla="*/ 1932456 w 3888921"/>
              <a:gd name="connsiteY354" fmla="*/ 582384 h 582384"/>
              <a:gd name="connsiteX355" fmla="*/ 1910799 w 3888921"/>
              <a:gd name="connsiteY355" fmla="*/ 582384 h 582384"/>
              <a:gd name="connsiteX356" fmla="*/ 1902382 w 3888921"/>
              <a:gd name="connsiteY356" fmla="*/ 582384 h 582384"/>
              <a:gd name="connsiteX357" fmla="*/ 1887464 w 3888921"/>
              <a:gd name="connsiteY357" fmla="*/ 582384 h 582384"/>
              <a:gd name="connsiteX358" fmla="*/ 1842315 w 3888921"/>
              <a:gd name="connsiteY358" fmla="*/ 582384 h 582384"/>
              <a:gd name="connsiteX359" fmla="*/ 1832004 w 3888921"/>
              <a:gd name="connsiteY359" fmla="*/ 582384 h 582384"/>
              <a:gd name="connsiteX360" fmla="*/ 1823588 w 3888921"/>
              <a:gd name="connsiteY360" fmla="*/ 582384 h 582384"/>
              <a:gd name="connsiteX361" fmla="*/ 1778439 w 3888921"/>
              <a:gd name="connsiteY361" fmla="*/ 582384 h 582384"/>
              <a:gd name="connsiteX362" fmla="*/ 1763520 w 3888921"/>
              <a:gd name="connsiteY362" fmla="*/ 582384 h 582384"/>
              <a:gd name="connsiteX363" fmla="*/ 1743549 w 3888921"/>
              <a:gd name="connsiteY363" fmla="*/ 582384 h 582384"/>
              <a:gd name="connsiteX364" fmla="*/ 1699644 w 3888921"/>
              <a:gd name="connsiteY364" fmla="*/ 582384 h 582384"/>
              <a:gd name="connsiteX365" fmla="*/ 1675065 w 3888921"/>
              <a:gd name="connsiteY365" fmla="*/ 582384 h 582384"/>
              <a:gd name="connsiteX366" fmla="*/ 1664754 w 3888921"/>
              <a:gd name="connsiteY366" fmla="*/ 582384 h 582384"/>
              <a:gd name="connsiteX367" fmla="*/ 1611189 w 3888921"/>
              <a:gd name="connsiteY367" fmla="*/ 582384 h 582384"/>
              <a:gd name="connsiteX368" fmla="*/ 1596270 w 3888921"/>
              <a:gd name="connsiteY368" fmla="*/ 582384 h 582384"/>
              <a:gd name="connsiteX369" fmla="*/ 1566665 w 3888921"/>
              <a:gd name="connsiteY369" fmla="*/ 582384 h 582384"/>
              <a:gd name="connsiteX370" fmla="*/ 1532394 w 3888921"/>
              <a:gd name="connsiteY370" fmla="*/ 582384 h 582384"/>
              <a:gd name="connsiteX371" fmla="*/ 1498181 w 3888921"/>
              <a:gd name="connsiteY371" fmla="*/ 582384 h 582384"/>
              <a:gd name="connsiteX372" fmla="*/ 1487870 w 3888921"/>
              <a:gd name="connsiteY372" fmla="*/ 582384 h 582384"/>
              <a:gd name="connsiteX373" fmla="*/ 1434304 w 3888921"/>
              <a:gd name="connsiteY373" fmla="*/ 582384 h 582384"/>
              <a:gd name="connsiteX374" fmla="*/ 1419386 w 3888921"/>
              <a:gd name="connsiteY374" fmla="*/ 582384 h 582384"/>
              <a:gd name="connsiteX375" fmla="*/ 1399414 w 3888921"/>
              <a:gd name="connsiteY375" fmla="*/ 582384 h 582384"/>
              <a:gd name="connsiteX376" fmla="*/ 1355510 w 3888921"/>
              <a:gd name="connsiteY376" fmla="*/ 582384 h 582384"/>
              <a:gd name="connsiteX377" fmla="*/ 1330930 w 3888921"/>
              <a:gd name="connsiteY377" fmla="*/ 582384 h 582384"/>
              <a:gd name="connsiteX378" fmla="*/ 1320620 w 3888921"/>
              <a:gd name="connsiteY378" fmla="*/ 582384 h 582384"/>
              <a:gd name="connsiteX379" fmla="*/ 1304927 w 3888921"/>
              <a:gd name="connsiteY379" fmla="*/ 582384 h 582384"/>
              <a:gd name="connsiteX380" fmla="*/ 1275471 w 3888921"/>
              <a:gd name="connsiteY380" fmla="*/ 582384 h 582384"/>
              <a:gd name="connsiteX381" fmla="*/ 1267054 w 3888921"/>
              <a:gd name="connsiteY381" fmla="*/ 582384 h 582384"/>
              <a:gd name="connsiteX382" fmla="*/ 1252135 w 3888921"/>
              <a:gd name="connsiteY382" fmla="*/ 582384 h 582384"/>
              <a:gd name="connsiteX383" fmla="*/ 1236443 w 3888921"/>
              <a:gd name="connsiteY383" fmla="*/ 582384 h 582384"/>
              <a:gd name="connsiteX384" fmla="*/ 1226132 w 3888921"/>
              <a:gd name="connsiteY384" fmla="*/ 582384 h 582384"/>
              <a:gd name="connsiteX385" fmla="*/ 1206987 w 3888921"/>
              <a:gd name="connsiteY385" fmla="*/ 582384 h 582384"/>
              <a:gd name="connsiteX386" fmla="*/ 1196676 w 3888921"/>
              <a:gd name="connsiteY386" fmla="*/ 582384 h 582384"/>
              <a:gd name="connsiteX387" fmla="*/ 1188259 w 3888921"/>
              <a:gd name="connsiteY387" fmla="*/ 582384 h 582384"/>
              <a:gd name="connsiteX388" fmla="*/ 1172567 w 3888921"/>
              <a:gd name="connsiteY388" fmla="*/ 582384 h 582384"/>
              <a:gd name="connsiteX389" fmla="*/ 1157648 w 3888921"/>
              <a:gd name="connsiteY389" fmla="*/ 582384 h 582384"/>
              <a:gd name="connsiteX390" fmla="*/ 1143111 w 3888921"/>
              <a:gd name="connsiteY390" fmla="*/ 582384 h 582384"/>
              <a:gd name="connsiteX391" fmla="*/ 1137676 w 3888921"/>
              <a:gd name="connsiteY391" fmla="*/ 582384 h 582384"/>
              <a:gd name="connsiteX392" fmla="*/ 1128192 w 3888921"/>
              <a:gd name="connsiteY392" fmla="*/ 582384 h 582384"/>
              <a:gd name="connsiteX393" fmla="*/ 1108221 w 3888921"/>
              <a:gd name="connsiteY393" fmla="*/ 582384 h 582384"/>
              <a:gd name="connsiteX394" fmla="*/ 1093772 w 3888921"/>
              <a:gd name="connsiteY394" fmla="*/ 582384 h 582384"/>
              <a:gd name="connsiteX395" fmla="*/ 1069192 w 3888921"/>
              <a:gd name="connsiteY395" fmla="*/ 582384 h 582384"/>
              <a:gd name="connsiteX396" fmla="*/ 1064316 w 3888921"/>
              <a:gd name="connsiteY396" fmla="*/ 582384 h 582384"/>
              <a:gd name="connsiteX397" fmla="*/ 1058882 w 3888921"/>
              <a:gd name="connsiteY397" fmla="*/ 582384 h 582384"/>
              <a:gd name="connsiteX398" fmla="*/ 1039737 w 3888921"/>
              <a:gd name="connsiteY398" fmla="*/ 582384 h 582384"/>
              <a:gd name="connsiteX399" fmla="*/ 1029426 w 3888921"/>
              <a:gd name="connsiteY399" fmla="*/ 582384 h 582384"/>
              <a:gd name="connsiteX400" fmla="*/ 1013733 w 3888921"/>
              <a:gd name="connsiteY400" fmla="*/ 582384 h 582384"/>
              <a:gd name="connsiteX401" fmla="*/ 1005316 w 3888921"/>
              <a:gd name="connsiteY401" fmla="*/ 582384 h 582384"/>
              <a:gd name="connsiteX402" fmla="*/ 990398 w 3888921"/>
              <a:gd name="connsiteY402" fmla="*/ 582384 h 582384"/>
              <a:gd name="connsiteX403" fmla="*/ 975861 w 3888921"/>
              <a:gd name="connsiteY403" fmla="*/ 582384 h 582384"/>
              <a:gd name="connsiteX404" fmla="*/ 960942 w 3888921"/>
              <a:gd name="connsiteY404" fmla="*/ 582384 h 582384"/>
              <a:gd name="connsiteX405" fmla="*/ 945249 w 3888921"/>
              <a:gd name="connsiteY405" fmla="*/ 582384 h 582384"/>
              <a:gd name="connsiteX406" fmla="*/ 934938 w 3888921"/>
              <a:gd name="connsiteY406" fmla="*/ 582384 h 582384"/>
              <a:gd name="connsiteX407" fmla="*/ 926522 w 3888921"/>
              <a:gd name="connsiteY407" fmla="*/ 582384 h 582384"/>
              <a:gd name="connsiteX408" fmla="*/ 897066 w 3888921"/>
              <a:gd name="connsiteY408" fmla="*/ 582384 h 582384"/>
              <a:gd name="connsiteX409" fmla="*/ 881373 w 3888921"/>
              <a:gd name="connsiteY409" fmla="*/ 582384 h 582384"/>
              <a:gd name="connsiteX410" fmla="*/ 866455 w 3888921"/>
              <a:gd name="connsiteY410" fmla="*/ 582384 h 582384"/>
              <a:gd name="connsiteX411" fmla="*/ 846483 w 3888921"/>
              <a:gd name="connsiteY411" fmla="*/ 582384 h 582384"/>
              <a:gd name="connsiteX412" fmla="*/ 802579 w 3888921"/>
              <a:gd name="connsiteY412" fmla="*/ 582384 h 582384"/>
              <a:gd name="connsiteX413" fmla="*/ 777999 w 3888921"/>
              <a:gd name="connsiteY413" fmla="*/ 582384 h 582384"/>
              <a:gd name="connsiteX414" fmla="*/ 767688 w 3888921"/>
              <a:gd name="connsiteY414" fmla="*/ 582384 h 582384"/>
              <a:gd name="connsiteX415" fmla="*/ 714123 w 3888921"/>
              <a:gd name="connsiteY415" fmla="*/ 582384 h 582384"/>
              <a:gd name="connsiteX416" fmla="*/ 699204 w 3888921"/>
              <a:gd name="connsiteY416" fmla="*/ 582384 h 582384"/>
              <a:gd name="connsiteX417" fmla="*/ 669599 w 3888921"/>
              <a:gd name="connsiteY417" fmla="*/ 582384 h 582384"/>
              <a:gd name="connsiteX418" fmla="*/ 635328 w 3888921"/>
              <a:gd name="connsiteY418" fmla="*/ 582384 h 582384"/>
              <a:gd name="connsiteX419" fmla="*/ 601115 w 3888921"/>
              <a:gd name="connsiteY419" fmla="*/ 582384 h 582384"/>
              <a:gd name="connsiteX420" fmla="*/ 590804 w 3888921"/>
              <a:gd name="connsiteY420" fmla="*/ 582384 h 582384"/>
              <a:gd name="connsiteX421" fmla="*/ 537239 w 3888921"/>
              <a:gd name="connsiteY421" fmla="*/ 582384 h 582384"/>
              <a:gd name="connsiteX422" fmla="*/ 522320 w 3888921"/>
              <a:gd name="connsiteY422" fmla="*/ 582384 h 582384"/>
              <a:gd name="connsiteX423" fmla="*/ 502348 w 3888921"/>
              <a:gd name="connsiteY423" fmla="*/ 582384 h 582384"/>
              <a:gd name="connsiteX424" fmla="*/ 458444 w 3888921"/>
              <a:gd name="connsiteY424" fmla="*/ 582384 h 582384"/>
              <a:gd name="connsiteX425" fmla="*/ 433864 w 3888921"/>
              <a:gd name="connsiteY425" fmla="*/ 582384 h 582384"/>
              <a:gd name="connsiteX426" fmla="*/ 423554 w 3888921"/>
              <a:gd name="connsiteY426" fmla="*/ 582384 h 582384"/>
              <a:gd name="connsiteX427" fmla="*/ 378405 w 3888921"/>
              <a:gd name="connsiteY427" fmla="*/ 582384 h 582384"/>
              <a:gd name="connsiteX428" fmla="*/ 369989 w 3888921"/>
              <a:gd name="connsiteY428" fmla="*/ 582384 h 582384"/>
              <a:gd name="connsiteX429" fmla="*/ 355070 w 3888921"/>
              <a:gd name="connsiteY429" fmla="*/ 582384 h 582384"/>
              <a:gd name="connsiteX430" fmla="*/ 309921 w 3888921"/>
              <a:gd name="connsiteY430" fmla="*/ 582384 h 582384"/>
              <a:gd name="connsiteX431" fmla="*/ 299611 w 3888921"/>
              <a:gd name="connsiteY431" fmla="*/ 582384 h 582384"/>
              <a:gd name="connsiteX432" fmla="*/ 291194 w 3888921"/>
              <a:gd name="connsiteY432" fmla="*/ 582384 h 582384"/>
              <a:gd name="connsiteX433" fmla="*/ 246045 w 3888921"/>
              <a:gd name="connsiteY433" fmla="*/ 582384 h 582384"/>
              <a:gd name="connsiteX434" fmla="*/ 231126 w 3888921"/>
              <a:gd name="connsiteY434" fmla="*/ 582384 h 582384"/>
              <a:gd name="connsiteX435" fmla="*/ 211155 w 3888921"/>
              <a:gd name="connsiteY435" fmla="*/ 582384 h 582384"/>
              <a:gd name="connsiteX436" fmla="*/ 167250 w 3888921"/>
              <a:gd name="connsiteY436" fmla="*/ 582384 h 582384"/>
              <a:gd name="connsiteX437" fmla="*/ 142671 w 3888921"/>
              <a:gd name="connsiteY437" fmla="*/ 582384 h 582384"/>
              <a:gd name="connsiteX438" fmla="*/ 132360 w 3888921"/>
              <a:gd name="connsiteY438" fmla="*/ 582384 h 582384"/>
              <a:gd name="connsiteX439" fmla="*/ 78795 w 3888921"/>
              <a:gd name="connsiteY439" fmla="*/ 582384 h 582384"/>
              <a:gd name="connsiteX440" fmla="*/ 63876 w 3888921"/>
              <a:gd name="connsiteY440" fmla="*/ 582384 h 582384"/>
              <a:gd name="connsiteX441" fmla="*/ 0 w 3888921"/>
              <a:gd name="connsiteY441" fmla="*/ 582384 h 582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</a:cxnLst>
            <a:rect l="l" t="t" r="r" b="b"/>
            <a:pathLst>
              <a:path w="3888921" h="582384">
                <a:moveTo>
                  <a:pt x="145596" y="0"/>
                </a:moveTo>
                <a:lnTo>
                  <a:pt x="209472" y="0"/>
                </a:lnTo>
                <a:lnTo>
                  <a:pt x="224391" y="0"/>
                </a:lnTo>
                <a:lnTo>
                  <a:pt x="277956" y="0"/>
                </a:lnTo>
                <a:lnTo>
                  <a:pt x="288267" y="0"/>
                </a:lnTo>
                <a:lnTo>
                  <a:pt x="312846" y="0"/>
                </a:lnTo>
                <a:lnTo>
                  <a:pt x="356751" y="0"/>
                </a:lnTo>
                <a:lnTo>
                  <a:pt x="376723" y="0"/>
                </a:lnTo>
                <a:lnTo>
                  <a:pt x="391641" y="0"/>
                </a:lnTo>
                <a:lnTo>
                  <a:pt x="436790" y="0"/>
                </a:lnTo>
                <a:lnTo>
                  <a:pt x="445206" y="0"/>
                </a:lnTo>
                <a:lnTo>
                  <a:pt x="455517" y="0"/>
                </a:lnTo>
                <a:lnTo>
                  <a:pt x="500666" y="0"/>
                </a:lnTo>
                <a:lnTo>
                  <a:pt x="515584" y="0"/>
                </a:lnTo>
                <a:lnTo>
                  <a:pt x="524001" y="0"/>
                </a:lnTo>
                <a:lnTo>
                  <a:pt x="569150" y="0"/>
                </a:lnTo>
                <a:lnTo>
                  <a:pt x="579460" y="0"/>
                </a:lnTo>
                <a:lnTo>
                  <a:pt x="604040" y="0"/>
                </a:lnTo>
                <a:lnTo>
                  <a:pt x="647944" y="0"/>
                </a:lnTo>
                <a:lnTo>
                  <a:pt x="667916" y="0"/>
                </a:lnTo>
                <a:lnTo>
                  <a:pt x="682835" y="0"/>
                </a:lnTo>
                <a:lnTo>
                  <a:pt x="736400" y="0"/>
                </a:lnTo>
                <a:lnTo>
                  <a:pt x="746711" y="0"/>
                </a:lnTo>
                <a:lnTo>
                  <a:pt x="780924" y="0"/>
                </a:lnTo>
                <a:lnTo>
                  <a:pt x="815195" y="0"/>
                </a:lnTo>
                <a:lnTo>
                  <a:pt x="844800" y="0"/>
                </a:lnTo>
                <a:lnTo>
                  <a:pt x="859719" y="0"/>
                </a:lnTo>
                <a:lnTo>
                  <a:pt x="913284" y="0"/>
                </a:lnTo>
                <a:lnTo>
                  <a:pt x="923595" y="0"/>
                </a:lnTo>
                <a:lnTo>
                  <a:pt x="948174" y="0"/>
                </a:lnTo>
                <a:lnTo>
                  <a:pt x="992079" y="0"/>
                </a:lnTo>
                <a:lnTo>
                  <a:pt x="1012050" y="0"/>
                </a:lnTo>
                <a:lnTo>
                  <a:pt x="1026969" y="0"/>
                </a:lnTo>
                <a:lnTo>
                  <a:pt x="1042662" y="0"/>
                </a:lnTo>
                <a:lnTo>
                  <a:pt x="1072118" y="0"/>
                </a:lnTo>
                <a:lnTo>
                  <a:pt x="1080534" y="0"/>
                </a:lnTo>
                <a:lnTo>
                  <a:pt x="1090845" y="0"/>
                </a:lnTo>
                <a:lnTo>
                  <a:pt x="1106538" y="0"/>
                </a:lnTo>
                <a:lnTo>
                  <a:pt x="1121457" y="0"/>
                </a:lnTo>
                <a:lnTo>
                  <a:pt x="1135994" y="0"/>
                </a:lnTo>
                <a:lnTo>
                  <a:pt x="1150912" y="0"/>
                </a:lnTo>
                <a:lnTo>
                  <a:pt x="1159329" y="0"/>
                </a:lnTo>
                <a:lnTo>
                  <a:pt x="1175022" y="0"/>
                </a:lnTo>
                <a:lnTo>
                  <a:pt x="1185333" y="0"/>
                </a:lnTo>
                <a:lnTo>
                  <a:pt x="1204478" y="0"/>
                </a:lnTo>
                <a:lnTo>
                  <a:pt x="1209912" y="0"/>
                </a:lnTo>
                <a:lnTo>
                  <a:pt x="1214789" y="0"/>
                </a:lnTo>
                <a:lnTo>
                  <a:pt x="1239368" y="0"/>
                </a:lnTo>
                <a:lnTo>
                  <a:pt x="1253817" y="0"/>
                </a:lnTo>
                <a:lnTo>
                  <a:pt x="1273788" y="0"/>
                </a:lnTo>
                <a:lnTo>
                  <a:pt x="1283272" y="0"/>
                </a:lnTo>
                <a:lnTo>
                  <a:pt x="1288707" y="0"/>
                </a:lnTo>
                <a:lnTo>
                  <a:pt x="1303244" y="0"/>
                </a:lnTo>
                <a:lnTo>
                  <a:pt x="1318163" y="0"/>
                </a:lnTo>
                <a:lnTo>
                  <a:pt x="1333856" y="0"/>
                </a:lnTo>
                <a:lnTo>
                  <a:pt x="1342272" y="0"/>
                </a:lnTo>
                <a:lnTo>
                  <a:pt x="1352583" y="0"/>
                </a:lnTo>
                <a:lnTo>
                  <a:pt x="1371728" y="0"/>
                </a:lnTo>
                <a:lnTo>
                  <a:pt x="1382039" y="0"/>
                </a:lnTo>
                <a:lnTo>
                  <a:pt x="1397732" y="0"/>
                </a:lnTo>
                <a:lnTo>
                  <a:pt x="1412650" y="0"/>
                </a:lnTo>
                <a:lnTo>
                  <a:pt x="1421067" y="0"/>
                </a:lnTo>
                <a:lnTo>
                  <a:pt x="1450523" y="0"/>
                </a:lnTo>
                <a:lnTo>
                  <a:pt x="1466215" y="0"/>
                </a:lnTo>
                <a:lnTo>
                  <a:pt x="1476526" y="0"/>
                </a:lnTo>
                <a:lnTo>
                  <a:pt x="1501106" y="0"/>
                </a:lnTo>
                <a:lnTo>
                  <a:pt x="1545010" y="0"/>
                </a:lnTo>
                <a:lnTo>
                  <a:pt x="1564982" y="0"/>
                </a:lnTo>
                <a:lnTo>
                  <a:pt x="1579901" y="0"/>
                </a:lnTo>
                <a:lnTo>
                  <a:pt x="1633466" y="0"/>
                </a:lnTo>
                <a:lnTo>
                  <a:pt x="1643777" y="0"/>
                </a:lnTo>
                <a:lnTo>
                  <a:pt x="1677990" y="0"/>
                </a:lnTo>
                <a:lnTo>
                  <a:pt x="1712261" y="0"/>
                </a:lnTo>
                <a:lnTo>
                  <a:pt x="1741866" y="0"/>
                </a:lnTo>
                <a:lnTo>
                  <a:pt x="1756785" y="0"/>
                </a:lnTo>
                <a:lnTo>
                  <a:pt x="1810350" y="0"/>
                </a:lnTo>
                <a:lnTo>
                  <a:pt x="1820661" y="0"/>
                </a:lnTo>
                <a:lnTo>
                  <a:pt x="1845240" y="0"/>
                </a:lnTo>
                <a:lnTo>
                  <a:pt x="1889145" y="0"/>
                </a:lnTo>
                <a:lnTo>
                  <a:pt x="1909116" y="0"/>
                </a:lnTo>
                <a:lnTo>
                  <a:pt x="1924035" y="0"/>
                </a:lnTo>
                <a:lnTo>
                  <a:pt x="1969183" y="0"/>
                </a:lnTo>
                <a:lnTo>
                  <a:pt x="1977600" y="0"/>
                </a:lnTo>
                <a:lnTo>
                  <a:pt x="1987911" y="0"/>
                </a:lnTo>
                <a:lnTo>
                  <a:pt x="2033059" y="0"/>
                </a:lnTo>
                <a:lnTo>
                  <a:pt x="2047978" y="0"/>
                </a:lnTo>
                <a:lnTo>
                  <a:pt x="2056395" y="0"/>
                </a:lnTo>
                <a:lnTo>
                  <a:pt x="2078052" y="0"/>
                </a:lnTo>
                <a:lnTo>
                  <a:pt x="2101544" y="0"/>
                </a:lnTo>
                <a:lnTo>
                  <a:pt x="2111854" y="0"/>
                </a:lnTo>
                <a:lnTo>
                  <a:pt x="2136434" y="0"/>
                </a:lnTo>
                <a:lnTo>
                  <a:pt x="2141928" y="0"/>
                </a:lnTo>
                <a:lnTo>
                  <a:pt x="2156847" y="0"/>
                </a:lnTo>
                <a:lnTo>
                  <a:pt x="2180338" y="0"/>
                </a:lnTo>
                <a:lnTo>
                  <a:pt x="2200310" y="0"/>
                </a:lnTo>
                <a:lnTo>
                  <a:pt x="2210412" y="0"/>
                </a:lnTo>
                <a:lnTo>
                  <a:pt x="2215228" y="0"/>
                </a:lnTo>
                <a:lnTo>
                  <a:pt x="2220723" y="0"/>
                </a:lnTo>
                <a:lnTo>
                  <a:pt x="2245302" y="0"/>
                </a:lnTo>
                <a:lnTo>
                  <a:pt x="2268794" y="0"/>
                </a:lnTo>
                <a:lnTo>
                  <a:pt x="2279104" y="0"/>
                </a:lnTo>
                <a:lnTo>
                  <a:pt x="2289207" y="0"/>
                </a:lnTo>
                <a:lnTo>
                  <a:pt x="2309179" y="0"/>
                </a:lnTo>
                <a:lnTo>
                  <a:pt x="2324097" y="0"/>
                </a:lnTo>
                <a:lnTo>
                  <a:pt x="2347589" y="0"/>
                </a:lnTo>
                <a:lnTo>
                  <a:pt x="2369246" y="0"/>
                </a:lnTo>
                <a:lnTo>
                  <a:pt x="2377662" y="0"/>
                </a:lnTo>
                <a:lnTo>
                  <a:pt x="2387973" y="0"/>
                </a:lnTo>
                <a:lnTo>
                  <a:pt x="2433122" y="0"/>
                </a:lnTo>
                <a:lnTo>
                  <a:pt x="2448040" y="0"/>
                </a:lnTo>
                <a:lnTo>
                  <a:pt x="2456457" y="0"/>
                </a:lnTo>
                <a:lnTo>
                  <a:pt x="2501605" y="0"/>
                </a:lnTo>
                <a:lnTo>
                  <a:pt x="2511917" y="0"/>
                </a:lnTo>
                <a:lnTo>
                  <a:pt x="2536496" y="0"/>
                </a:lnTo>
                <a:lnTo>
                  <a:pt x="2580400" y="0"/>
                </a:lnTo>
                <a:lnTo>
                  <a:pt x="2600372" y="0"/>
                </a:lnTo>
                <a:lnTo>
                  <a:pt x="2615291" y="0"/>
                </a:lnTo>
                <a:lnTo>
                  <a:pt x="2668856" y="0"/>
                </a:lnTo>
                <a:lnTo>
                  <a:pt x="2679167" y="0"/>
                </a:lnTo>
                <a:lnTo>
                  <a:pt x="2713380" y="0"/>
                </a:lnTo>
                <a:lnTo>
                  <a:pt x="2747650" y="0"/>
                </a:lnTo>
                <a:lnTo>
                  <a:pt x="2777256" y="0"/>
                </a:lnTo>
                <a:lnTo>
                  <a:pt x="2792175" y="0"/>
                </a:lnTo>
                <a:lnTo>
                  <a:pt x="2845740" y="0"/>
                </a:lnTo>
                <a:lnTo>
                  <a:pt x="2856051" y="0"/>
                </a:lnTo>
                <a:lnTo>
                  <a:pt x="2858976" y="0"/>
                </a:lnTo>
                <a:lnTo>
                  <a:pt x="2880630" y="0"/>
                </a:lnTo>
                <a:lnTo>
                  <a:pt x="2922852" y="0"/>
                </a:lnTo>
                <a:lnTo>
                  <a:pt x="2924535" y="0"/>
                </a:lnTo>
                <a:lnTo>
                  <a:pt x="2937771" y="0"/>
                </a:lnTo>
                <a:lnTo>
                  <a:pt x="2944506" y="0"/>
                </a:lnTo>
                <a:lnTo>
                  <a:pt x="2959425" y="0"/>
                </a:lnTo>
                <a:lnTo>
                  <a:pt x="2975118" y="0"/>
                </a:lnTo>
                <a:lnTo>
                  <a:pt x="2991336" y="0"/>
                </a:lnTo>
                <a:lnTo>
                  <a:pt x="3001647" y="0"/>
                </a:lnTo>
                <a:lnTo>
                  <a:pt x="3004574" y="0"/>
                </a:lnTo>
                <a:lnTo>
                  <a:pt x="3012990" y="0"/>
                </a:lnTo>
                <a:lnTo>
                  <a:pt x="3023301" y="0"/>
                </a:lnTo>
                <a:lnTo>
                  <a:pt x="3026226" y="0"/>
                </a:lnTo>
                <a:lnTo>
                  <a:pt x="3038994" y="0"/>
                </a:lnTo>
                <a:lnTo>
                  <a:pt x="3053913" y="0"/>
                </a:lnTo>
                <a:lnTo>
                  <a:pt x="3068450" y="0"/>
                </a:lnTo>
                <a:lnTo>
                  <a:pt x="3070131" y="0"/>
                </a:lnTo>
                <a:lnTo>
                  <a:pt x="3083368" y="0"/>
                </a:lnTo>
                <a:lnTo>
                  <a:pt x="3090102" y="0"/>
                </a:lnTo>
                <a:lnTo>
                  <a:pt x="3091785" y="0"/>
                </a:lnTo>
                <a:lnTo>
                  <a:pt x="3105021" y="0"/>
                </a:lnTo>
                <a:lnTo>
                  <a:pt x="3107478" y="0"/>
                </a:lnTo>
                <a:lnTo>
                  <a:pt x="3117789" y="0"/>
                </a:lnTo>
                <a:lnTo>
                  <a:pt x="3136934" y="0"/>
                </a:lnTo>
                <a:lnTo>
                  <a:pt x="3142368" y="0"/>
                </a:lnTo>
                <a:lnTo>
                  <a:pt x="3147244" y="0"/>
                </a:lnTo>
                <a:lnTo>
                  <a:pt x="3150170" y="0"/>
                </a:lnTo>
                <a:lnTo>
                  <a:pt x="3158586" y="0"/>
                </a:lnTo>
                <a:lnTo>
                  <a:pt x="3168897" y="0"/>
                </a:lnTo>
                <a:lnTo>
                  <a:pt x="3171824" y="0"/>
                </a:lnTo>
                <a:lnTo>
                  <a:pt x="3186273" y="0"/>
                </a:lnTo>
                <a:lnTo>
                  <a:pt x="3206244" y="0"/>
                </a:lnTo>
                <a:lnTo>
                  <a:pt x="3214046" y="0"/>
                </a:lnTo>
                <a:lnTo>
                  <a:pt x="3215728" y="0"/>
                </a:lnTo>
                <a:lnTo>
                  <a:pt x="3221163" y="0"/>
                </a:lnTo>
                <a:lnTo>
                  <a:pt x="3228964" y="0"/>
                </a:lnTo>
                <a:lnTo>
                  <a:pt x="3235700" y="0"/>
                </a:lnTo>
                <a:lnTo>
                  <a:pt x="3237381" y="0"/>
                </a:lnTo>
                <a:lnTo>
                  <a:pt x="3250618" y="0"/>
                </a:lnTo>
                <a:lnTo>
                  <a:pt x="3266311" y="0"/>
                </a:lnTo>
                <a:lnTo>
                  <a:pt x="3274728" y="0"/>
                </a:lnTo>
                <a:lnTo>
                  <a:pt x="3282529" y="0"/>
                </a:lnTo>
                <a:lnTo>
                  <a:pt x="3285039" y="0"/>
                </a:lnTo>
                <a:lnTo>
                  <a:pt x="3292840" y="0"/>
                </a:lnTo>
                <a:lnTo>
                  <a:pt x="3304184" y="0"/>
                </a:lnTo>
                <a:lnTo>
                  <a:pt x="3314495" y="0"/>
                </a:lnTo>
                <a:lnTo>
                  <a:pt x="3317420" y="0"/>
                </a:lnTo>
                <a:lnTo>
                  <a:pt x="3330188" y="0"/>
                </a:lnTo>
                <a:lnTo>
                  <a:pt x="3345106" y="0"/>
                </a:lnTo>
                <a:lnTo>
                  <a:pt x="3353523" y="0"/>
                </a:lnTo>
                <a:lnTo>
                  <a:pt x="3361324" y="0"/>
                </a:lnTo>
                <a:lnTo>
                  <a:pt x="3381296" y="0"/>
                </a:lnTo>
                <a:lnTo>
                  <a:pt x="3382978" y="0"/>
                </a:lnTo>
                <a:lnTo>
                  <a:pt x="3396214" y="0"/>
                </a:lnTo>
                <a:lnTo>
                  <a:pt x="3398671" y="0"/>
                </a:lnTo>
                <a:lnTo>
                  <a:pt x="3408982" y="0"/>
                </a:lnTo>
                <a:lnTo>
                  <a:pt x="3433561" y="0"/>
                </a:lnTo>
                <a:lnTo>
                  <a:pt x="3449780" y="0"/>
                </a:lnTo>
                <a:lnTo>
                  <a:pt x="3460090" y="0"/>
                </a:lnTo>
                <a:lnTo>
                  <a:pt x="3477466" y="0"/>
                </a:lnTo>
                <a:lnTo>
                  <a:pt x="3494304" y="0"/>
                </a:lnTo>
                <a:lnTo>
                  <a:pt x="3497437" y="0"/>
                </a:lnTo>
                <a:lnTo>
                  <a:pt x="3512356" y="0"/>
                </a:lnTo>
                <a:lnTo>
                  <a:pt x="3528574" y="0"/>
                </a:lnTo>
                <a:lnTo>
                  <a:pt x="3558180" y="0"/>
                </a:lnTo>
                <a:lnTo>
                  <a:pt x="3565921" y="0"/>
                </a:lnTo>
                <a:lnTo>
                  <a:pt x="3573099" y="0"/>
                </a:lnTo>
                <a:lnTo>
                  <a:pt x="3576232" y="0"/>
                </a:lnTo>
                <a:lnTo>
                  <a:pt x="3610446" y="0"/>
                </a:lnTo>
                <a:lnTo>
                  <a:pt x="3626664" y="0"/>
                </a:lnTo>
                <a:lnTo>
                  <a:pt x="3636975" y="0"/>
                </a:lnTo>
                <a:lnTo>
                  <a:pt x="3644716" y="0"/>
                </a:lnTo>
                <a:lnTo>
                  <a:pt x="3661554" y="0"/>
                </a:lnTo>
                <a:lnTo>
                  <a:pt x="3674322" y="0"/>
                </a:lnTo>
                <a:lnTo>
                  <a:pt x="3689241" y="0"/>
                </a:lnTo>
                <a:lnTo>
                  <a:pt x="3705459" y="0"/>
                </a:lnTo>
                <a:lnTo>
                  <a:pt x="3725430" y="0"/>
                </a:lnTo>
                <a:lnTo>
                  <a:pt x="3740349" y="0"/>
                </a:lnTo>
                <a:lnTo>
                  <a:pt x="3742806" y="0"/>
                </a:lnTo>
                <a:lnTo>
                  <a:pt x="3753117" y="0"/>
                </a:lnTo>
                <a:lnTo>
                  <a:pt x="3756042" y="0"/>
                </a:lnTo>
                <a:lnTo>
                  <a:pt x="3777696" y="0"/>
                </a:lnTo>
                <a:lnTo>
                  <a:pt x="3785497" y="0"/>
                </a:lnTo>
                <a:lnTo>
                  <a:pt x="3793914" y="0"/>
                </a:lnTo>
                <a:lnTo>
                  <a:pt x="3804225" y="0"/>
                </a:lnTo>
                <a:lnTo>
                  <a:pt x="3819918" y="0"/>
                </a:lnTo>
                <a:lnTo>
                  <a:pt x="3821601" y="0"/>
                </a:lnTo>
                <a:lnTo>
                  <a:pt x="3834837" y="0"/>
                </a:lnTo>
                <a:lnTo>
                  <a:pt x="3841572" y="0"/>
                </a:lnTo>
                <a:lnTo>
                  <a:pt x="3849373" y="0"/>
                </a:lnTo>
                <a:lnTo>
                  <a:pt x="3856491" y="0"/>
                </a:lnTo>
                <a:lnTo>
                  <a:pt x="3864292" y="0"/>
                </a:lnTo>
                <a:lnTo>
                  <a:pt x="3872709" y="0"/>
                </a:lnTo>
                <a:lnTo>
                  <a:pt x="3888402" y="0"/>
                </a:lnTo>
                <a:lnTo>
                  <a:pt x="3888921" y="0"/>
                </a:lnTo>
                <a:lnTo>
                  <a:pt x="3743325" y="582384"/>
                </a:lnTo>
                <a:lnTo>
                  <a:pt x="3742806" y="582384"/>
                </a:lnTo>
                <a:lnTo>
                  <a:pt x="3727113" y="582384"/>
                </a:lnTo>
                <a:lnTo>
                  <a:pt x="3718696" y="582384"/>
                </a:lnTo>
                <a:lnTo>
                  <a:pt x="3710895" y="582384"/>
                </a:lnTo>
                <a:lnTo>
                  <a:pt x="3703777" y="582384"/>
                </a:lnTo>
                <a:lnTo>
                  <a:pt x="3695976" y="582384"/>
                </a:lnTo>
                <a:lnTo>
                  <a:pt x="3689241" y="582384"/>
                </a:lnTo>
                <a:lnTo>
                  <a:pt x="3676005" y="582384"/>
                </a:lnTo>
                <a:lnTo>
                  <a:pt x="3674322" y="582384"/>
                </a:lnTo>
                <a:lnTo>
                  <a:pt x="3658629" y="582384"/>
                </a:lnTo>
                <a:lnTo>
                  <a:pt x="3648318" y="582384"/>
                </a:lnTo>
                <a:lnTo>
                  <a:pt x="3639901" y="582384"/>
                </a:lnTo>
                <a:lnTo>
                  <a:pt x="3632100" y="582384"/>
                </a:lnTo>
                <a:lnTo>
                  <a:pt x="3610446" y="582384"/>
                </a:lnTo>
                <a:lnTo>
                  <a:pt x="3607521" y="582384"/>
                </a:lnTo>
                <a:lnTo>
                  <a:pt x="3597210" y="582384"/>
                </a:lnTo>
                <a:lnTo>
                  <a:pt x="3594753" y="582384"/>
                </a:lnTo>
                <a:lnTo>
                  <a:pt x="3579834" y="582384"/>
                </a:lnTo>
                <a:lnTo>
                  <a:pt x="3559863" y="582384"/>
                </a:lnTo>
                <a:lnTo>
                  <a:pt x="3543645" y="582384"/>
                </a:lnTo>
                <a:lnTo>
                  <a:pt x="3528726" y="582384"/>
                </a:lnTo>
                <a:lnTo>
                  <a:pt x="3515958" y="582384"/>
                </a:lnTo>
                <a:lnTo>
                  <a:pt x="3499120" y="582384"/>
                </a:lnTo>
                <a:lnTo>
                  <a:pt x="3491379" y="582384"/>
                </a:lnTo>
                <a:lnTo>
                  <a:pt x="3481068" y="582384"/>
                </a:lnTo>
                <a:lnTo>
                  <a:pt x="3464850" y="582384"/>
                </a:lnTo>
                <a:lnTo>
                  <a:pt x="3430636" y="582384"/>
                </a:lnTo>
                <a:lnTo>
                  <a:pt x="3427503" y="582384"/>
                </a:lnTo>
                <a:lnTo>
                  <a:pt x="3420325" y="582384"/>
                </a:lnTo>
                <a:lnTo>
                  <a:pt x="3412584" y="582384"/>
                </a:lnTo>
                <a:lnTo>
                  <a:pt x="3382978" y="582384"/>
                </a:lnTo>
                <a:lnTo>
                  <a:pt x="3366760" y="582384"/>
                </a:lnTo>
                <a:lnTo>
                  <a:pt x="3351842" y="582384"/>
                </a:lnTo>
                <a:lnTo>
                  <a:pt x="3348708" y="582384"/>
                </a:lnTo>
                <a:lnTo>
                  <a:pt x="3331870" y="582384"/>
                </a:lnTo>
                <a:lnTo>
                  <a:pt x="3314495" y="582384"/>
                </a:lnTo>
                <a:lnTo>
                  <a:pt x="3304184" y="582384"/>
                </a:lnTo>
                <a:lnTo>
                  <a:pt x="3287966" y="582384"/>
                </a:lnTo>
                <a:lnTo>
                  <a:pt x="3263386" y="582384"/>
                </a:lnTo>
                <a:lnTo>
                  <a:pt x="3253075" y="582384"/>
                </a:lnTo>
                <a:lnTo>
                  <a:pt x="3250618" y="582384"/>
                </a:lnTo>
                <a:lnTo>
                  <a:pt x="3237383" y="582384"/>
                </a:lnTo>
                <a:lnTo>
                  <a:pt x="3235700" y="582384"/>
                </a:lnTo>
                <a:lnTo>
                  <a:pt x="3215728" y="582384"/>
                </a:lnTo>
                <a:lnTo>
                  <a:pt x="3207927" y="582384"/>
                </a:lnTo>
                <a:lnTo>
                  <a:pt x="3199510" y="582384"/>
                </a:lnTo>
                <a:lnTo>
                  <a:pt x="3184592" y="582384"/>
                </a:lnTo>
                <a:lnTo>
                  <a:pt x="3171824" y="582384"/>
                </a:lnTo>
                <a:lnTo>
                  <a:pt x="3168898" y="582384"/>
                </a:lnTo>
                <a:lnTo>
                  <a:pt x="3158588" y="582384"/>
                </a:lnTo>
                <a:lnTo>
                  <a:pt x="3147244" y="582384"/>
                </a:lnTo>
                <a:lnTo>
                  <a:pt x="3139443" y="582384"/>
                </a:lnTo>
                <a:lnTo>
                  <a:pt x="3136934" y="582384"/>
                </a:lnTo>
                <a:lnTo>
                  <a:pt x="3129132" y="582384"/>
                </a:lnTo>
                <a:lnTo>
                  <a:pt x="3120716" y="582384"/>
                </a:lnTo>
                <a:lnTo>
                  <a:pt x="3105023" y="582384"/>
                </a:lnTo>
                <a:lnTo>
                  <a:pt x="3091785" y="582384"/>
                </a:lnTo>
                <a:lnTo>
                  <a:pt x="3090104" y="582384"/>
                </a:lnTo>
                <a:lnTo>
                  <a:pt x="3083368" y="582384"/>
                </a:lnTo>
                <a:lnTo>
                  <a:pt x="3075567" y="582384"/>
                </a:lnTo>
                <a:lnTo>
                  <a:pt x="3070132" y="582384"/>
                </a:lnTo>
                <a:lnTo>
                  <a:pt x="3068450" y="582384"/>
                </a:lnTo>
                <a:lnTo>
                  <a:pt x="3060648" y="582384"/>
                </a:lnTo>
                <a:lnTo>
                  <a:pt x="3040677" y="582384"/>
                </a:lnTo>
                <a:lnTo>
                  <a:pt x="3026228" y="582384"/>
                </a:lnTo>
                <a:lnTo>
                  <a:pt x="3023301" y="582384"/>
                </a:lnTo>
                <a:lnTo>
                  <a:pt x="3012990" y="582384"/>
                </a:lnTo>
                <a:lnTo>
                  <a:pt x="3004574" y="582384"/>
                </a:lnTo>
                <a:lnTo>
                  <a:pt x="3001648" y="582384"/>
                </a:lnTo>
                <a:lnTo>
                  <a:pt x="2996772" y="582384"/>
                </a:lnTo>
                <a:lnTo>
                  <a:pt x="2991338" y="582384"/>
                </a:lnTo>
                <a:lnTo>
                  <a:pt x="2972193" y="582384"/>
                </a:lnTo>
                <a:lnTo>
                  <a:pt x="2961882" y="582384"/>
                </a:lnTo>
                <a:lnTo>
                  <a:pt x="2959425" y="582384"/>
                </a:lnTo>
                <a:lnTo>
                  <a:pt x="2946189" y="582384"/>
                </a:lnTo>
                <a:lnTo>
                  <a:pt x="2944506" y="582384"/>
                </a:lnTo>
                <a:lnTo>
                  <a:pt x="2937772" y="582384"/>
                </a:lnTo>
                <a:lnTo>
                  <a:pt x="2924535" y="582384"/>
                </a:lnTo>
                <a:lnTo>
                  <a:pt x="2922853" y="582384"/>
                </a:lnTo>
                <a:lnTo>
                  <a:pt x="2908317" y="582384"/>
                </a:lnTo>
                <a:lnTo>
                  <a:pt x="2893398" y="582384"/>
                </a:lnTo>
                <a:lnTo>
                  <a:pt x="2880630" y="582384"/>
                </a:lnTo>
                <a:lnTo>
                  <a:pt x="2877705" y="582384"/>
                </a:lnTo>
                <a:lnTo>
                  <a:pt x="2867394" y="582384"/>
                </a:lnTo>
                <a:lnTo>
                  <a:pt x="2858977" y="582384"/>
                </a:lnTo>
                <a:lnTo>
                  <a:pt x="2856051" y="582384"/>
                </a:lnTo>
                <a:lnTo>
                  <a:pt x="2845740" y="582384"/>
                </a:lnTo>
                <a:lnTo>
                  <a:pt x="2829522" y="582384"/>
                </a:lnTo>
                <a:lnTo>
                  <a:pt x="2813829" y="582384"/>
                </a:lnTo>
                <a:lnTo>
                  <a:pt x="2798910" y="582384"/>
                </a:lnTo>
                <a:lnTo>
                  <a:pt x="2792175" y="582384"/>
                </a:lnTo>
                <a:lnTo>
                  <a:pt x="2778939" y="582384"/>
                </a:lnTo>
                <a:lnTo>
                  <a:pt x="2777256" y="582384"/>
                </a:lnTo>
                <a:lnTo>
                  <a:pt x="2735034" y="582384"/>
                </a:lnTo>
                <a:lnTo>
                  <a:pt x="2713380" y="582384"/>
                </a:lnTo>
                <a:lnTo>
                  <a:pt x="2710455" y="582384"/>
                </a:lnTo>
                <a:lnTo>
                  <a:pt x="2700144" y="582384"/>
                </a:lnTo>
                <a:lnTo>
                  <a:pt x="2646579" y="582384"/>
                </a:lnTo>
                <a:lnTo>
                  <a:pt x="2631660" y="582384"/>
                </a:lnTo>
                <a:lnTo>
                  <a:pt x="2602055" y="582384"/>
                </a:lnTo>
                <a:lnTo>
                  <a:pt x="2567784" y="582384"/>
                </a:lnTo>
                <a:lnTo>
                  <a:pt x="2533571" y="582384"/>
                </a:lnTo>
                <a:lnTo>
                  <a:pt x="2523260" y="582384"/>
                </a:lnTo>
                <a:lnTo>
                  <a:pt x="2469695" y="582384"/>
                </a:lnTo>
                <a:lnTo>
                  <a:pt x="2454776" y="582384"/>
                </a:lnTo>
                <a:lnTo>
                  <a:pt x="2434804" y="582384"/>
                </a:lnTo>
                <a:lnTo>
                  <a:pt x="2390900" y="582384"/>
                </a:lnTo>
                <a:lnTo>
                  <a:pt x="2366320" y="582384"/>
                </a:lnTo>
                <a:lnTo>
                  <a:pt x="2356010" y="582384"/>
                </a:lnTo>
                <a:lnTo>
                  <a:pt x="2310861" y="582384"/>
                </a:lnTo>
                <a:lnTo>
                  <a:pt x="2302444" y="582384"/>
                </a:lnTo>
                <a:lnTo>
                  <a:pt x="2287526" y="582384"/>
                </a:lnTo>
                <a:lnTo>
                  <a:pt x="2242377" y="582384"/>
                </a:lnTo>
                <a:lnTo>
                  <a:pt x="2232066" y="582384"/>
                </a:lnTo>
                <a:lnTo>
                  <a:pt x="2223650" y="582384"/>
                </a:lnTo>
                <a:lnTo>
                  <a:pt x="2201992" y="582384"/>
                </a:lnTo>
                <a:lnTo>
                  <a:pt x="2178501" y="582384"/>
                </a:lnTo>
                <a:lnTo>
                  <a:pt x="2163583" y="582384"/>
                </a:lnTo>
                <a:lnTo>
                  <a:pt x="2143611" y="582384"/>
                </a:lnTo>
                <a:lnTo>
                  <a:pt x="2133509" y="582384"/>
                </a:lnTo>
                <a:lnTo>
                  <a:pt x="2123198" y="582384"/>
                </a:lnTo>
                <a:lnTo>
                  <a:pt x="2099706" y="582384"/>
                </a:lnTo>
                <a:lnTo>
                  <a:pt x="2075127" y="582384"/>
                </a:lnTo>
                <a:lnTo>
                  <a:pt x="2069633" y="582384"/>
                </a:lnTo>
                <a:lnTo>
                  <a:pt x="2064816" y="582384"/>
                </a:lnTo>
                <a:lnTo>
                  <a:pt x="2054714" y="582384"/>
                </a:lnTo>
                <a:lnTo>
                  <a:pt x="2034742" y="582384"/>
                </a:lnTo>
                <a:lnTo>
                  <a:pt x="2011251" y="582384"/>
                </a:lnTo>
                <a:lnTo>
                  <a:pt x="1996332" y="582384"/>
                </a:lnTo>
                <a:lnTo>
                  <a:pt x="1990838" y="582384"/>
                </a:lnTo>
                <a:lnTo>
                  <a:pt x="1966258" y="582384"/>
                </a:lnTo>
                <a:lnTo>
                  <a:pt x="1955948" y="582384"/>
                </a:lnTo>
                <a:lnTo>
                  <a:pt x="1932456" y="582384"/>
                </a:lnTo>
                <a:lnTo>
                  <a:pt x="1910799" y="582384"/>
                </a:lnTo>
                <a:lnTo>
                  <a:pt x="1902382" y="582384"/>
                </a:lnTo>
                <a:lnTo>
                  <a:pt x="1887464" y="582384"/>
                </a:lnTo>
                <a:lnTo>
                  <a:pt x="1842315" y="582384"/>
                </a:lnTo>
                <a:lnTo>
                  <a:pt x="1832004" y="582384"/>
                </a:lnTo>
                <a:lnTo>
                  <a:pt x="1823588" y="582384"/>
                </a:lnTo>
                <a:lnTo>
                  <a:pt x="1778439" y="582384"/>
                </a:lnTo>
                <a:lnTo>
                  <a:pt x="1763520" y="582384"/>
                </a:lnTo>
                <a:lnTo>
                  <a:pt x="1743549" y="582384"/>
                </a:lnTo>
                <a:lnTo>
                  <a:pt x="1699644" y="582384"/>
                </a:lnTo>
                <a:lnTo>
                  <a:pt x="1675065" y="582384"/>
                </a:lnTo>
                <a:lnTo>
                  <a:pt x="1664754" y="582384"/>
                </a:lnTo>
                <a:lnTo>
                  <a:pt x="1611189" y="582384"/>
                </a:lnTo>
                <a:lnTo>
                  <a:pt x="1596270" y="582384"/>
                </a:lnTo>
                <a:lnTo>
                  <a:pt x="1566665" y="582384"/>
                </a:lnTo>
                <a:lnTo>
                  <a:pt x="1532394" y="582384"/>
                </a:lnTo>
                <a:lnTo>
                  <a:pt x="1498181" y="582384"/>
                </a:lnTo>
                <a:lnTo>
                  <a:pt x="1487870" y="582384"/>
                </a:lnTo>
                <a:lnTo>
                  <a:pt x="1434304" y="582384"/>
                </a:lnTo>
                <a:lnTo>
                  <a:pt x="1419386" y="582384"/>
                </a:lnTo>
                <a:lnTo>
                  <a:pt x="1399414" y="582384"/>
                </a:lnTo>
                <a:lnTo>
                  <a:pt x="1355510" y="582384"/>
                </a:lnTo>
                <a:lnTo>
                  <a:pt x="1330930" y="582384"/>
                </a:lnTo>
                <a:lnTo>
                  <a:pt x="1320620" y="582384"/>
                </a:lnTo>
                <a:lnTo>
                  <a:pt x="1304927" y="582384"/>
                </a:lnTo>
                <a:lnTo>
                  <a:pt x="1275471" y="582384"/>
                </a:lnTo>
                <a:lnTo>
                  <a:pt x="1267054" y="582384"/>
                </a:lnTo>
                <a:lnTo>
                  <a:pt x="1252135" y="582384"/>
                </a:lnTo>
                <a:lnTo>
                  <a:pt x="1236443" y="582384"/>
                </a:lnTo>
                <a:lnTo>
                  <a:pt x="1226132" y="582384"/>
                </a:lnTo>
                <a:lnTo>
                  <a:pt x="1206987" y="582384"/>
                </a:lnTo>
                <a:lnTo>
                  <a:pt x="1196676" y="582384"/>
                </a:lnTo>
                <a:lnTo>
                  <a:pt x="1188259" y="582384"/>
                </a:lnTo>
                <a:lnTo>
                  <a:pt x="1172567" y="582384"/>
                </a:lnTo>
                <a:lnTo>
                  <a:pt x="1157648" y="582384"/>
                </a:lnTo>
                <a:lnTo>
                  <a:pt x="1143111" y="582384"/>
                </a:lnTo>
                <a:lnTo>
                  <a:pt x="1137676" y="582384"/>
                </a:lnTo>
                <a:lnTo>
                  <a:pt x="1128192" y="582384"/>
                </a:lnTo>
                <a:lnTo>
                  <a:pt x="1108221" y="582384"/>
                </a:lnTo>
                <a:lnTo>
                  <a:pt x="1093772" y="582384"/>
                </a:lnTo>
                <a:lnTo>
                  <a:pt x="1069192" y="582384"/>
                </a:lnTo>
                <a:lnTo>
                  <a:pt x="1064316" y="582384"/>
                </a:lnTo>
                <a:lnTo>
                  <a:pt x="1058882" y="582384"/>
                </a:lnTo>
                <a:lnTo>
                  <a:pt x="1039737" y="582384"/>
                </a:lnTo>
                <a:lnTo>
                  <a:pt x="1029426" y="582384"/>
                </a:lnTo>
                <a:lnTo>
                  <a:pt x="1013733" y="582384"/>
                </a:lnTo>
                <a:lnTo>
                  <a:pt x="1005316" y="582384"/>
                </a:lnTo>
                <a:lnTo>
                  <a:pt x="990398" y="582384"/>
                </a:lnTo>
                <a:lnTo>
                  <a:pt x="975861" y="582384"/>
                </a:lnTo>
                <a:lnTo>
                  <a:pt x="960942" y="582384"/>
                </a:lnTo>
                <a:lnTo>
                  <a:pt x="945249" y="582384"/>
                </a:lnTo>
                <a:lnTo>
                  <a:pt x="934938" y="582384"/>
                </a:lnTo>
                <a:lnTo>
                  <a:pt x="926522" y="582384"/>
                </a:lnTo>
                <a:lnTo>
                  <a:pt x="897066" y="582384"/>
                </a:lnTo>
                <a:lnTo>
                  <a:pt x="881373" y="582384"/>
                </a:lnTo>
                <a:lnTo>
                  <a:pt x="866455" y="582384"/>
                </a:lnTo>
                <a:lnTo>
                  <a:pt x="846483" y="582384"/>
                </a:lnTo>
                <a:lnTo>
                  <a:pt x="802579" y="582384"/>
                </a:lnTo>
                <a:lnTo>
                  <a:pt x="777999" y="582384"/>
                </a:lnTo>
                <a:lnTo>
                  <a:pt x="767688" y="582384"/>
                </a:lnTo>
                <a:lnTo>
                  <a:pt x="714123" y="582384"/>
                </a:lnTo>
                <a:lnTo>
                  <a:pt x="699204" y="582384"/>
                </a:lnTo>
                <a:lnTo>
                  <a:pt x="669599" y="582384"/>
                </a:lnTo>
                <a:lnTo>
                  <a:pt x="635328" y="582384"/>
                </a:lnTo>
                <a:lnTo>
                  <a:pt x="601115" y="582384"/>
                </a:lnTo>
                <a:lnTo>
                  <a:pt x="590804" y="582384"/>
                </a:lnTo>
                <a:lnTo>
                  <a:pt x="537239" y="582384"/>
                </a:lnTo>
                <a:lnTo>
                  <a:pt x="522320" y="582384"/>
                </a:lnTo>
                <a:lnTo>
                  <a:pt x="502348" y="582384"/>
                </a:lnTo>
                <a:lnTo>
                  <a:pt x="458444" y="582384"/>
                </a:lnTo>
                <a:lnTo>
                  <a:pt x="433864" y="582384"/>
                </a:lnTo>
                <a:lnTo>
                  <a:pt x="423554" y="582384"/>
                </a:lnTo>
                <a:lnTo>
                  <a:pt x="378405" y="582384"/>
                </a:lnTo>
                <a:lnTo>
                  <a:pt x="369989" y="582384"/>
                </a:lnTo>
                <a:lnTo>
                  <a:pt x="355070" y="582384"/>
                </a:lnTo>
                <a:lnTo>
                  <a:pt x="309921" y="582384"/>
                </a:lnTo>
                <a:lnTo>
                  <a:pt x="299611" y="582384"/>
                </a:lnTo>
                <a:lnTo>
                  <a:pt x="291194" y="582384"/>
                </a:lnTo>
                <a:lnTo>
                  <a:pt x="246045" y="582384"/>
                </a:lnTo>
                <a:lnTo>
                  <a:pt x="231126" y="582384"/>
                </a:lnTo>
                <a:lnTo>
                  <a:pt x="211155" y="582384"/>
                </a:lnTo>
                <a:lnTo>
                  <a:pt x="167250" y="582384"/>
                </a:lnTo>
                <a:lnTo>
                  <a:pt x="142671" y="582384"/>
                </a:lnTo>
                <a:lnTo>
                  <a:pt x="132360" y="582384"/>
                </a:lnTo>
                <a:lnTo>
                  <a:pt x="78795" y="582384"/>
                </a:lnTo>
                <a:lnTo>
                  <a:pt x="63876" y="582384"/>
                </a:lnTo>
                <a:lnTo>
                  <a:pt x="0" y="582384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3191103" y="4735638"/>
            <a:ext cx="527685" cy="817245"/>
          </a:xfrm>
          <a:custGeom>
            <a:avLst/>
            <a:gdLst>
              <a:gd name="connsiteX0" fmla="*/ 167467 w 602715"/>
              <a:gd name="connsiteY0" fmla="*/ 0 h 669866"/>
              <a:gd name="connsiteX1" fmla="*/ 240938 w 602715"/>
              <a:gd name="connsiteY1" fmla="*/ 0 h 669866"/>
              <a:gd name="connsiteX2" fmla="*/ 258098 w 602715"/>
              <a:gd name="connsiteY2" fmla="*/ 0 h 669866"/>
              <a:gd name="connsiteX3" fmla="*/ 319710 w 602715"/>
              <a:gd name="connsiteY3" fmla="*/ 0 h 669866"/>
              <a:gd name="connsiteX4" fmla="*/ 331569 w 602715"/>
              <a:gd name="connsiteY4" fmla="*/ 0 h 669866"/>
              <a:gd name="connsiteX5" fmla="*/ 359841 w 602715"/>
              <a:gd name="connsiteY5" fmla="*/ 0 h 669866"/>
              <a:gd name="connsiteX6" fmla="*/ 410341 w 602715"/>
              <a:gd name="connsiteY6" fmla="*/ 0 h 669866"/>
              <a:gd name="connsiteX7" fmla="*/ 433312 w 602715"/>
              <a:gd name="connsiteY7" fmla="*/ 0 h 669866"/>
              <a:gd name="connsiteX8" fmla="*/ 450472 w 602715"/>
              <a:gd name="connsiteY8" fmla="*/ 0 h 669866"/>
              <a:gd name="connsiteX9" fmla="*/ 512084 w 602715"/>
              <a:gd name="connsiteY9" fmla="*/ 0 h 669866"/>
              <a:gd name="connsiteX10" fmla="*/ 523943 w 602715"/>
              <a:gd name="connsiteY10" fmla="*/ 0 h 669866"/>
              <a:gd name="connsiteX11" fmla="*/ 602715 w 602715"/>
              <a:gd name="connsiteY11" fmla="*/ 0 h 669866"/>
              <a:gd name="connsiteX12" fmla="*/ 435248 w 602715"/>
              <a:gd name="connsiteY12" fmla="*/ 669866 h 669866"/>
              <a:gd name="connsiteX13" fmla="*/ 356476 w 602715"/>
              <a:gd name="connsiteY13" fmla="*/ 669866 h 669866"/>
              <a:gd name="connsiteX14" fmla="*/ 344617 w 602715"/>
              <a:gd name="connsiteY14" fmla="*/ 669866 h 669866"/>
              <a:gd name="connsiteX15" fmla="*/ 283005 w 602715"/>
              <a:gd name="connsiteY15" fmla="*/ 669866 h 669866"/>
              <a:gd name="connsiteX16" fmla="*/ 265845 w 602715"/>
              <a:gd name="connsiteY16" fmla="*/ 669866 h 669866"/>
              <a:gd name="connsiteX17" fmla="*/ 242874 w 602715"/>
              <a:gd name="connsiteY17" fmla="*/ 669866 h 669866"/>
              <a:gd name="connsiteX18" fmla="*/ 192374 w 602715"/>
              <a:gd name="connsiteY18" fmla="*/ 669866 h 669866"/>
              <a:gd name="connsiteX19" fmla="*/ 164102 w 602715"/>
              <a:gd name="connsiteY19" fmla="*/ 669866 h 669866"/>
              <a:gd name="connsiteX20" fmla="*/ 152243 w 602715"/>
              <a:gd name="connsiteY20" fmla="*/ 669866 h 669866"/>
              <a:gd name="connsiteX21" fmla="*/ 90631 w 602715"/>
              <a:gd name="connsiteY21" fmla="*/ 669866 h 669866"/>
              <a:gd name="connsiteX22" fmla="*/ 73471 w 602715"/>
              <a:gd name="connsiteY22" fmla="*/ 669866 h 669866"/>
              <a:gd name="connsiteX23" fmla="*/ 0 w 602715"/>
              <a:gd name="connsiteY23" fmla="*/ 669866 h 66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2715" h="669866">
                <a:moveTo>
                  <a:pt x="167467" y="0"/>
                </a:moveTo>
                <a:lnTo>
                  <a:pt x="240938" y="0"/>
                </a:lnTo>
                <a:lnTo>
                  <a:pt x="258098" y="0"/>
                </a:lnTo>
                <a:lnTo>
                  <a:pt x="319710" y="0"/>
                </a:lnTo>
                <a:lnTo>
                  <a:pt x="331569" y="0"/>
                </a:lnTo>
                <a:lnTo>
                  <a:pt x="359841" y="0"/>
                </a:lnTo>
                <a:lnTo>
                  <a:pt x="410341" y="0"/>
                </a:lnTo>
                <a:lnTo>
                  <a:pt x="433312" y="0"/>
                </a:lnTo>
                <a:lnTo>
                  <a:pt x="450472" y="0"/>
                </a:lnTo>
                <a:lnTo>
                  <a:pt x="512084" y="0"/>
                </a:lnTo>
                <a:lnTo>
                  <a:pt x="523943" y="0"/>
                </a:lnTo>
                <a:lnTo>
                  <a:pt x="602715" y="0"/>
                </a:lnTo>
                <a:lnTo>
                  <a:pt x="435248" y="669866"/>
                </a:lnTo>
                <a:lnTo>
                  <a:pt x="356476" y="669866"/>
                </a:lnTo>
                <a:lnTo>
                  <a:pt x="344617" y="669866"/>
                </a:lnTo>
                <a:lnTo>
                  <a:pt x="283005" y="669866"/>
                </a:lnTo>
                <a:lnTo>
                  <a:pt x="265845" y="669866"/>
                </a:lnTo>
                <a:lnTo>
                  <a:pt x="242874" y="669866"/>
                </a:lnTo>
                <a:lnTo>
                  <a:pt x="192374" y="669866"/>
                </a:lnTo>
                <a:lnTo>
                  <a:pt x="164102" y="669866"/>
                </a:lnTo>
                <a:lnTo>
                  <a:pt x="152243" y="669866"/>
                </a:lnTo>
                <a:lnTo>
                  <a:pt x="90631" y="669866"/>
                </a:lnTo>
                <a:lnTo>
                  <a:pt x="73471" y="669866"/>
                </a:lnTo>
                <a:lnTo>
                  <a:pt x="0" y="6698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17"/>
          <p:cNvSpPr txBox="1"/>
          <p:nvPr/>
        </p:nvSpPr>
        <p:spPr>
          <a:xfrm>
            <a:off x="3270478" y="4914073"/>
            <a:ext cx="23876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经典综艺体简" panose="02010609000101010101" pitchFamily="49" charset="-122"/>
              </a:rPr>
              <a:t>4</a:t>
            </a:r>
            <a:endParaRPr kumimoji="0" lang="zh-CN" altLang="en-US" sz="2400" b="1" i="1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entury Gothic" panose="020B0502020202020204" pitchFamily="34" charset="0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24" name="文本框 18"/>
          <p:cNvSpPr txBox="1"/>
          <p:nvPr/>
        </p:nvSpPr>
        <p:spPr>
          <a:xfrm>
            <a:off x="3056483" y="2805873"/>
            <a:ext cx="23876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经典综艺体简" panose="02010609000101010101" pitchFamily="49" charset="-122"/>
              </a:rPr>
              <a:t>2</a:t>
            </a:r>
            <a:endParaRPr kumimoji="0" lang="en-US" altLang="zh-CN" sz="2400" b="1" i="1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entury Gothic" panose="020B0502020202020204" pitchFamily="34" charset="0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25" name="文本框 19"/>
          <p:cNvSpPr txBox="1"/>
          <p:nvPr/>
        </p:nvSpPr>
        <p:spPr>
          <a:xfrm>
            <a:off x="3187928" y="3826318"/>
            <a:ext cx="23876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经典综艺体简" panose="02010609000101010101" pitchFamily="49" charset="-122"/>
              </a:rPr>
              <a:t>3</a:t>
            </a:r>
            <a:endParaRPr kumimoji="0" lang="en-US" altLang="zh-CN" sz="2400" b="1" i="1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entury Gothic" panose="020B0502020202020204" pitchFamily="34" charset="0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3487013" y="5807518"/>
            <a:ext cx="5344160" cy="657225"/>
          </a:xfrm>
          <a:custGeom>
            <a:avLst/>
            <a:gdLst>
              <a:gd name="connsiteX0" fmla="*/ 145596 w 3888921"/>
              <a:gd name="connsiteY0" fmla="*/ 0 h 582384"/>
              <a:gd name="connsiteX1" fmla="*/ 209472 w 3888921"/>
              <a:gd name="connsiteY1" fmla="*/ 0 h 582384"/>
              <a:gd name="connsiteX2" fmla="*/ 224391 w 3888921"/>
              <a:gd name="connsiteY2" fmla="*/ 0 h 582384"/>
              <a:gd name="connsiteX3" fmla="*/ 277956 w 3888921"/>
              <a:gd name="connsiteY3" fmla="*/ 0 h 582384"/>
              <a:gd name="connsiteX4" fmla="*/ 288267 w 3888921"/>
              <a:gd name="connsiteY4" fmla="*/ 0 h 582384"/>
              <a:gd name="connsiteX5" fmla="*/ 312846 w 3888921"/>
              <a:gd name="connsiteY5" fmla="*/ 0 h 582384"/>
              <a:gd name="connsiteX6" fmla="*/ 356751 w 3888921"/>
              <a:gd name="connsiteY6" fmla="*/ 0 h 582384"/>
              <a:gd name="connsiteX7" fmla="*/ 376723 w 3888921"/>
              <a:gd name="connsiteY7" fmla="*/ 0 h 582384"/>
              <a:gd name="connsiteX8" fmla="*/ 391641 w 3888921"/>
              <a:gd name="connsiteY8" fmla="*/ 0 h 582384"/>
              <a:gd name="connsiteX9" fmla="*/ 436790 w 3888921"/>
              <a:gd name="connsiteY9" fmla="*/ 0 h 582384"/>
              <a:gd name="connsiteX10" fmla="*/ 445206 w 3888921"/>
              <a:gd name="connsiteY10" fmla="*/ 0 h 582384"/>
              <a:gd name="connsiteX11" fmla="*/ 455517 w 3888921"/>
              <a:gd name="connsiteY11" fmla="*/ 0 h 582384"/>
              <a:gd name="connsiteX12" fmla="*/ 500666 w 3888921"/>
              <a:gd name="connsiteY12" fmla="*/ 0 h 582384"/>
              <a:gd name="connsiteX13" fmla="*/ 515584 w 3888921"/>
              <a:gd name="connsiteY13" fmla="*/ 0 h 582384"/>
              <a:gd name="connsiteX14" fmla="*/ 524001 w 3888921"/>
              <a:gd name="connsiteY14" fmla="*/ 0 h 582384"/>
              <a:gd name="connsiteX15" fmla="*/ 569150 w 3888921"/>
              <a:gd name="connsiteY15" fmla="*/ 0 h 582384"/>
              <a:gd name="connsiteX16" fmla="*/ 579460 w 3888921"/>
              <a:gd name="connsiteY16" fmla="*/ 0 h 582384"/>
              <a:gd name="connsiteX17" fmla="*/ 604040 w 3888921"/>
              <a:gd name="connsiteY17" fmla="*/ 0 h 582384"/>
              <a:gd name="connsiteX18" fmla="*/ 647944 w 3888921"/>
              <a:gd name="connsiteY18" fmla="*/ 0 h 582384"/>
              <a:gd name="connsiteX19" fmla="*/ 667916 w 3888921"/>
              <a:gd name="connsiteY19" fmla="*/ 0 h 582384"/>
              <a:gd name="connsiteX20" fmla="*/ 682835 w 3888921"/>
              <a:gd name="connsiteY20" fmla="*/ 0 h 582384"/>
              <a:gd name="connsiteX21" fmla="*/ 736400 w 3888921"/>
              <a:gd name="connsiteY21" fmla="*/ 0 h 582384"/>
              <a:gd name="connsiteX22" fmla="*/ 746711 w 3888921"/>
              <a:gd name="connsiteY22" fmla="*/ 0 h 582384"/>
              <a:gd name="connsiteX23" fmla="*/ 780924 w 3888921"/>
              <a:gd name="connsiteY23" fmla="*/ 0 h 582384"/>
              <a:gd name="connsiteX24" fmla="*/ 815195 w 3888921"/>
              <a:gd name="connsiteY24" fmla="*/ 0 h 582384"/>
              <a:gd name="connsiteX25" fmla="*/ 844800 w 3888921"/>
              <a:gd name="connsiteY25" fmla="*/ 0 h 582384"/>
              <a:gd name="connsiteX26" fmla="*/ 859719 w 3888921"/>
              <a:gd name="connsiteY26" fmla="*/ 0 h 582384"/>
              <a:gd name="connsiteX27" fmla="*/ 913284 w 3888921"/>
              <a:gd name="connsiteY27" fmla="*/ 0 h 582384"/>
              <a:gd name="connsiteX28" fmla="*/ 923595 w 3888921"/>
              <a:gd name="connsiteY28" fmla="*/ 0 h 582384"/>
              <a:gd name="connsiteX29" fmla="*/ 948174 w 3888921"/>
              <a:gd name="connsiteY29" fmla="*/ 0 h 582384"/>
              <a:gd name="connsiteX30" fmla="*/ 992079 w 3888921"/>
              <a:gd name="connsiteY30" fmla="*/ 0 h 582384"/>
              <a:gd name="connsiteX31" fmla="*/ 1012050 w 3888921"/>
              <a:gd name="connsiteY31" fmla="*/ 0 h 582384"/>
              <a:gd name="connsiteX32" fmla="*/ 1026969 w 3888921"/>
              <a:gd name="connsiteY32" fmla="*/ 0 h 582384"/>
              <a:gd name="connsiteX33" fmla="*/ 1042662 w 3888921"/>
              <a:gd name="connsiteY33" fmla="*/ 0 h 582384"/>
              <a:gd name="connsiteX34" fmla="*/ 1072118 w 3888921"/>
              <a:gd name="connsiteY34" fmla="*/ 0 h 582384"/>
              <a:gd name="connsiteX35" fmla="*/ 1080534 w 3888921"/>
              <a:gd name="connsiteY35" fmla="*/ 0 h 582384"/>
              <a:gd name="connsiteX36" fmla="*/ 1090845 w 3888921"/>
              <a:gd name="connsiteY36" fmla="*/ 0 h 582384"/>
              <a:gd name="connsiteX37" fmla="*/ 1106538 w 3888921"/>
              <a:gd name="connsiteY37" fmla="*/ 0 h 582384"/>
              <a:gd name="connsiteX38" fmla="*/ 1121457 w 3888921"/>
              <a:gd name="connsiteY38" fmla="*/ 0 h 582384"/>
              <a:gd name="connsiteX39" fmla="*/ 1135994 w 3888921"/>
              <a:gd name="connsiteY39" fmla="*/ 0 h 582384"/>
              <a:gd name="connsiteX40" fmla="*/ 1150912 w 3888921"/>
              <a:gd name="connsiteY40" fmla="*/ 0 h 582384"/>
              <a:gd name="connsiteX41" fmla="*/ 1159329 w 3888921"/>
              <a:gd name="connsiteY41" fmla="*/ 0 h 582384"/>
              <a:gd name="connsiteX42" fmla="*/ 1175022 w 3888921"/>
              <a:gd name="connsiteY42" fmla="*/ 0 h 582384"/>
              <a:gd name="connsiteX43" fmla="*/ 1185333 w 3888921"/>
              <a:gd name="connsiteY43" fmla="*/ 0 h 582384"/>
              <a:gd name="connsiteX44" fmla="*/ 1204478 w 3888921"/>
              <a:gd name="connsiteY44" fmla="*/ 0 h 582384"/>
              <a:gd name="connsiteX45" fmla="*/ 1209912 w 3888921"/>
              <a:gd name="connsiteY45" fmla="*/ 0 h 582384"/>
              <a:gd name="connsiteX46" fmla="*/ 1214789 w 3888921"/>
              <a:gd name="connsiteY46" fmla="*/ 0 h 582384"/>
              <a:gd name="connsiteX47" fmla="*/ 1239368 w 3888921"/>
              <a:gd name="connsiteY47" fmla="*/ 0 h 582384"/>
              <a:gd name="connsiteX48" fmla="*/ 1253817 w 3888921"/>
              <a:gd name="connsiteY48" fmla="*/ 0 h 582384"/>
              <a:gd name="connsiteX49" fmla="*/ 1273788 w 3888921"/>
              <a:gd name="connsiteY49" fmla="*/ 0 h 582384"/>
              <a:gd name="connsiteX50" fmla="*/ 1283272 w 3888921"/>
              <a:gd name="connsiteY50" fmla="*/ 0 h 582384"/>
              <a:gd name="connsiteX51" fmla="*/ 1288707 w 3888921"/>
              <a:gd name="connsiteY51" fmla="*/ 0 h 582384"/>
              <a:gd name="connsiteX52" fmla="*/ 1303244 w 3888921"/>
              <a:gd name="connsiteY52" fmla="*/ 0 h 582384"/>
              <a:gd name="connsiteX53" fmla="*/ 1318163 w 3888921"/>
              <a:gd name="connsiteY53" fmla="*/ 0 h 582384"/>
              <a:gd name="connsiteX54" fmla="*/ 1333856 w 3888921"/>
              <a:gd name="connsiteY54" fmla="*/ 0 h 582384"/>
              <a:gd name="connsiteX55" fmla="*/ 1342272 w 3888921"/>
              <a:gd name="connsiteY55" fmla="*/ 0 h 582384"/>
              <a:gd name="connsiteX56" fmla="*/ 1352583 w 3888921"/>
              <a:gd name="connsiteY56" fmla="*/ 0 h 582384"/>
              <a:gd name="connsiteX57" fmla="*/ 1371728 w 3888921"/>
              <a:gd name="connsiteY57" fmla="*/ 0 h 582384"/>
              <a:gd name="connsiteX58" fmla="*/ 1382039 w 3888921"/>
              <a:gd name="connsiteY58" fmla="*/ 0 h 582384"/>
              <a:gd name="connsiteX59" fmla="*/ 1397732 w 3888921"/>
              <a:gd name="connsiteY59" fmla="*/ 0 h 582384"/>
              <a:gd name="connsiteX60" fmla="*/ 1412650 w 3888921"/>
              <a:gd name="connsiteY60" fmla="*/ 0 h 582384"/>
              <a:gd name="connsiteX61" fmla="*/ 1421067 w 3888921"/>
              <a:gd name="connsiteY61" fmla="*/ 0 h 582384"/>
              <a:gd name="connsiteX62" fmla="*/ 1450523 w 3888921"/>
              <a:gd name="connsiteY62" fmla="*/ 0 h 582384"/>
              <a:gd name="connsiteX63" fmla="*/ 1466215 w 3888921"/>
              <a:gd name="connsiteY63" fmla="*/ 0 h 582384"/>
              <a:gd name="connsiteX64" fmla="*/ 1476526 w 3888921"/>
              <a:gd name="connsiteY64" fmla="*/ 0 h 582384"/>
              <a:gd name="connsiteX65" fmla="*/ 1501106 w 3888921"/>
              <a:gd name="connsiteY65" fmla="*/ 0 h 582384"/>
              <a:gd name="connsiteX66" fmla="*/ 1545010 w 3888921"/>
              <a:gd name="connsiteY66" fmla="*/ 0 h 582384"/>
              <a:gd name="connsiteX67" fmla="*/ 1564982 w 3888921"/>
              <a:gd name="connsiteY67" fmla="*/ 0 h 582384"/>
              <a:gd name="connsiteX68" fmla="*/ 1579901 w 3888921"/>
              <a:gd name="connsiteY68" fmla="*/ 0 h 582384"/>
              <a:gd name="connsiteX69" fmla="*/ 1633466 w 3888921"/>
              <a:gd name="connsiteY69" fmla="*/ 0 h 582384"/>
              <a:gd name="connsiteX70" fmla="*/ 1643777 w 3888921"/>
              <a:gd name="connsiteY70" fmla="*/ 0 h 582384"/>
              <a:gd name="connsiteX71" fmla="*/ 1677990 w 3888921"/>
              <a:gd name="connsiteY71" fmla="*/ 0 h 582384"/>
              <a:gd name="connsiteX72" fmla="*/ 1712261 w 3888921"/>
              <a:gd name="connsiteY72" fmla="*/ 0 h 582384"/>
              <a:gd name="connsiteX73" fmla="*/ 1741866 w 3888921"/>
              <a:gd name="connsiteY73" fmla="*/ 0 h 582384"/>
              <a:gd name="connsiteX74" fmla="*/ 1756785 w 3888921"/>
              <a:gd name="connsiteY74" fmla="*/ 0 h 582384"/>
              <a:gd name="connsiteX75" fmla="*/ 1810350 w 3888921"/>
              <a:gd name="connsiteY75" fmla="*/ 0 h 582384"/>
              <a:gd name="connsiteX76" fmla="*/ 1820661 w 3888921"/>
              <a:gd name="connsiteY76" fmla="*/ 0 h 582384"/>
              <a:gd name="connsiteX77" fmla="*/ 1845240 w 3888921"/>
              <a:gd name="connsiteY77" fmla="*/ 0 h 582384"/>
              <a:gd name="connsiteX78" fmla="*/ 1889145 w 3888921"/>
              <a:gd name="connsiteY78" fmla="*/ 0 h 582384"/>
              <a:gd name="connsiteX79" fmla="*/ 1909116 w 3888921"/>
              <a:gd name="connsiteY79" fmla="*/ 0 h 582384"/>
              <a:gd name="connsiteX80" fmla="*/ 1924035 w 3888921"/>
              <a:gd name="connsiteY80" fmla="*/ 0 h 582384"/>
              <a:gd name="connsiteX81" fmla="*/ 1969183 w 3888921"/>
              <a:gd name="connsiteY81" fmla="*/ 0 h 582384"/>
              <a:gd name="connsiteX82" fmla="*/ 1977600 w 3888921"/>
              <a:gd name="connsiteY82" fmla="*/ 0 h 582384"/>
              <a:gd name="connsiteX83" fmla="*/ 1987911 w 3888921"/>
              <a:gd name="connsiteY83" fmla="*/ 0 h 582384"/>
              <a:gd name="connsiteX84" fmla="*/ 2033059 w 3888921"/>
              <a:gd name="connsiteY84" fmla="*/ 0 h 582384"/>
              <a:gd name="connsiteX85" fmla="*/ 2047978 w 3888921"/>
              <a:gd name="connsiteY85" fmla="*/ 0 h 582384"/>
              <a:gd name="connsiteX86" fmla="*/ 2056395 w 3888921"/>
              <a:gd name="connsiteY86" fmla="*/ 0 h 582384"/>
              <a:gd name="connsiteX87" fmla="*/ 2078052 w 3888921"/>
              <a:gd name="connsiteY87" fmla="*/ 0 h 582384"/>
              <a:gd name="connsiteX88" fmla="*/ 2101544 w 3888921"/>
              <a:gd name="connsiteY88" fmla="*/ 0 h 582384"/>
              <a:gd name="connsiteX89" fmla="*/ 2111854 w 3888921"/>
              <a:gd name="connsiteY89" fmla="*/ 0 h 582384"/>
              <a:gd name="connsiteX90" fmla="*/ 2136434 w 3888921"/>
              <a:gd name="connsiteY90" fmla="*/ 0 h 582384"/>
              <a:gd name="connsiteX91" fmla="*/ 2141928 w 3888921"/>
              <a:gd name="connsiteY91" fmla="*/ 0 h 582384"/>
              <a:gd name="connsiteX92" fmla="*/ 2156847 w 3888921"/>
              <a:gd name="connsiteY92" fmla="*/ 0 h 582384"/>
              <a:gd name="connsiteX93" fmla="*/ 2180338 w 3888921"/>
              <a:gd name="connsiteY93" fmla="*/ 0 h 582384"/>
              <a:gd name="connsiteX94" fmla="*/ 2200310 w 3888921"/>
              <a:gd name="connsiteY94" fmla="*/ 0 h 582384"/>
              <a:gd name="connsiteX95" fmla="*/ 2210412 w 3888921"/>
              <a:gd name="connsiteY95" fmla="*/ 0 h 582384"/>
              <a:gd name="connsiteX96" fmla="*/ 2215228 w 3888921"/>
              <a:gd name="connsiteY96" fmla="*/ 0 h 582384"/>
              <a:gd name="connsiteX97" fmla="*/ 2220723 w 3888921"/>
              <a:gd name="connsiteY97" fmla="*/ 0 h 582384"/>
              <a:gd name="connsiteX98" fmla="*/ 2245302 w 3888921"/>
              <a:gd name="connsiteY98" fmla="*/ 0 h 582384"/>
              <a:gd name="connsiteX99" fmla="*/ 2268794 w 3888921"/>
              <a:gd name="connsiteY99" fmla="*/ 0 h 582384"/>
              <a:gd name="connsiteX100" fmla="*/ 2279104 w 3888921"/>
              <a:gd name="connsiteY100" fmla="*/ 0 h 582384"/>
              <a:gd name="connsiteX101" fmla="*/ 2289207 w 3888921"/>
              <a:gd name="connsiteY101" fmla="*/ 0 h 582384"/>
              <a:gd name="connsiteX102" fmla="*/ 2309179 w 3888921"/>
              <a:gd name="connsiteY102" fmla="*/ 0 h 582384"/>
              <a:gd name="connsiteX103" fmla="*/ 2324097 w 3888921"/>
              <a:gd name="connsiteY103" fmla="*/ 0 h 582384"/>
              <a:gd name="connsiteX104" fmla="*/ 2347589 w 3888921"/>
              <a:gd name="connsiteY104" fmla="*/ 0 h 582384"/>
              <a:gd name="connsiteX105" fmla="*/ 2369246 w 3888921"/>
              <a:gd name="connsiteY105" fmla="*/ 0 h 582384"/>
              <a:gd name="connsiteX106" fmla="*/ 2377662 w 3888921"/>
              <a:gd name="connsiteY106" fmla="*/ 0 h 582384"/>
              <a:gd name="connsiteX107" fmla="*/ 2387973 w 3888921"/>
              <a:gd name="connsiteY107" fmla="*/ 0 h 582384"/>
              <a:gd name="connsiteX108" fmla="*/ 2433122 w 3888921"/>
              <a:gd name="connsiteY108" fmla="*/ 0 h 582384"/>
              <a:gd name="connsiteX109" fmla="*/ 2448040 w 3888921"/>
              <a:gd name="connsiteY109" fmla="*/ 0 h 582384"/>
              <a:gd name="connsiteX110" fmla="*/ 2456457 w 3888921"/>
              <a:gd name="connsiteY110" fmla="*/ 0 h 582384"/>
              <a:gd name="connsiteX111" fmla="*/ 2501605 w 3888921"/>
              <a:gd name="connsiteY111" fmla="*/ 0 h 582384"/>
              <a:gd name="connsiteX112" fmla="*/ 2511917 w 3888921"/>
              <a:gd name="connsiteY112" fmla="*/ 0 h 582384"/>
              <a:gd name="connsiteX113" fmla="*/ 2536496 w 3888921"/>
              <a:gd name="connsiteY113" fmla="*/ 0 h 582384"/>
              <a:gd name="connsiteX114" fmla="*/ 2580400 w 3888921"/>
              <a:gd name="connsiteY114" fmla="*/ 0 h 582384"/>
              <a:gd name="connsiteX115" fmla="*/ 2600372 w 3888921"/>
              <a:gd name="connsiteY115" fmla="*/ 0 h 582384"/>
              <a:gd name="connsiteX116" fmla="*/ 2615291 w 3888921"/>
              <a:gd name="connsiteY116" fmla="*/ 0 h 582384"/>
              <a:gd name="connsiteX117" fmla="*/ 2668856 w 3888921"/>
              <a:gd name="connsiteY117" fmla="*/ 0 h 582384"/>
              <a:gd name="connsiteX118" fmla="*/ 2679167 w 3888921"/>
              <a:gd name="connsiteY118" fmla="*/ 0 h 582384"/>
              <a:gd name="connsiteX119" fmla="*/ 2713380 w 3888921"/>
              <a:gd name="connsiteY119" fmla="*/ 0 h 582384"/>
              <a:gd name="connsiteX120" fmla="*/ 2747650 w 3888921"/>
              <a:gd name="connsiteY120" fmla="*/ 0 h 582384"/>
              <a:gd name="connsiteX121" fmla="*/ 2777256 w 3888921"/>
              <a:gd name="connsiteY121" fmla="*/ 0 h 582384"/>
              <a:gd name="connsiteX122" fmla="*/ 2792175 w 3888921"/>
              <a:gd name="connsiteY122" fmla="*/ 0 h 582384"/>
              <a:gd name="connsiteX123" fmla="*/ 2845740 w 3888921"/>
              <a:gd name="connsiteY123" fmla="*/ 0 h 582384"/>
              <a:gd name="connsiteX124" fmla="*/ 2856051 w 3888921"/>
              <a:gd name="connsiteY124" fmla="*/ 0 h 582384"/>
              <a:gd name="connsiteX125" fmla="*/ 2858976 w 3888921"/>
              <a:gd name="connsiteY125" fmla="*/ 0 h 582384"/>
              <a:gd name="connsiteX126" fmla="*/ 2880630 w 3888921"/>
              <a:gd name="connsiteY126" fmla="*/ 0 h 582384"/>
              <a:gd name="connsiteX127" fmla="*/ 2922852 w 3888921"/>
              <a:gd name="connsiteY127" fmla="*/ 0 h 582384"/>
              <a:gd name="connsiteX128" fmla="*/ 2924535 w 3888921"/>
              <a:gd name="connsiteY128" fmla="*/ 0 h 582384"/>
              <a:gd name="connsiteX129" fmla="*/ 2937771 w 3888921"/>
              <a:gd name="connsiteY129" fmla="*/ 0 h 582384"/>
              <a:gd name="connsiteX130" fmla="*/ 2944506 w 3888921"/>
              <a:gd name="connsiteY130" fmla="*/ 0 h 582384"/>
              <a:gd name="connsiteX131" fmla="*/ 2959425 w 3888921"/>
              <a:gd name="connsiteY131" fmla="*/ 0 h 582384"/>
              <a:gd name="connsiteX132" fmla="*/ 2975118 w 3888921"/>
              <a:gd name="connsiteY132" fmla="*/ 0 h 582384"/>
              <a:gd name="connsiteX133" fmla="*/ 2991336 w 3888921"/>
              <a:gd name="connsiteY133" fmla="*/ 0 h 582384"/>
              <a:gd name="connsiteX134" fmla="*/ 3001647 w 3888921"/>
              <a:gd name="connsiteY134" fmla="*/ 0 h 582384"/>
              <a:gd name="connsiteX135" fmla="*/ 3004574 w 3888921"/>
              <a:gd name="connsiteY135" fmla="*/ 0 h 582384"/>
              <a:gd name="connsiteX136" fmla="*/ 3012990 w 3888921"/>
              <a:gd name="connsiteY136" fmla="*/ 0 h 582384"/>
              <a:gd name="connsiteX137" fmla="*/ 3023301 w 3888921"/>
              <a:gd name="connsiteY137" fmla="*/ 0 h 582384"/>
              <a:gd name="connsiteX138" fmla="*/ 3026226 w 3888921"/>
              <a:gd name="connsiteY138" fmla="*/ 0 h 582384"/>
              <a:gd name="connsiteX139" fmla="*/ 3038994 w 3888921"/>
              <a:gd name="connsiteY139" fmla="*/ 0 h 582384"/>
              <a:gd name="connsiteX140" fmla="*/ 3053913 w 3888921"/>
              <a:gd name="connsiteY140" fmla="*/ 0 h 582384"/>
              <a:gd name="connsiteX141" fmla="*/ 3068450 w 3888921"/>
              <a:gd name="connsiteY141" fmla="*/ 0 h 582384"/>
              <a:gd name="connsiteX142" fmla="*/ 3070131 w 3888921"/>
              <a:gd name="connsiteY142" fmla="*/ 0 h 582384"/>
              <a:gd name="connsiteX143" fmla="*/ 3083368 w 3888921"/>
              <a:gd name="connsiteY143" fmla="*/ 0 h 582384"/>
              <a:gd name="connsiteX144" fmla="*/ 3090102 w 3888921"/>
              <a:gd name="connsiteY144" fmla="*/ 0 h 582384"/>
              <a:gd name="connsiteX145" fmla="*/ 3091785 w 3888921"/>
              <a:gd name="connsiteY145" fmla="*/ 0 h 582384"/>
              <a:gd name="connsiteX146" fmla="*/ 3105021 w 3888921"/>
              <a:gd name="connsiteY146" fmla="*/ 0 h 582384"/>
              <a:gd name="connsiteX147" fmla="*/ 3107478 w 3888921"/>
              <a:gd name="connsiteY147" fmla="*/ 0 h 582384"/>
              <a:gd name="connsiteX148" fmla="*/ 3117789 w 3888921"/>
              <a:gd name="connsiteY148" fmla="*/ 0 h 582384"/>
              <a:gd name="connsiteX149" fmla="*/ 3136934 w 3888921"/>
              <a:gd name="connsiteY149" fmla="*/ 0 h 582384"/>
              <a:gd name="connsiteX150" fmla="*/ 3142368 w 3888921"/>
              <a:gd name="connsiteY150" fmla="*/ 0 h 582384"/>
              <a:gd name="connsiteX151" fmla="*/ 3147244 w 3888921"/>
              <a:gd name="connsiteY151" fmla="*/ 0 h 582384"/>
              <a:gd name="connsiteX152" fmla="*/ 3150170 w 3888921"/>
              <a:gd name="connsiteY152" fmla="*/ 0 h 582384"/>
              <a:gd name="connsiteX153" fmla="*/ 3158586 w 3888921"/>
              <a:gd name="connsiteY153" fmla="*/ 0 h 582384"/>
              <a:gd name="connsiteX154" fmla="*/ 3168897 w 3888921"/>
              <a:gd name="connsiteY154" fmla="*/ 0 h 582384"/>
              <a:gd name="connsiteX155" fmla="*/ 3171824 w 3888921"/>
              <a:gd name="connsiteY155" fmla="*/ 0 h 582384"/>
              <a:gd name="connsiteX156" fmla="*/ 3186273 w 3888921"/>
              <a:gd name="connsiteY156" fmla="*/ 0 h 582384"/>
              <a:gd name="connsiteX157" fmla="*/ 3206244 w 3888921"/>
              <a:gd name="connsiteY157" fmla="*/ 0 h 582384"/>
              <a:gd name="connsiteX158" fmla="*/ 3214046 w 3888921"/>
              <a:gd name="connsiteY158" fmla="*/ 0 h 582384"/>
              <a:gd name="connsiteX159" fmla="*/ 3215728 w 3888921"/>
              <a:gd name="connsiteY159" fmla="*/ 0 h 582384"/>
              <a:gd name="connsiteX160" fmla="*/ 3221163 w 3888921"/>
              <a:gd name="connsiteY160" fmla="*/ 0 h 582384"/>
              <a:gd name="connsiteX161" fmla="*/ 3228964 w 3888921"/>
              <a:gd name="connsiteY161" fmla="*/ 0 h 582384"/>
              <a:gd name="connsiteX162" fmla="*/ 3235700 w 3888921"/>
              <a:gd name="connsiteY162" fmla="*/ 0 h 582384"/>
              <a:gd name="connsiteX163" fmla="*/ 3237381 w 3888921"/>
              <a:gd name="connsiteY163" fmla="*/ 0 h 582384"/>
              <a:gd name="connsiteX164" fmla="*/ 3250618 w 3888921"/>
              <a:gd name="connsiteY164" fmla="*/ 0 h 582384"/>
              <a:gd name="connsiteX165" fmla="*/ 3266311 w 3888921"/>
              <a:gd name="connsiteY165" fmla="*/ 0 h 582384"/>
              <a:gd name="connsiteX166" fmla="*/ 3274728 w 3888921"/>
              <a:gd name="connsiteY166" fmla="*/ 0 h 582384"/>
              <a:gd name="connsiteX167" fmla="*/ 3282529 w 3888921"/>
              <a:gd name="connsiteY167" fmla="*/ 0 h 582384"/>
              <a:gd name="connsiteX168" fmla="*/ 3285039 w 3888921"/>
              <a:gd name="connsiteY168" fmla="*/ 0 h 582384"/>
              <a:gd name="connsiteX169" fmla="*/ 3292840 w 3888921"/>
              <a:gd name="connsiteY169" fmla="*/ 0 h 582384"/>
              <a:gd name="connsiteX170" fmla="*/ 3304184 w 3888921"/>
              <a:gd name="connsiteY170" fmla="*/ 0 h 582384"/>
              <a:gd name="connsiteX171" fmla="*/ 3314495 w 3888921"/>
              <a:gd name="connsiteY171" fmla="*/ 0 h 582384"/>
              <a:gd name="connsiteX172" fmla="*/ 3317420 w 3888921"/>
              <a:gd name="connsiteY172" fmla="*/ 0 h 582384"/>
              <a:gd name="connsiteX173" fmla="*/ 3330188 w 3888921"/>
              <a:gd name="connsiteY173" fmla="*/ 0 h 582384"/>
              <a:gd name="connsiteX174" fmla="*/ 3345106 w 3888921"/>
              <a:gd name="connsiteY174" fmla="*/ 0 h 582384"/>
              <a:gd name="connsiteX175" fmla="*/ 3353523 w 3888921"/>
              <a:gd name="connsiteY175" fmla="*/ 0 h 582384"/>
              <a:gd name="connsiteX176" fmla="*/ 3361324 w 3888921"/>
              <a:gd name="connsiteY176" fmla="*/ 0 h 582384"/>
              <a:gd name="connsiteX177" fmla="*/ 3381296 w 3888921"/>
              <a:gd name="connsiteY177" fmla="*/ 0 h 582384"/>
              <a:gd name="connsiteX178" fmla="*/ 3382978 w 3888921"/>
              <a:gd name="connsiteY178" fmla="*/ 0 h 582384"/>
              <a:gd name="connsiteX179" fmla="*/ 3396214 w 3888921"/>
              <a:gd name="connsiteY179" fmla="*/ 0 h 582384"/>
              <a:gd name="connsiteX180" fmla="*/ 3398671 w 3888921"/>
              <a:gd name="connsiteY180" fmla="*/ 0 h 582384"/>
              <a:gd name="connsiteX181" fmla="*/ 3408982 w 3888921"/>
              <a:gd name="connsiteY181" fmla="*/ 0 h 582384"/>
              <a:gd name="connsiteX182" fmla="*/ 3433561 w 3888921"/>
              <a:gd name="connsiteY182" fmla="*/ 0 h 582384"/>
              <a:gd name="connsiteX183" fmla="*/ 3449780 w 3888921"/>
              <a:gd name="connsiteY183" fmla="*/ 0 h 582384"/>
              <a:gd name="connsiteX184" fmla="*/ 3460090 w 3888921"/>
              <a:gd name="connsiteY184" fmla="*/ 0 h 582384"/>
              <a:gd name="connsiteX185" fmla="*/ 3477466 w 3888921"/>
              <a:gd name="connsiteY185" fmla="*/ 0 h 582384"/>
              <a:gd name="connsiteX186" fmla="*/ 3494304 w 3888921"/>
              <a:gd name="connsiteY186" fmla="*/ 0 h 582384"/>
              <a:gd name="connsiteX187" fmla="*/ 3497437 w 3888921"/>
              <a:gd name="connsiteY187" fmla="*/ 0 h 582384"/>
              <a:gd name="connsiteX188" fmla="*/ 3512356 w 3888921"/>
              <a:gd name="connsiteY188" fmla="*/ 0 h 582384"/>
              <a:gd name="connsiteX189" fmla="*/ 3528574 w 3888921"/>
              <a:gd name="connsiteY189" fmla="*/ 0 h 582384"/>
              <a:gd name="connsiteX190" fmla="*/ 3558180 w 3888921"/>
              <a:gd name="connsiteY190" fmla="*/ 0 h 582384"/>
              <a:gd name="connsiteX191" fmla="*/ 3565921 w 3888921"/>
              <a:gd name="connsiteY191" fmla="*/ 0 h 582384"/>
              <a:gd name="connsiteX192" fmla="*/ 3573099 w 3888921"/>
              <a:gd name="connsiteY192" fmla="*/ 0 h 582384"/>
              <a:gd name="connsiteX193" fmla="*/ 3576232 w 3888921"/>
              <a:gd name="connsiteY193" fmla="*/ 0 h 582384"/>
              <a:gd name="connsiteX194" fmla="*/ 3610446 w 3888921"/>
              <a:gd name="connsiteY194" fmla="*/ 0 h 582384"/>
              <a:gd name="connsiteX195" fmla="*/ 3626664 w 3888921"/>
              <a:gd name="connsiteY195" fmla="*/ 0 h 582384"/>
              <a:gd name="connsiteX196" fmla="*/ 3636975 w 3888921"/>
              <a:gd name="connsiteY196" fmla="*/ 0 h 582384"/>
              <a:gd name="connsiteX197" fmla="*/ 3644716 w 3888921"/>
              <a:gd name="connsiteY197" fmla="*/ 0 h 582384"/>
              <a:gd name="connsiteX198" fmla="*/ 3661554 w 3888921"/>
              <a:gd name="connsiteY198" fmla="*/ 0 h 582384"/>
              <a:gd name="connsiteX199" fmla="*/ 3674322 w 3888921"/>
              <a:gd name="connsiteY199" fmla="*/ 0 h 582384"/>
              <a:gd name="connsiteX200" fmla="*/ 3689241 w 3888921"/>
              <a:gd name="connsiteY200" fmla="*/ 0 h 582384"/>
              <a:gd name="connsiteX201" fmla="*/ 3705459 w 3888921"/>
              <a:gd name="connsiteY201" fmla="*/ 0 h 582384"/>
              <a:gd name="connsiteX202" fmla="*/ 3725430 w 3888921"/>
              <a:gd name="connsiteY202" fmla="*/ 0 h 582384"/>
              <a:gd name="connsiteX203" fmla="*/ 3740349 w 3888921"/>
              <a:gd name="connsiteY203" fmla="*/ 0 h 582384"/>
              <a:gd name="connsiteX204" fmla="*/ 3742806 w 3888921"/>
              <a:gd name="connsiteY204" fmla="*/ 0 h 582384"/>
              <a:gd name="connsiteX205" fmla="*/ 3753117 w 3888921"/>
              <a:gd name="connsiteY205" fmla="*/ 0 h 582384"/>
              <a:gd name="connsiteX206" fmla="*/ 3756042 w 3888921"/>
              <a:gd name="connsiteY206" fmla="*/ 0 h 582384"/>
              <a:gd name="connsiteX207" fmla="*/ 3777696 w 3888921"/>
              <a:gd name="connsiteY207" fmla="*/ 0 h 582384"/>
              <a:gd name="connsiteX208" fmla="*/ 3785497 w 3888921"/>
              <a:gd name="connsiteY208" fmla="*/ 0 h 582384"/>
              <a:gd name="connsiteX209" fmla="*/ 3793914 w 3888921"/>
              <a:gd name="connsiteY209" fmla="*/ 0 h 582384"/>
              <a:gd name="connsiteX210" fmla="*/ 3804225 w 3888921"/>
              <a:gd name="connsiteY210" fmla="*/ 0 h 582384"/>
              <a:gd name="connsiteX211" fmla="*/ 3819918 w 3888921"/>
              <a:gd name="connsiteY211" fmla="*/ 0 h 582384"/>
              <a:gd name="connsiteX212" fmla="*/ 3821601 w 3888921"/>
              <a:gd name="connsiteY212" fmla="*/ 0 h 582384"/>
              <a:gd name="connsiteX213" fmla="*/ 3834837 w 3888921"/>
              <a:gd name="connsiteY213" fmla="*/ 0 h 582384"/>
              <a:gd name="connsiteX214" fmla="*/ 3841572 w 3888921"/>
              <a:gd name="connsiteY214" fmla="*/ 0 h 582384"/>
              <a:gd name="connsiteX215" fmla="*/ 3849373 w 3888921"/>
              <a:gd name="connsiteY215" fmla="*/ 0 h 582384"/>
              <a:gd name="connsiteX216" fmla="*/ 3856491 w 3888921"/>
              <a:gd name="connsiteY216" fmla="*/ 0 h 582384"/>
              <a:gd name="connsiteX217" fmla="*/ 3864292 w 3888921"/>
              <a:gd name="connsiteY217" fmla="*/ 0 h 582384"/>
              <a:gd name="connsiteX218" fmla="*/ 3872709 w 3888921"/>
              <a:gd name="connsiteY218" fmla="*/ 0 h 582384"/>
              <a:gd name="connsiteX219" fmla="*/ 3888402 w 3888921"/>
              <a:gd name="connsiteY219" fmla="*/ 0 h 582384"/>
              <a:gd name="connsiteX220" fmla="*/ 3888921 w 3888921"/>
              <a:gd name="connsiteY220" fmla="*/ 0 h 582384"/>
              <a:gd name="connsiteX221" fmla="*/ 3743325 w 3888921"/>
              <a:gd name="connsiteY221" fmla="*/ 582384 h 582384"/>
              <a:gd name="connsiteX222" fmla="*/ 3742806 w 3888921"/>
              <a:gd name="connsiteY222" fmla="*/ 582384 h 582384"/>
              <a:gd name="connsiteX223" fmla="*/ 3727113 w 3888921"/>
              <a:gd name="connsiteY223" fmla="*/ 582384 h 582384"/>
              <a:gd name="connsiteX224" fmla="*/ 3718696 w 3888921"/>
              <a:gd name="connsiteY224" fmla="*/ 582384 h 582384"/>
              <a:gd name="connsiteX225" fmla="*/ 3710895 w 3888921"/>
              <a:gd name="connsiteY225" fmla="*/ 582384 h 582384"/>
              <a:gd name="connsiteX226" fmla="*/ 3703777 w 3888921"/>
              <a:gd name="connsiteY226" fmla="*/ 582384 h 582384"/>
              <a:gd name="connsiteX227" fmla="*/ 3695976 w 3888921"/>
              <a:gd name="connsiteY227" fmla="*/ 582384 h 582384"/>
              <a:gd name="connsiteX228" fmla="*/ 3689241 w 3888921"/>
              <a:gd name="connsiteY228" fmla="*/ 582384 h 582384"/>
              <a:gd name="connsiteX229" fmla="*/ 3676005 w 3888921"/>
              <a:gd name="connsiteY229" fmla="*/ 582384 h 582384"/>
              <a:gd name="connsiteX230" fmla="*/ 3674322 w 3888921"/>
              <a:gd name="connsiteY230" fmla="*/ 582384 h 582384"/>
              <a:gd name="connsiteX231" fmla="*/ 3658629 w 3888921"/>
              <a:gd name="connsiteY231" fmla="*/ 582384 h 582384"/>
              <a:gd name="connsiteX232" fmla="*/ 3648318 w 3888921"/>
              <a:gd name="connsiteY232" fmla="*/ 582384 h 582384"/>
              <a:gd name="connsiteX233" fmla="*/ 3639901 w 3888921"/>
              <a:gd name="connsiteY233" fmla="*/ 582384 h 582384"/>
              <a:gd name="connsiteX234" fmla="*/ 3632100 w 3888921"/>
              <a:gd name="connsiteY234" fmla="*/ 582384 h 582384"/>
              <a:gd name="connsiteX235" fmla="*/ 3610446 w 3888921"/>
              <a:gd name="connsiteY235" fmla="*/ 582384 h 582384"/>
              <a:gd name="connsiteX236" fmla="*/ 3607521 w 3888921"/>
              <a:gd name="connsiteY236" fmla="*/ 582384 h 582384"/>
              <a:gd name="connsiteX237" fmla="*/ 3597210 w 3888921"/>
              <a:gd name="connsiteY237" fmla="*/ 582384 h 582384"/>
              <a:gd name="connsiteX238" fmla="*/ 3594753 w 3888921"/>
              <a:gd name="connsiteY238" fmla="*/ 582384 h 582384"/>
              <a:gd name="connsiteX239" fmla="*/ 3579834 w 3888921"/>
              <a:gd name="connsiteY239" fmla="*/ 582384 h 582384"/>
              <a:gd name="connsiteX240" fmla="*/ 3559863 w 3888921"/>
              <a:gd name="connsiteY240" fmla="*/ 582384 h 582384"/>
              <a:gd name="connsiteX241" fmla="*/ 3543645 w 3888921"/>
              <a:gd name="connsiteY241" fmla="*/ 582384 h 582384"/>
              <a:gd name="connsiteX242" fmla="*/ 3528726 w 3888921"/>
              <a:gd name="connsiteY242" fmla="*/ 582384 h 582384"/>
              <a:gd name="connsiteX243" fmla="*/ 3515958 w 3888921"/>
              <a:gd name="connsiteY243" fmla="*/ 582384 h 582384"/>
              <a:gd name="connsiteX244" fmla="*/ 3499120 w 3888921"/>
              <a:gd name="connsiteY244" fmla="*/ 582384 h 582384"/>
              <a:gd name="connsiteX245" fmla="*/ 3491379 w 3888921"/>
              <a:gd name="connsiteY245" fmla="*/ 582384 h 582384"/>
              <a:gd name="connsiteX246" fmla="*/ 3481068 w 3888921"/>
              <a:gd name="connsiteY246" fmla="*/ 582384 h 582384"/>
              <a:gd name="connsiteX247" fmla="*/ 3464850 w 3888921"/>
              <a:gd name="connsiteY247" fmla="*/ 582384 h 582384"/>
              <a:gd name="connsiteX248" fmla="*/ 3430636 w 3888921"/>
              <a:gd name="connsiteY248" fmla="*/ 582384 h 582384"/>
              <a:gd name="connsiteX249" fmla="*/ 3427503 w 3888921"/>
              <a:gd name="connsiteY249" fmla="*/ 582384 h 582384"/>
              <a:gd name="connsiteX250" fmla="*/ 3420325 w 3888921"/>
              <a:gd name="connsiteY250" fmla="*/ 582384 h 582384"/>
              <a:gd name="connsiteX251" fmla="*/ 3412584 w 3888921"/>
              <a:gd name="connsiteY251" fmla="*/ 582384 h 582384"/>
              <a:gd name="connsiteX252" fmla="*/ 3382978 w 3888921"/>
              <a:gd name="connsiteY252" fmla="*/ 582384 h 582384"/>
              <a:gd name="connsiteX253" fmla="*/ 3366760 w 3888921"/>
              <a:gd name="connsiteY253" fmla="*/ 582384 h 582384"/>
              <a:gd name="connsiteX254" fmla="*/ 3351842 w 3888921"/>
              <a:gd name="connsiteY254" fmla="*/ 582384 h 582384"/>
              <a:gd name="connsiteX255" fmla="*/ 3348708 w 3888921"/>
              <a:gd name="connsiteY255" fmla="*/ 582384 h 582384"/>
              <a:gd name="connsiteX256" fmla="*/ 3331870 w 3888921"/>
              <a:gd name="connsiteY256" fmla="*/ 582384 h 582384"/>
              <a:gd name="connsiteX257" fmla="*/ 3314495 w 3888921"/>
              <a:gd name="connsiteY257" fmla="*/ 582384 h 582384"/>
              <a:gd name="connsiteX258" fmla="*/ 3304184 w 3888921"/>
              <a:gd name="connsiteY258" fmla="*/ 582384 h 582384"/>
              <a:gd name="connsiteX259" fmla="*/ 3287966 w 3888921"/>
              <a:gd name="connsiteY259" fmla="*/ 582384 h 582384"/>
              <a:gd name="connsiteX260" fmla="*/ 3263386 w 3888921"/>
              <a:gd name="connsiteY260" fmla="*/ 582384 h 582384"/>
              <a:gd name="connsiteX261" fmla="*/ 3253075 w 3888921"/>
              <a:gd name="connsiteY261" fmla="*/ 582384 h 582384"/>
              <a:gd name="connsiteX262" fmla="*/ 3250618 w 3888921"/>
              <a:gd name="connsiteY262" fmla="*/ 582384 h 582384"/>
              <a:gd name="connsiteX263" fmla="*/ 3237383 w 3888921"/>
              <a:gd name="connsiteY263" fmla="*/ 582384 h 582384"/>
              <a:gd name="connsiteX264" fmla="*/ 3235700 w 3888921"/>
              <a:gd name="connsiteY264" fmla="*/ 582384 h 582384"/>
              <a:gd name="connsiteX265" fmla="*/ 3215728 w 3888921"/>
              <a:gd name="connsiteY265" fmla="*/ 582384 h 582384"/>
              <a:gd name="connsiteX266" fmla="*/ 3207927 w 3888921"/>
              <a:gd name="connsiteY266" fmla="*/ 582384 h 582384"/>
              <a:gd name="connsiteX267" fmla="*/ 3199510 w 3888921"/>
              <a:gd name="connsiteY267" fmla="*/ 582384 h 582384"/>
              <a:gd name="connsiteX268" fmla="*/ 3184592 w 3888921"/>
              <a:gd name="connsiteY268" fmla="*/ 582384 h 582384"/>
              <a:gd name="connsiteX269" fmla="*/ 3171824 w 3888921"/>
              <a:gd name="connsiteY269" fmla="*/ 582384 h 582384"/>
              <a:gd name="connsiteX270" fmla="*/ 3168898 w 3888921"/>
              <a:gd name="connsiteY270" fmla="*/ 582384 h 582384"/>
              <a:gd name="connsiteX271" fmla="*/ 3158588 w 3888921"/>
              <a:gd name="connsiteY271" fmla="*/ 582384 h 582384"/>
              <a:gd name="connsiteX272" fmla="*/ 3147244 w 3888921"/>
              <a:gd name="connsiteY272" fmla="*/ 582384 h 582384"/>
              <a:gd name="connsiteX273" fmla="*/ 3139443 w 3888921"/>
              <a:gd name="connsiteY273" fmla="*/ 582384 h 582384"/>
              <a:gd name="connsiteX274" fmla="*/ 3136934 w 3888921"/>
              <a:gd name="connsiteY274" fmla="*/ 582384 h 582384"/>
              <a:gd name="connsiteX275" fmla="*/ 3129132 w 3888921"/>
              <a:gd name="connsiteY275" fmla="*/ 582384 h 582384"/>
              <a:gd name="connsiteX276" fmla="*/ 3120716 w 3888921"/>
              <a:gd name="connsiteY276" fmla="*/ 582384 h 582384"/>
              <a:gd name="connsiteX277" fmla="*/ 3105023 w 3888921"/>
              <a:gd name="connsiteY277" fmla="*/ 582384 h 582384"/>
              <a:gd name="connsiteX278" fmla="*/ 3091785 w 3888921"/>
              <a:gd name="connsiteY278" fmla="*/ 582384 h 582384"/>
              <a:gd name="connsiteX279" fmla="*/ 3090104 w 3888921"/>
              <a:gd name="connsiteY279" fmla="*/ 582384 h 582384"/>
              <a:gd name="connsiteX280" fmla="*/ 3083368 w 3888921"/>
              <a:gd name="connsiteY280" fmla="*/ 582384 h 582384"/>
              <a:gd name="connsiteX281" fmla="*/ 3075567 w 3888921"/>
              <a:gd name="connsiteY281" fmla="*/ 582384 h 582384"/>
              <a:gd name="connsiteX282" fmla="*/ 3070132 w 3888921"/>
              <a:gd name="connsiteY282" fmla="*/ 582384 h 582384"/>
              <a:gd name="connsiteX283" fmla="*/ 3068450 w 3888921"/>
              <a:gd name="connsiteY283" fmla="*/ 582384 h 582384"/>
              <a:gd name="connsiteX284" fmla="*/ 3060648 w 3888921"/>
              <a:gd name="connsiteY284" fmla="*/ 582384 h 582384"/>
              <a:gd name="connsiteX285" fmla="*/ 3040677 w 3888921"/>
              <a:gd name="connsiteY285" fmla="*/ 582384 h 582384"/>
              <a:gd name="connsiteX286" fmla="*/ 3026228 w 3888921"/>
              <a:gd name="connsiteY286" fmla="*/ 582384 h 582384"/>
              <a:gd name="connsiteX287" fmla="*/ 3023301 w 3888921"/>
              <a:gd name="connsiteY287" fmla="*/ 582384 h 582384"/>
              <a:gd name="connsiteX288" fmla="*/ 3012990 w 3888921"/>
              <a:gd name="connsiteY288" fmla="*/ 582384 h 582384"/>
              <a:gd name="connsiteX289" fmla="*/ 3004574 w 3888921"/>
              <a:gd name="connsiteY289" fmla="*/ 582384 h 582384"/>
              <a:gd name="connsiteX290" fmla="*/ 3001648 w 3888921"/>
              <a:gd name="connsiteY290" fmla="*/ 582384 h 582384"/>
              <a:gd name="connsiteX291" fmla="*/ 2996772 w 3888921"/>
              <a:gd name="connsiteY291" fmla="*/ 582384 h 582384"/>
              <a:gd name="connsiteX292" fmla="*/ 2991338 w 3888921"/>
              <a:gd name="connsiteY292" fmla="*/ 582384 h 582384"/>
              <a:gd name="connsiteX293" fmla="*/ 2972193 w 3888921"/>
              <a:gd name="connsiteY293" fmla="*/ 582384 h 582384"/>
              <a:gd name="connsiteX294" fmla="*/ 2961882 w 3888921"/>
              <a:gd name="connsiteY294" fmla="*/ 582384 h 582384"/>
              <a:gd name="connsiteX295" fmla="*/ 2959425 w 3888921"/>
              <a:gd name="connsiteY295" fmla="*/ 582384 h 582384"/>
              <a:gd name="connsiteX296" fmla="*/ 2946189 w 3888921"/>
              <a:gd name="connsiteY296" fmla="*/ 582384 h 582384"/>
              <a:gd name="connsiteX297" fmla="*/ 2944506 w 3888921"/>
              <a:gd name="connsiteY297" fmla="*/ 582384 h 582384"/>
              <a:gd name="connsiteX298" fmla="*/ 2937772 w 3888921"/>
              <a:gd name="connsiteY298" fmla="*/ 582384 h 582384"/>
              <a:gd name="connsiteX299" fmla="*/ 2924535 w 3888921"/>
              <a:gd name="connsiteY299" fmla="*/ 582384 h 582384"/>
              <a:gd name="connsiteX300" fmla="*/ 2922853 w 3888921"/>
              <a:gd name="connsiteY300" fmla="*/ 582384 h 582384"/>
              <a:gd name="connsiteX301" fmla="*/ 2908317 w 3888921"/>
              <a:gd name="connsiteY301" fmla="*/ 582384 h 582384"/>
              <a:gd name="connsiteX302" fmla="*/ 2893398 w 3888921"/>
              <a:gd name="connsiteY302" fmla="*/ 582384 h 582384"/>
              <a:gd name="connsiteX303" fmla="*/ 2880630 w 3888921"/>
              <a:gd name="connsiteY303" fmla="*/ 582384 h 582384"/>
              <a:gd name="connsiteX304" fmla="*/ 2877705 w 3888921"/>
              <a:gd name="connsiteY304" fmla="*/ 582384 h 582384"/>
              <a:gd name="connsiteX305" fmla="*/ 2867394 w 3888921"/>
              <a:gd name="connsiteY305" fmla="*/ 582384 h 582384"/>
              <a:gd name="connsiteX306" fmla="*/ 2858977 w 3888921"/>
              <a:gd name="connsiteY306" fmla="*/ 582384 h 582384"/>
              <a:gd name="connsiteX307" fmla="*/ 2856051 w 3888921"/>
              <a:gd name="connsiteY307" fmla="*/ 582384 h 582384"/>
              <a:gd name="connsiteX308" fmla="*/ 2845740 w 3888921"/>
              <a:gd name="connsiteY308" fmla="*/ 582384 h 582384"/>
              <a:gd name="connsiteX309" fmla="*/ 2829522 w 3888921"/>
              <a:gd name="connsiteY309" fmla="*/ 582384 h 582384"/>
              <a:gd name="connsiteX310" fmla="*/ 2813829 w 3888921"/>
              <a:gd name="connsiteY310" fmla="*/ 582384 h 582384"/>
              <a:gd name="connsiteX311" fmla="*/ 2798910 w 3888921"/>
              <a:gd name="connsiteY311" fmla="*/ 582384 h 582384"/>
              <a:gd name="connsiteX312" fmla="*/ 2792175 w 3888921"/>
              <a:gd name="connsiteY312" fmla="*/ 582384 h 582384"/>
              <a:gd name="connsiteX313" fmla="*/ 2778939 w 3888921"/>
              <a:gd name="connsiteY313" fmla="*/ 582384 h 582384"/>
              <a:gd name="connsiteX314" fmla="*/ 2777256 w 3888921"/>
              <a:gd name="connsiteY314" fmla="*/ 582384 h 582384"/>
              <a:gd name="connsiteX315" fmla="*/ 2735034 w 3888921"/>
              <a:gd name="connsiteY315" fmla="*/ 582384 h 582384"/>
              <a:gd name="connsiteX316" fmla="*/ 2713380 w 3888921"/>
              <a:gd name="connsiteY316" fmla="*/ 582384 h 582384"/>
              <a:gd name="connsiteX317" fmla="*/ 2710455 w 3888921"/>
              <a:gd name="connsiteY317" fmla="*/ 582384 h 582384"/>
              <a:gd name="connsiteX318" fmla="*/ 2700144 w 3888921"/>
              <a:gd name="connsiteY318" fmla="*/ 582384 h 582384"/>
              <a:gd name="connsiteX319" fmla="*/ 2646579 w 3888921"/>
              <a:gd name="connsiteY319" fmla="*/ 582384 h 582384"/>
              <a:gd name="connsiteX320" fmla="*/ 2631660 w 3888921"/>
              <a:gd name="connsiteY320" fmla="*/ 582384 h 582384"/>
              <a:gd name="connsiteX321" fmla="*/ 2602055 w 3888921"/>
              <a:gd name="connsiteY321" fmla="*/ 582384 h 582384"/>
              <a:gd name="connsiteX322" fmla="*/ 2567784 w 3888921"/>
              <a:gd name="connsiteY322" fmla="*/ 582384 h 582384"/>
              <a:gd name="connsiteX323" fmla="*/ 2533571 w 3888921"/>
              <a:gd name="connsiteY323" fmla="*/ 582384 h 582384"/>
              <a:gd name="connsiteX324" fmla="*/ 2523260 w 3888921"/>
              <a:gd name="connsiteY324" fmla="*/ 582384 h 582384"/>
              <a:gd name="connsiteX325" fmla="*/ 2469695 w 3888921"/>
              <a:gd name="connsiteY325" fmla="*/ 582384 h 582384"/>
              <a:gd name="connsiteX326" fmla="*/ 2454776 w 3888921"/>
              <a:gd name="connsiteY326" fmla="*/ 582384 h 582384"/>
              <a:gd name="connsiteX327" fmla="*/ 2434804 w 3888921"/>
              <a:gd name="connsiteY327" fmla="*/ 582384 h 582384"/>
              <a:gd name="connsiteX328" fmla="*/ 2390900 w 3888921"/>
              <a:gd name="connsiteY328" fmla="*/ 582384 h 582384"/>
              <a:gd name="connsiteX329" fmla="*/ 2366320 w 3888921"/>
              <a:gd name="connsiteY329" fmla="*/ 582384 h 582384"/>
              <a:gd name="connsiteX330" fmla="*/ 2356010 w 3888921"/>
              <a:gd name="connsiteY330" fmla="*/ 582384 h 582384"/>
              <a:gd name="connsiteX331" fmla="*/ 2310861 w 3888921"/>
              <a:gd name="connsiteY331" fmla="*/ 582384 h 582384"/>
              <a:gd name="connsiteX332" fmla="*/ 2302444 w 3888921"/>
              <a:gd name="connsiteY332" fmla="*/ 582384 h 582384"/>
              <a:gd name="connsiteX333" fmla="*/ 2287526 w 3888921"/>
              <a:gd name="connsiteY333" fmla="*/ 582384 h 582384"/>
              <a:gd name="connsiteX334" fmla="*/ 2242377 w 3888921"/>
              <a:gd name="connsiteY334" fmla="*/ 582384 h 582384"/>
              <a:gd name="connsiteX335" fmla="*/ 2232066 w 3888921"/>
              <a:gd name="connsiteY335" fmla="*/ 582384 h 582384"/>
              <a:gd name="connsiteX336" fmla="*/ 2223650 w 3888921"/>
              <a:gd name="connsiteY336" fmla="*/ 582384 h 582384"/>
              <a:gd name="connsiteX337" fmla="*/ 2201992 w 3888921"/>
              <a:gd name="connsiteY337" fmla="*/ 582384 h 582384"/>
              <a:gd name="connsiteX338" fmla="*/ 2178501 w 3888921"/>
              <a:gd name="connsiteY338" fmla="*/ 582384 h 582384"/>
              <a:gd name="connsiteX339" fmla="*/ 2163583 w 3888921"/>
              <a:gd name="connsiteY339" fmla="*/ 582384 h 582384"/>
              <a:gd name="connsiteX340" fmla="*/ 2143611 w 3888921"/>
              <a:gd name="connsiteY340" fmla="*/ 582384 h 582384"/>
              <a:gd name="connsiteX341" fmla="*/ 2133509 w 3888921"/>
              <a:gd name="connsiteY341" fmla="*/ 582384 h 582384"/>
              <a:gd name="connsiteX342" fmla="*/ 2123198 w 3888921"/>
              <a:gd name="connsiteY342" fmla="*/ 582384 h 582384"/>
              <a:gd name="connsiteX343" fmla="*/ 2099706 w 3888921"/>
              <a:gd name="connsiteY343" fmla="*/ 582384 h 582384"/>
              <a:gd name="connsiteX344" fmla="*/ 2075127 w 3888921"/>
              <a:gd name="connsiteY344" fmla="*/ 582384 h 582384"/>
              <a:gd name="connsiteX345" fmla="*/ 2069633 w 3888921"/>
              <a:gd name="connsiteY345" fmla="*/ 582384 h 582384"/>
              <a:gd name="connsiteX346" fmla="*/ 2064816 w 3888921"/>
              <a:gd name="connsiteY346" fmla="*/ 582384 h 582384"/>
              <a:gd name="connsiteX347" fmla="*/ 2054714 w 3888921"/>
              <a:gd name="connsiteY347" fmla="*/ 582384 h 582384"/>
              <a:gd name="connsiteX348" fmla="*/ 2034742 w 3888921"/>
              <a:gd name="connsiteY348" fmla="*/ 582384 h 582384"/>
              <a:gd name="connsiteX349" fmla="*/ 2011251 w 3888921"/>
              <a:gd name="connsiteY349" fmla="*/ 582384 h 582384"/>
              <a:gd name="connsiteX350" fmla="*/ 1996332 w 3888921"/>
              <a:gd name="connsiteY350" fmla="*/ 582384 h 582384"/>
              <a:gd name="connsiteX351" fmla="*/ 1990838 w 3888921"/>
              <a:gd name="connsiteY351" fmla="*/ 582384 h 582384"/>
              <a:gd name="connsiteX352" fmla="*/ 1966258 w 3888921"/>
              <a:gd name="connsiteY352" fmla="*/ 582384 h 582384"/>
              <a:gd name="connsiteX353" fmla="*/ 1955948 w 3888921"/>
              <a:gd name="connsiteY353" fmla="*/ 582384 h 582384"/>
              <a:gd name="connsiteX354" fmla="*/ 1932456 w 3888921"/>
              <a:gd name="connsiteY354" fmla="*/ 582384 h 582384"/>
              <a:gd name="connsiteX355" fmla="*/ 1910799 w 3888921"/>
              <a:gd name="connsiteY355" fmla="*/ 582384 h 582384"/>
              <a:gd name="connsiteX356" fmla="*/ 1902382 w 3888921"/>
              <a:gd name="connsiteY356" fmla="*/ 582384 h 582384"/>
              <a:gd name="connsiteX357" fmla="*/ 1887464 w 3888921"/>
              <a:gd name="connsiteY357" fmla="*/ 582384 h 582384"/>
              <a:gd name="connsiteX358" fmla="*/ 1842315 w 3888921"/>
              <a:gd name="connsiteY358" fmla="*/ 582384 h 582384"/>
              <a:gd name="connsiteX359" fmla="*/ 1832004 w 3888921"/>
              <a:gd name="connsiteY359" fmla="*/ 582384 h 582384"/>
              <a:gd name="connsiteX360" fmla="*/ 1823588 w 3888921"/>
              <a:gd name="connsiteY360" fmla="*/ 582384 h 582384"/>
              <a:gd name="connsiteX361" fmla="*/ 1778439 w 3888921"/>
              <a:gd name="connsiteY361" fmla="*/ 582384 h 582384"/>
              <a:gd name="connsiteX362" fmla="*/ 1763520 w 3888921"/>
              <a:gd name="connsiteY362" fmla="*/ 582384 h 582384"/>
              <a:gd name="connsiteX363" fmla="*/ 1743549 w 3888921"/>
              <a:gd name="connsiteY363" fmla="*/ 582384 h 582384"/>
              <a:gd name="connsiteX364" fmla="*/ 1699644 w 3888921"/>
              <a:gd name="connsiteY364" fmla="*/ 582384 h 582384"/>
              <a:gd name="connsiteX365" fmla="*/ 1675065 w 3888921"/>
              <a:gd name="connsiteY365" fmla="*/ 582384 h 582384"/>
              <a:gd name="connsiteX366" fmla="*/ 1664754 w 3888921"/>
              <a:gd name="connsiteY366" fmla="*/ 582384 h 582384"/>
              <a:gd name="connsiteX367" fmla="*/ 1611189 w 3888921"/>
              <a:gd name="connsiteY367" fmla="*/ 582384 h 582384"/>
              <a:gd name="connsiteX368" fmla="*/ 1596270 w 3888921"/>
              <a:gd name="connsiteY368" fmla="*/ 582384 h 582384"/>
              <a:gd name="connsiteX369" fmla="*/ 1566665 w 3888921"/>
              <a:gd name="connsiteY369" fmla="*/ 582384 h 582384"/>
              <a:gd name="connsiteX370" fmla="*/ 1532394 w 3888921"/>
              <a:gd name="connsiteY370" fmla="*/ 582384 h 582384"/>
              <a:gd name="connsiteX371" fmla="*/ 1498181 w 3888921"/>
              <a:gd name="connsiteY371" fmla="*/ 582384 h 582384"/>
              <a:gd name="connsiteX372" fmla="*/ 1487870 w 3888921"/>
              <a:gd name="connsiteY372" fmla="*/ 582384 h 582384"/>
              <a:gd name="connsiteX373" fmla="*/ 1434304 w 3888921"/>
              <a:gd name="connsiteY373" fmla="*/ 582384 h 582384"/>
              <a:gd name="connsiteX374" fmla="*/ 1419386 w 3888921"/>
              <a:gd name="connsiteY374" fmla="*/ 582384 h 582384"/>
              <a:gd name="connsiteX375" fmla="*/ 1399414 w 3888921"/>
              <a:gd name="connsiteY375" fmla="*/ 582384 h 582384"/>
              <a:gd name="connsiteX376" fmla="*/ 1355510 w 3888921"/>
              <a:gd name="connsiteY376" fmla="*/ 582384 h 582384"/>
              <a:gd name="connsiteX377" fmla="*/ 1330930 w 3888921"/>
              <a:gd name="connsiteY377" fmla="*/ 582384 h 582384"/>
              <a:gd name="connsiteX378" fmla="*/ 1320620 w 3888921"/>
              <a:gd name="connsiteY378" fmla="*/ 582384 h 582384"/>
              <a:gd name="connsiteX379" fmla="*/ 1304927 w 3888921"/>
              <a:gd name="connsiteY379" fmla="*/ 582384 h 582384"/>
              <a:gd name="connsiteX380" fmla="*/ 1275471 w 3888921"/>
              <a:gd name="connsiteY380" fmla="*/ 582384 h 582384"/>
              <a:gd name="connsiteX381" fmla="*/ 1267054 w 3888921"/>
              <a:gd name="connsiteY381" fmla="*/ 582384 h 582384"/>
              <a:gd name="connsiteX382" fmla="*/ 1252135 w 3888921"/>
              <a:gd name="connsiteY382" fmla="*/ 582384 h 582384"/>
              <a:gd name="connsiteX383" fmla="*/ 1236443 w 3888921"/>
              <a:gd name="connsiteY383" fmla="*/ 582384 h 582384"/>
              <a:gd name="connsiteX384" fmla="*/ 1226132 w 3888921"/>
              <a:gd name="connsiteY384" fmla="*/ 582384 h 582384"/>
              <a:gd name="connsiteX385" fmla="*/ 1206987 w 3888921"/>
              <a:gd name="connsiteY385" fmla="*/ 582384 h 582384"/>
              <a:gd name="connsiteX386" fmla="*/ 1196676 w 3888921"/>
              <a:gd name="connsiteY386" fmla="*/ 582384 h 582384"/>
              <a:gd name="connsiteX387" fmla="*/ 1188259 w 3888921"/>
              <a:gd name="connsiteY387" fmla="*/ 582384 h 582384"/>
              <a:gd name="connsiteX388" fmla="*/ 1172567 w 3888921"/>
              <a:gd name="connsiteY388" fmla="*/ 582384 h 582384"/>
              <a:gd name="connsiteX389" fmla="*/ 1157648 w 3888921"/>
              <a:gd name="connsiteY389" fmla="*/ 582384 h 582384"/>
              <a:gd name="connsiteX390" fmla="*/ 1143111 w 3888921"/>
              <a:gd name="connsiteY390" fmla="*/ 582384 h 582384"/>
              <a:gd name="connsiteX391" fmla="*/ 1137676 w 3888921"/>
              <a:gd name="connsiteY391" fmla="*/ 582384 h 582384"/>
              <a:gd name="connsiteX392" fmla="*/ 1128192 w 3888921"/>
              <a:gd name="connsiteY392" fmla="*/ 582384 h 582384"/>
              <a:gd name="connsiteX393" fmla="*/ 1108221 w 3888921"/>
              <a:gd name="connsiteY393" fmla="*/ 582384 h 582384"/>
              <a:gd name="connsiteX394" fmla="*/ 1093772 w 3888921"/>
              <a:gd name="connsiteY394" fmla="*/ 582384 h 582384"/>
              <a:gd name="connsiteX395" fmla="*/ 1069192 w 3888921"/>
              <a:gd name="connsiteY395" fmla="*/ 582384 h 582384"/>
              <a:gd name="connsiteX396" fmla="*/ 1064316 w 3888921"/>
              <a:gd name="connsiteY396" fmla="*/ 582384 h 582384"/>
              <a:gd name="connsiteX397" fmla="*/ 1058882 w 3888921"/>
              <a:gd name="connsiteY397" fmla="*/ 582384 h 582384"/>
              <a:gd name="connsiteX398" fmla="*/ 1039737 w 3888921"/>
              <a:gd name="connsiteY398" fmla="*/ 582384 h 582384"/>
              <a:gd name="connsiteX399" fmla="*/ 1029426 w 3888921"/>
              <a:gd name="connsiteY399" fmla="*/ 582384 h 582384"/>
              <a:gd name="connsiteX400" fmla="*/ 1013733 w 3888921"/>
              <a:gd name="connsiteY400" fmla="*/ 582384 h 582384"/>
              <a:gd name="connsiteX401" fmla="*/ 1005316 w 3888921"/>
              <a:gd name="connsiteY401" fmla="*/ 582384 h 582384"/>
              <a:gd name="connsiteX402" fmla="*/ 990398 w 3888921"/>
              <a:gd name="connsiteY402" fmla="*/ 582384 h 582384"/>
              <a:gd name="connsiteX403" fmla="*/ 975861 w 3888921"/>
              <a:gd name="connsiteY403" fmla="*/ 582384 h 582384"/>
              <a:gd name="connsiteX404" fmla="*/ 960942 w 3888921"/>
              <a:gd name="connsiteY404" fmla="*/ 582384 h 582384"/>
              <a:gd name="connsiteX405" fmla="*/ 945249 w 3888921"/>
              <a:gd name="connsiteY405" fmla="*/ 582384 h 582384"/>
              <a:gd name="connsiteX406" fmla="*/ 934938 w 3888921"/>
              <a:gd name="connsiteY406" fmla="*/ 582384 h 582384"/>
              <a:gd name="connsiteX407" fmla="*/ 926522 w 3888921"/>
              <a:gd name="connsiteY407" fmla="*/ 582384 h 582384"/>
              <a:gd name="connsiteX408" fmla="*/ 897066 w 3888921"/>
              <a:gd name="connsiteY408" fmla="*/ 582384 h 582384"/>
              <a:gd name="connsiteX409" fmla="*/ 881373 w 3888921"/>
              <a:gd name="connsiteY409" fmla="*/ 582384 h 582384"/>
              <a:gd name="connsiteX410" fmla="*/ 866455 w 3888921"/>
              <a:gd name="connsiteY410" fmla="*/ 582384 h 582384"/>
              <a:gd name="connsiteX411" fmla="*/ 846483 w 3888921"/>
              <a:gd name="connsiteY411" fmla="*/ 582384 h 582384"/>
              <a:gd name="connsiteX412" fmla="*/ 802579 w 3888921"/>
              <a:gd name="connsiteY412" fmla="*/ 582384 h 582384"/>
              <a:gd name="connsiteX413" fmla="*/ 777999 w 3888921"/>
              <a:gd name="connsiteY413" fmla="*/ 582384 h 582384"/>
              <a:gd name="connsiteX414" fmla="*/ 767688 w 3888921"/>
              <a:gd name="connsiteY414" fmla="*/ 582384 h 582384"/>
              <a:gd name="connsiteX415" fmla="*/ 714123 w 3888921"/>
              <a:gd name="connsiteY415" fmla="*/ 582384 h 582384"/>
              <a:gd name="connsiteX416" fmla="*/ 699204 w 3888921"/>
              <a:gd name="connsiteY416" fmla="*/ 582384 h 582384"/>
              <a:gd name="connsiteX417" fmla="*/ 669599 w 3888921"/>
              <a:gd name="connsiteY417" fmla="*/ 582384 h 582384"/>
              <a:gd name="connsiteX418" fmla="*/ 635328 w 3888921"/>
              <a:gd name="connsiteY418" fmla="*/ 582384 h 582384"/>
              <a:gd name="connsiteX419" fmla="*/ 601115 w 3888921"/>
              <a:gd name="connsiteY419" fmla="*/ 582384 h 582384"/>
              <a:gd name="connsiteX420" fmla="*/ 590804 w 3888921"/>
              <a:gd name="connsiteY420" fmla="*/ 582384 h 582384"/>
              <a:gd name="connsiteX421" fmla="*/ 537239 w 3888921"/>
              <a:gd name="connsiteY421" fmla="*/ 582384 h 582384"/>
              <a:gd name="connsiteX422" fmla="*/ 522320 w 3888921"/>
              <a:gd name="connsiteY422" fmla="*/ 582384 h 582384"/>
              <a:gd name="connsiteX423" fmla="*/ 502348 w 3888921"/>
              <a:gd name="connsiteY423" fmla="*/ 582384 h 582384"/>
              <a:gd name="connsiteX424" fmla="*/ 458444 w 3888921"/>
              <a:gd name="connsiteY424" fmla="*/ 582384 h 582384"/>
              <a:gd name="connsiteX425" fmla="*/ 433864 w 3888921"/>
              <a:gd name="connsiteY425" fmla="*/ 582384 h 582384"/>
              <a:gd name="connsiteX426" fmla="*/ 423554 w 3888921"/>
              <a:gd name="connsiteY426" fmla="*/ 582384 h 582384"/>
              <a:gd name="connsiteX427" fmla="*/ 378405 w 3888921"/>
              <a:gd name="connsiteY427" fmla="*/ 582384 h 582384"/>
              <a:gd name="connsiteX428" fmla="*/ 369989 w 3888921"/>
              <a:gd name="connsiteY428" fmla="*/ 582384 h 582384"/>
              <a:gd name="connsiteX429" fmla="*/ 355070 w 3888921"/>
              <a:gd name="connsiteY429" fmla="*/ 582384 h 582384"/>
              <a:gd name="connsiteX430" fmla="*/ 309921 w 3888921"/>
              <a:gd name="connsiteY430" fmla="*/ 582384 h 582384"/>
              <a:gd name="connsiteX431" fmla="*/ 299611 w 3888921"/>
              <a:gd name="connsiteY431" fmla="*/ 582384 h 582384"/>
              <a:gd name="connsiteX432" fmla="*/ 291194 w 3888921"/>
              <a:gd name="connsiteY432" fmla="*/ 582384 h 582384"/>
              <a:gd name="connsiteX433" fmla="*/ 246045 w 3888921"/>
              <a:gd name="connsiteY433" fmla="*/ 582384 h 582384"/>
              <a:gd name="connsiteX434" fmla="*/ 231126 w 3888921"/>
              <a:gd name="connsiteY434" fmla="*/ 582384 h 582384"/>
              <a:gd name="connsiteX435" fmla="*/ 211155 w 3888921"/>
              <a:gd name="connsiteY435" fmla="*/ 582384 h 582384"/>
              <a:gd name="connsiteX436" fmla="*/ 167250 w 3888921"/>
              <a:gd name="connsiteY436" fmla="*/ 582384 h 582384"/>
              <a:gd name="connsiteX437" fmla="*/ 142671 w 3888921"/>
              <a:gd name="connsiteY437" fmla="*/ 582384 h 582384"/>
              <a:gd name="connsiteX438" fmla="*/ 132360 w 3888921"/>
              <a:gd name="connsiteY438" fmla="*/ 582384 h 582384"/>
              <a:gd name="connsiteX439" fmla="*/ 78795 w 3888921"/>
              <a:gd name="connsiteY439" fmla="*/ 582384 h 582384"/>
              <a:gd name="connsiteX440" fmla="*/ 63876 w 3888921"/>
              <a:gd name="connsiteY440" fmla="*/ 582384 h 582384"/>
              <a:gd name="connsiteX441" fmla="*/ 0 w 3888921"/>
              <a:gd name="connsiteY441" fmla="*/ 582384 h 582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</a:cxnLst>
            <a:rect l="l" t="t" r="r" b="b"/>
            <a:pathLst>
              <a:path w="3888921" h="582384">
                <a:moveTo>
                  <a:pt x="145596" y="0"/>
                </a:moveTo>
                <a:lnTo>
                  <a:pt x="209472" y="0"/>
                </a:lnTo>
                <a:lnTo>
                  <a:pt x="224391" y="0"/>
                </a:lnTo>
                <a:lnTo>
                  <a:pt x="277956" y="0"/>
                </a:lnTo>
                <a:lnTo>
                  <a:pt x="288267" y="0"/>
                </a:lnTo>
                <a:lnTo>
                  <a:pt x="312846" y="0"/>
                </a:lnTo>
                <a:lnTo>
                  <a:pt x="356751" y="0"/>
                </a:lnTo>
                <a:lnTo>
                  <a:pt x="376723" y="0"/>
                </a:lnTo>
                <a:lnTo>
                  <a:pt x="391641" y="0"/>
                </a:lnTo>
                <a:lnTo>
                  <a:pt x="436790" y="0"/>
                </a:lnTo>
                <a:lnTo>
                  <a:pt x="445206" y="0"/>
                </a:lnTo>
                <a:lnTo>
                  <a:pt x="455517" y="0"/>
                </a:lnTo>
                <a:lnTo>
                  <a:pt x="500666" y="0"/>
                </a:lnTo>
                <a:lnTo>
                  <a:pt x="515584" y="0"/>
                </a:lnTo>
                <a:lnTo>
                  <a:pt x="524001" y="0"/>
                </a:lnTo>
                <a:lnTo>
                  <a:pt x="569150" y="0"/>
                </a:lnTo>
                <a:lnTo>
                  <a:pt x="579460" y="0"/>
                </a:lnTo>
                <a:lnTo>
                  <a:pt x="604040" y="0"/>
                </a:lnTo>
                <a:lnTo>
                  <a:pt x="647944" y="0"/>
                </a:lnTo>
                <a:lnTo>
                  <a:pt x="667916" y="0"/>
                </a:lnTo>
                <a:lnTo>
                  <a:pt x="682835" y="0"/>
                </a:lnTo>
                <a:lnTo>
                  <a:pt x="736400" y="0"/>
                </a:lnTo>
                <a:lnTo>
                  <a:pt x="746711" y="0"/>
                </a:lnTo>
                <a:lnTo>
                  <a:pt x="780924" y="0"/>
                </a:lnTo>
                <a:lnTo>
                  <a:pt x="815195" y="0"/>
                </a:lnTo>
                <a:lnTo>
                  <a:pt x="844800" y="0"/>
                </a:lnTo>
                <a:lnTo>
                  <a:pt x="859719" y="0"/>
                </a:lnTo>
                <a:lnTo>
                  <a:pt x="913284" y="0"/>
                </a:lnTo>
                <a:lnTo>
                  <a:pt x="923595" y="0"/>
                </a:lnTo>
                <a:lnTo>
                  <a:pt x="948174" y="0"/>
                </a:lnTo>
                <a:lnTo>
                  <a:pt x="992079" y="0"/>
                </a:lnTo>
                <a:lnTo>
                  <a:pt x="1012050" y="0"/>
                </a:lnTo>
                <a:lnTo>
                  <a:pt x="1026969" y="0"/>
                </a:lnTo>
                <a:lnTo>
                  <a:pt x="1042662" y="0"/>
                </a:lnTo>
                <a:lnTo>
                  <a:pt x="1072118" y="0"/>
                </a:lnTo>
                <a:lnTo>
                  <a:pt x="1080534" y="0"/>
                </a:lnTo>
                <a:lnTo>
                  <a:pt x="1090845" y="0"/>
                </a:lnTo>
                <a:lnTo>
                  <a:pt x="1106538" y="0"/>
                </a:lnTo>
                <a:lnTo>
                  <a:pt x="1121457" y="0"/>
                </a:lnTo>
                <a:lnTo>
                  <a:pt x="1135994" y="0"/>
                </a:lnTo>
                <a:lnTo>
                  <a:pt x="1150912" y="0"/>
                </a:lnTo>
                <a:lnTo>
                  <a:pt x="1159329" y="0"/>
                </a:lnTo>
                <a:lnTo>
                  <a:pt x="1175022" y="0"/>
                </a:lnTo>
                <a:lnTo>
                  <a:pt x="1185333" y="0"/>
                </a:lnTo>
                <a:lnTo>
                  <a:pt x="1204478" y="0"/>
                </a:lnTo>
                <a:lnTo>
                  <a:pt x="1209912" y="0"/>
                </a:lnTo>
                <a:lnTo>
                  <a:pt x="1214789" y="0"/>
                </a:lnTo>
                <a:lnTo>
                  <a:pt x="1239368" y="0"/>
                </a:lnTo>
                <a:lnTo>
                  <a:pt x="1253817" y="0"/>
                </a:lnTo>
                <a:lnTo>
                  <a:pt x="1273788" y="0"/>
                </a:lnTo>
                <a:lnTo>
                  <a:pt x="1283272" y="0"/>
                </a:lnTo>
                <a:lnTo>
                  <a:pt x="1288707" y="0"/>
                </a:lnTo>
                <a:lnTo>
                  <a:pt x="1303244" y="0"/>
                </a:lnTo>
                <a:lnTo>
                  <a:pt x="1318163" y="0"/>
                </a:lnTo>
                <a:lnTo>
                  <a:pt x="1333856" y="0"/>
                </a:lnTo>
                <a:lnTo>
                  <a:pt x="1342272" y="0"/>
                </a:lnTo>
                <a:lnTo>
                  <a:pt x="1352583" y="0"/>
                </a:lnTo>
                <a:lnTo>
                  <a:pt x="1371728" y="0"/>
                </a:lnTo>
                <a:lnTo>
                  <a:pt x="1382039" y="0"/>
                </a:lnTo>
                <a:lnTo>
                  <a:pt x="1397732" y="0"/>
                </a:lnTo>
                <a:lnTo>
                  <a:pt x="1412650" y="0"/>
                </a:lnTo>
                <a:lnTo>
                  <a:pt x="1421067" y="0"/>
                </a:lnTo>
                <a:lnTo>
                  <a:pt x="1450523" y="0"/>
                </a:lnTo>
                <a:lnTo>
                  <a:pt x="1466215" y="0"/>
                </a:lnTo>
                <a:lnTo>
                  <a:pt x="1476526" y="0"/>
                </a:lnTo>
                <a:lnTo>
                  <a:pt x="1501106" y="0"/>
                </a:lnTo>
                <a:lnTo>
                  <a:pt x="1545010" y="0"/>
                </a:lnTo>
                <a:lnTo>
                  <a:pt x="1564982" y="0"/>
                </a:lnTo>
                <a:lnTo>
                  <a:pt x="1579901" y="0"/>
                </a:lnTo>
                <a:lnTo>
                  <a:pt x="1633466" y="0"/>
                </a:lnTo>
                <a:lnTo>
                  <a:pt x="1643777" y="0"/>
                </a:lnTo>
                <a:lnTo>
                  <a:pt x="1677990" y="0"/>
                </a:lnTo>
                <a:lnTo>
                  <a:pt x="1712261" y="0"/>
                </a:lnTo>
                <a:lnTo>
                  <a:pt x="1741866" y="0"/>
                </a:lnTo>
                <a:lnTo>
                  <a:pt x="1756785" y="0"/>
                </a:lnTo>
                <a:lnTo>
                  <a:pt x="1810350" y="0"/>
                </a:lnTo>
                <a:lnTo>
                  <a:pt x="1820661" y="0"/>
                </a:lnTo>
                <a:lnTo>
                  <a:pt x="1845240" y="0"/>
                </a:lnTo>
                <a:lnTo>
                  <a:pt x="1889145" y="0"/>
                </a:lnTo>
                <a:lnTo>
                  <a:pt x="1909116" y="0"/>
                </a:lnTo>
                <a:lnTo>
                  <a:pt x="1924035" y="0"/>
                </a:lnTo>
                <a:lnTo>
                  <a:pt x="1969183" y="0"/>
                </a:lnTo>
                <a:lnTo>
                  <a:pt x="1977600" y="0"/>
                </a:lnTo>
                <a:lnTo>
                  <a:pt x="1987911" y="0"/>
                </a:lnTo>
                <a:lnTo>
                  <a:pt x="2033059" y="0"/>
                </a:lnTo>
                <a:lnTo>
                  <a:pt x="2047978" y="0"/>
                </a:lnTo>
                <a:lnTo>
                  <a:pt x="2056395" y="0"/>
                </a:lnTo>
                <a:lnTo>
                  <a:pt x="2078052" y="0"/>
                </a:lnTo>
                <a:lnTo>
                  <a:pt x="2101544" y="0"/>
                </a:lnTo>
                <a:lnTo>
                  <a:pt x="2111854" y="0"/>
                </a:lnTo>
                <a:lnTo>
                  <a:pt x="2136434" y="0"/>
                </a:lnTo>
                <a:lnTo>
                  <a:pt x="2141928" y="0"/>
                </a:lnTo>
                <a:lnTo>
                  <a:pt x="2156847" y="0"/>
                </a:lnTo>
                <a:lnTo>
                  <a:pt x="2180338" y="0"/>
                </a:lnTo>
                <a:lnTo>
                  <a:pt x="2200310" y="0"/>
                </a:lnTo>
                <a:lnTo>
                  <a:pt x="2210412" y="0"/>
                </a:lnTo>
                <a:lnTo>
                  <a:pt x="2215228" y="0"/>
                </a:lnTo>
                <a:lnTo>
                  <a:pt x="2220723" y="0"/>
                </a:lnTo>
                <a:lnTo>
                  <a:pt x="2245302" y="0"/>
                </a:lnTo>
                <a:lnTo>
                  <a:pt x="2268794" y="0"/>
                </a:lnTo>
                <a:lnTo>
                  <a:pt x="2279104" y="0"/>
                </a:lnTo>
                <a:lnTo>
                  <a:pt x="2289207" y="0"/>
                </a:lnTo>
                <a:lnTo>
                  <a:pt x="2309179" y="0"/>
                </a:lnTo>
                <a:lnTo>
                  <a:pt x="2324097" y="0"/>
                </a:lnTo>
                <a:lnTo>
                  <a:pt x="2347589" y="0"/>
                </a:lnTo>
                <a:lnTo>
                  <a:pt x="2369246" y="0"/>
                </a:lnTo>
                <a:lnTo>
                  <a:pt x="2377662" y="0"/>
                </a:lnTo>
                <a:lnTo>
                  <a:pt x="2387973" y="0"/>
                </a:lnTo>
                <a:lnTo>
                  <a:pt x="2433122" y="0"/>
                </a:lnTo>
                <a:lnTo>
                  <a:pt x="2448040" y="0"/>
                </a:lnTo>
                <a:lnTo>
                  <a:pt x="2456457" y="0"/>
                </a:lnTo>
                <a:lnTo>
                  <a:pt x="2501605" y="0"/>
                </a:lnTo>
                <a:lnTo>
                  <a:pt x="2511917" y="0"/>
                </a:lnTo>
                <a:lnTo>
                  <a:pt x="2536496" y="0"/>
                </a:lnTo>
                <a:lnTo>
                  <a:pt x="2580400" y="0"/>
                </a:lnTo>
                <a:lnTo>
                  <a:pt x="2600372" y="0"/>
                </a:lnTo>
                <a:lnTo>
                  <a:pt x="2615291" y="0"/>
                </a:lnTo>
                <a:lnTo>
                  <a:pt x="2668856" y="0"/>
                </a:lnTo>
                <a:lnTo>
                  <a:pt x="2679167" y="0"/>
                </a:lnTo>
                <a:lnTo>
                  <a:pt x="2713380" y="0"/>
                </a:lnTo>
                <a:lnTo>
                  <a:pt x="2747650" y="0"/>
                </a:lnTo>
                <a:lnTo>
                  <a:pt x="2777256" y="0"/>
                </a:lnTo>
                <a:lnTo>
                  <a:pt x="2792175" y="0"/>
                </a:lnTo>
                <a:lnTo>
                  <a:pt x="2845740" y="0"/>
                </a:lnTo>
                <a:lnTo>
                  <a:pt x="2856051" y="0"/>
                </a:lnTo>
                <a:lnTo>
                  <a:pt x="2858976" y="0"/>
                </a:lnTo>
                <a:lnTo>
                  <a:pt x="2880630" y="0"/>
                </a:lnTo>
                <a:lnTo>
                  <a:pt x="2922852" y="0"/>
                </a:lnTo>
                <a:lnTo>
                  <a:pt x="2924535" y="0"/>
                </a:lnTo>
                <a:lnTo>
                  <a:pt x="2937771" y="0"/>
                </a:lnTo>
                <a:lnTo>
                  <a:pt x="2944506" y="0"/>
                </a:lnTo>
                <a:lnTo>
                  <a:pt x="2959425" y="0"/>
                </a:lnTo>
                <a:lnTo>
                  <a:pt x="2975118" y="0"/>
                </a:lnTo>
                <a:lnTo>
                  <a:pt x="2991336" y="0"/>
                </a:lnTo>
                <a:lnTo>
                  <a:pt x="3001647" y="0"/>
                </a:lnTo>
                <a:lnTo>
                  <a:pt x="3004574" y="0"/>
                </a:lnTo>
                <a:lnTo>
                  <a:pt x="3012990" y="0"/>
                </a:lnTo>
                <a:lnTo>
                  <a:pt x="3023301" y="0"/>
                </a:lnTo>
                <a:lnTo>
                  <a:pt x="3026226" y="0"/>
                </a:lnTo>
                <a:lnTo>
                  <a:pt x="3038994" y="0"/>
                </a:lnTo>
                <a:lnTo>
                  <a:pt x="3053913" y="0"/>
                </a:lnTo>
                <a:lnTo>
                  <a:pt x="3068450" y="0"/>
                </a:lnTo>
                <a:lnTo>
                  <a:pt x="3070131" y="0"/>
                </a:lnTo>
                <a:lnTo>
                  <a:pt x="3083368" y="0"/>
                </a:lnTo>
                <a:lnTo>
                  <a:pt x="3090102" y="0"/>
                </a:lnTo>
                <a:lnTo>
                  <a:pt x="3091785" y="0"/>
                </a:lnTo>
                <a:lnTo>
                  <a:pt x="3105021" y="0"/>
                </a:lnTo>
                <a:lnTo>
                  <a:pt x="3107478" y="0"/>
                </a:lnTo>
                <a:lnTo>
                  <a:pt x="3117789" y="0"/>
                </a:lnTo>
                <a:lnTo>
                  <a:pt x="3136934" y="0"/>
                </a:lnTo>
                <a:lnTo>
                  <a:pt x="3142368" y="0"/>
                </a:lnTo>
                <a:lnTo>
                  <a:pt x="3147244" y="0"/>
                </a:lnTo>
                <a:lnTo>
                  <a:pt x="3150170" y="0"/>
                </a:lnTo>
                <a:lnTo>
                  <a:pt x="3158586" y="0"/>
                </a:lnTo>
                <a:lnTo>
                  <a:pt x="3168897" y="0"/>
                </a:lnTo>
                <a:lnTo>
                  <a:pt x="3171824" y="0"/>
                </a:lnTo>
                <a:lnTo>
                  <a:pt x="3186273" y="0"/>
                </a:lnTo>
                <a:lnTo>
                  <a:pt x="3206244" y="0"/>
                </a:lnTo>
                <a:lnTo>
                  <a:pt x="3214046" y="0"/>
                </a:lnTo>
                <a:lnTo>
                  <a:pt x="3215728" y="0"/>
                </a:lnTo>
                <a:lnTo>
                  <a:pt x="3221163" y="0"/>
                </a:lnTo>
                <a:lnTo>
                  <a:pt x="3228964" y="0"/>
                </a:lnTo>
                <a:lnTo>
                  <a:pt x="3235700" y="0"/>
                </a:lnTo>
                <a:lnTo>
                  <a:pt x="3237381" y="0"/>
                </a:lnTo>
                <a:lnTo>
                  <a:pt x="3250618" y="0"/>
                </a:lnTo>
                <a:lnTo>
                  <a:pt x="3266311" y="0"/>
                </a:lnTo>
                <a:lnTo>
                  <a:pt x="3274728" y="0"/>
                </a:lnTo>
                <a:lnTo>
                  <a:pt x="3282529" y="0"/>
                </a:lnTo>
                <a:lnTo>
                  <a:pt x="3285039" y="0"/>
                </a:lnTo>
                <a:lnTo>
                  <a:pt x="3292840" y="0"/>
                </a:lnTo>
                <a:lnTo>
                  <a:pt x="3304184" y="0"/>
                </a:lnTo>
                <a:lnTo>
                  <a:pt x="3314495" y="0"/>
                </a:lnTo>
                <a:lnTo>
                  <a:pt x="3317420" y="0"/>
                </a:lnTo>
                <a:lnTo>
                  <a:pt x="3330188" y="0"/>
                </a:lnTo>
                <a:lnTo>
                  <a:pt x="3345106" y="0"/>
                </a:lnTo>
                <a:lnTo>
                  <a:pt x="3353523" y="0"/>
                </a:lnTo>
                <a:lnTo>
                  <a:pt x="3361324" y="0"/>
                </a:lnTo>
                <a:lnTo>
                  <a:pt x="3381296" y="0"/>
                </a:lnTo>
                <a:lnTo>
                  <a:pt x="3382978" y="0"/>
                </a:lnTo>
                <a:lnTo>
                  <a:pt x="3396214" y="0"/>
                </a:lnTo>
                <a:lnTo>
                  <a:pt x="3398671" y="0"/>
                </a:lnTo>
                <a:lnTo>
                  <a:pt x="3408982" y="0"/>
                </a:lnTo>
                <a:lnTo>
                  <a:pt x="3433561" y="0"/>
                </a:lnTo>
                <a:lnTo>
                  <a:pt x="3449780" y="0"/>
                </a:lnTo>
                <a:lnTo>
                  <a:pt x="3460090" y="0"/>
                </a:lnTo>
                <a:lnTo>
                  <a:pt x="3477466" y="0"/>
                </a:lnTo>
                <a:lnTo>
                  <a:pt x="3494304" y="0"/>
                </a:lnTo>
                <a:lnTo>
                  <a:pt x="3497437" y="0"/>
                </a:lnTo>
                <a:lnTo>
                  <a:pt x="3512356" y="0"/>
                </a:lnTo>
                <a:lnTo>
                  <a:pt x="3528574" y="0"/>
                </a:lnTo>
                <a:lnTo>
                  <a:pt x="3558180" y="0"/>
                </a:lnTo>
                <a:lnTo>
                  <a:pt x="3565921" y="0"/>
                </a:lnTo>
                <a:lnTo>
                  <a:pt x="3573099" y="0"/>
                </a:lnTo>
                <a:lnTo>
                  <a:pt x="3576232" y="0"/>
                </a:lnTo>
                <a:lnTo>
                  <a:pt x="3610446" y="0"/>
                </a:lnTo>
                <a:lnTo>
                  <a:pt x="3626664" y="0"/>
                </a:lnTo>
                <a:lnTo>
                  <a:pt x="3636975" y="0"/>
                </a:lnTo>
                <a:lnTo>
                  <a:pt x="3644716" y="0"/>
                </a:lnTo>
                <a:lnTo>
                  <a:pt x="3661554" y="0"/>
                </a:lnTo>
                <a:lnTo>
                  <a:pt x="3674322" y="0"/>
                </a:lnTo>
                <a:lnTo>
                  <a:pt x="3689241" y="0"/>
                </a:lnTo>
                <a:lnTo>
                  <a:pt x="3705459" y="0"/>
                </a:lnTo>
                <a:lnTo>
                  <a:pt x="3725430" y="0"/>
                </a:lnTo>
                <a:lnTo>
                  <a:pt x="3740349" y="0"/>
                </a:lnTo>
                <a:lnTo>
                  <a:pt x="3742806" y="0"/>
                </a:lnTo>
                <a:lnTo>
                  <a:pt x="3753117" y="0"/>
                </a:lnTo>
                <a:lnTo>
                  <a:pt x="3756042" y="0"/>
                </a:lnTo>
                <a:lnTo>
                  <a:pt x="3777696" y="0"/>
                </a:lnTo>
                <a:lnTo>
                  <a:pt x="3785497" y="0"/>
                </a:lnTo>
                <a:lnTo>
                  <a:pt x="3793914" y="0"/>
                </a:lnTo>
                <a:lnTo>
                  <a:pt x="3804225" y="0"/>
                </a:lnTo>
                <a:lnTo>
                  <a:pt x="3819918" y="0"/>
                </a:lnTo>
                <a:lnTo>
                  <a:pt x="3821601" y="0"/>
                </a:lnTo>
                <a:lnTo>
                  <a:pt x="3834837" y="0"/>
                </a:lnTo>
                <a:lnTo>
                  <a:pt x="3841572" y="0"/>
                </a:lnTo>
                <a:lnTo>
                  <a:pt x="3849373" y="0"/>
                </a:lnTo>
                <a:lnTo>
                  <a:pt x="3856491" y="0"/>
                </a:lnTo>
                <a:lnTo>
                  <a:pt x="3864292" y="0"/>
                </a:lnTo>
                <a:lnTo>
                  <a:pt x="3872709" y="0"/>
                </a:lnTo>
                <a:lnTo>
                  <a:pt x="3888402" y="0"/>
                </a:lnTo>
                <a:lnTo>
                  <a:pt x="3888921" y="0"/>
                </a:lnTo>
                <a:lnTo>
                  <a:pt x="3743325" y="582384"/>
                </a:lnTo>
                <a:lnTo>
                  <a:pt x="3742806" y="582384"/>
                </a:lnTo>
                <a:lnTo>
                  <a:pt x="3727113" y="582384"/>
                </a:lnTo>
                <a:lnTo>
                  <a:pt x="3718696" y="582384"/>
                </a:lnTo>
                <a:lnTo>
                  <a:pt x="3710895" y="582384"/>
                </a:lnTo>
                <a:lnTo>
                  <a:pt x="3703777" y="582384"/>
                </a:lnTo>
                <a:lnTo>
                  <a:pt x="3695976" y="582384"/>
                </a:lnTo>
                <a:lnTo>
                  <a:pt x="3689241" y="582384"/>
                </a:lnTo>
                <a:lnTo>
                  <a:pt x="3676005" y="582384"/>
                </a:lnTo>
                <a:lnTo>
                  <a:pt x="3674322" y="582384"/>
                </a:lnTo>
                <a:lnTo>
                  <a:pt x="3658629" y="582384"/>
                </a:lnTo>
                <a:lnTo>
                  <a:pt x="3648318" y="582384"/>
                </a:lnTo>
                <a:lnTo>
                  <a:pt x="3639901" y="582384"/>
                </a:lnTo>
                <a:lnTo>
                  <a:pt x="3632100" y="582384"/>
                </a:lnTo>
                <a:lnTo>
                  <a:pt x="3610446" y="582384"/>
                </a:lnTo>
                <a:lnTo>
                  <a:pt x="3607521" y="582384"/>
                </a:lnTo>
                <a:lnTo>
                  <a:pt x="3597210" y="582384"/>
                </a:lnTo>
                <a:lnTo>
                  <a:pt x="3594753" y="582384"/>
                </a:lnTo>
                <a:lnTo>
                  <a:pt x="3579834" y="582384"/>
                </a:lnTo>
                <a:lnTo>
                  <a:pt x="3559863" y="582384"/>
                </a:lnTo>
                <a:lnTo>
                  <a:pt x="3543645" y="582384"/>
                </a:lnTo>
                <a:lnTo>
                  <a:pt x="3528726" y="582384"/>
                </a:lnTo>
                <a:lnTo>
                  <a:pt x="3515958" y="582384"/>
                </a:lnTo>
                <a:lnTo>
                  <a:pt x="3499120" y="582384"/>
                </a:lnTo>
                <a:lnTo>
                  <a:pt x="3491379" y="582384"/>
                </a:lnTo>
                <a:lnTo>
                  <a:pt x="3481068" y="582384"/>
                </a:lnTo>
                <a:lnTo>
                  <a:pt x="3464850" y="582384"/>
                </a:lnTo>
                <a:lnTo>
                  <a:pt x="3430636" y="582384"/>
                </a:lnTo>
                <a:lnTo>
                  <a:pt x="3427503" y="582384"/>
                </a:lnTo>
                <a:lnTo>
                  <a:pt x="3420325" y="582384"/>
                </a:lnTo>
                <a:lnTo>
                  <a:pt x="3412584" y="582384"/>
                </a:lnTo>
                <a:lnTo>
                  <a:pt x="3382978" y="582384"/>
                </a:lnTo>
                <a:lnTo>
                  <a:pt x="3366760" y="582384"/>
                </a:lnTo>
                <a:lnTo>
                  <a:pt x="3351842" y="582384"/>
                </a:lnTo>
                <a:lnTo>
                  <a:pt x="3348708" y="582384"/>
                </a:lnTo>
                <a:lnTo>
                  <a:pt x="3331870" y="582384"/>
                </a:lnTo>
                <a:lnTo>
                  <a:pt x="3314495" y="582384"/>
                </a:lnTo>
                <a:lnTo>
                  <a:pt x="3304184" y="582384"/>
                </a:lnTo>
                <a:lnTo>
                  <a:pt x="3287966" y="582384"/>
                </a:lnTo>
                <a:lnTo>
                  <a:pt x="3263386" y="582384"/>
                </a:lnTo>
                <a:lnTo>
                  <a:pt x="3253075" y="582384"/>
                </a:lnTo>
                <a:lnTo>
                  <a:pt x="3250618" y="582384"/>
                </a:lnTo>
                <a:lnTo>
                  <a:pt x="3237383" y="582384"/>
                </a:lnTo>
                <a:lnTo>
                  <a:pt x="3235700" y="582384"/>
                </a:lnTo>
                <a:lnTo>
                  <a:pt x="3215728" y="582384"/>
                </a:lnTo>
                <a:lnTo>
                  <a:pt x="3207927" y="582384"/>
                </a:lnTo>
                <a:lnTo>
                  <a:pt x="3199510" y="582384"/>
                </a:lnTo>
                <a:lnTo>
                  <a:pt x="3184592" y="582384"/>
                </a:lnTo>
                <a:lnTo>
                  <a:pt x="3171824" y="582384"/>
                </a:lnTo>
                <a:lnTo>
                  <a:pt x="3168898" y="582384"/>
                </a:lnTo>
                <a:lnTo>
                  <a:pt x="3158588" y="582384"/>
                </a:lnTo>
                <a:lnTo>
                  <a:pt x="3147244" y="582384"/>
                </a:lnTo>
                <a:lnTo>
                  <a:pt x="3139443" y="582384"/>
                </a:lnTo>
                <a:lnTo>
                  <a:pt x="3136934" y="582384"/>
                </a:lnTo>
                <a:lnTo>
                  <a:pt x="3129132" y="582384"/>
                </a:lnTo>
                <a:lnTo>
                  <a:pt x="3120716" y="582384"/>
                </a:lnTo>
                <a:lnTo>
                  <a:pt x="3105023" y="582384"/>
                </a:lnTo>
                <a:lnTo>
                  <a:pt x="3091785" y="582384"/>
                </a:lnTo>
                <a:lnTo>
                  <a:pt x="3090104" y="582384"/>
                </a:lnTo>
                <a:lnTo>
                  <a:pt x="3083368" y="582384"/>
                </a:lnTo>
                <a:lnTo>
                  <a:pt x="3075567" y="582384"/>
                </a:lnTo>
                <a:lnTo>
                  <a:pt x="3070132" y="582384"/>
                </a:lnTo>
                <a:lnTo>
                  <a:pt x="3068450" y="582384"/>
                </a:lnTo>
                <a:lnTo>
                  <a:pt x="3060648" y="582384"/>
                </a:lnTo>
                <a:lnTo>
                  <a:pt x="3040677" y="582384"/>
                </a:lnTo>
                <a:lnTo>
                  <a:pt x="3026228" y="582384"/>
                </a:lnTo>
                <a:lnTo>
                  <a:pt x="3023301" y="582384"/>
                </a:lnTo>
                <a:lnTo>
                  <a:pt x="3012990" y="582384"/>
                </a:lnTo>
                <a:lnTo>
                  <a:pt x="3004574" y="582384"/>
                </a:lnTo>
                <a:lnTo>
                  <a:pt x="3001648" y="582384"/>
                </a:lnTo>
                <a:lnTo>
                  <a:pt x="2996772" y="582384"/>
                </a:lnTo>
                <a:lnTo>
                  <a:pt x="2991338" y="582384"/>
                </a:lnTo>
                <a:lnTo>
                  <a:pt x="2972193" y="582384"/>
                </a:lnTo>
                <a:lnTo>
                  <a:pt x="2961882" y="582384"/>
                </a:lnTo>
                <a:lnTo>
                  <a:pt x="2959425" y="582384"/>
                </a:lnTo>
                <a:lnTo>
                  <a:pt x="2946189" y="582384"/>
                </a:lnTo>
                <a:lnTo>
                  <a:pt x="2944506" y="582384"/>
                </a:lnTo>
                <a:lnTo>
                  <a:pt x="2937772" y="582384"/>
                </a:lnTo>
                <a:lnTo>
                  <a:pt x="2924535" y="582384"/>
                </a:lnTo>
                <a:lnTo>
                  <a:pt x="2922853" y="582384"/>
                </a:lnTo>
                <a:lnTo>
                  <a:pt x="2908317" y="582384"/>
                </a:lnTo>
                <a:lnTo>
                  <a:pt x="2893398" y="582384"/>
                </a:lnTo>
                <a:lnTo>
                  <a:pt x="2880630" y="582384"/>
                </a:lnTo>
                <a:lnTo>
                  <a:pt x="2877705" y="582384"/>
                </a:lnTo>
                <a:lnTo>
                  <a:pt x="2867394" y="582384"/>
                </a:lnTo>
                <a:lnTo>
                  <a:pt x="2858977" y="582384"/>
                </a:lnTo>
                <a:lnTo>
                  <a:pt x="2856051" y="582384"/>
                </a:lnTo>
                <a:lnTo>
                  <a:pt x="2845740" y="582384"/>
                </a:lnTo>
                <a:lnTo>
                  <a:pt x="2829522" y="582384"/>
                </a:lnTo>
                <a:lnTo>
                  <a:pt x="2813829" y="582384"/>
                </a:lnTo>
                <a:lnTo>
                  <a:pt x="2798910" y="582384"/>
                </a:lnTo>
                <a:lnTo>
                  <a:pt x="2792175" y="582384"/>
                </a:lnTo>
                <a:lnTo>
                  <a:pt x="2778939" y="582384"/>
                </a:lnTo>
                <a:lnTo>
                  <a:pt x="2777256" y="582384"/>
                </a:lnTo>
                <a:lnTo>
                  <a:pt x="2735034" y="582384"/>
                </a:lnTo>
                <a:lnTo>
                  <a:pt x="2713380" y="582384"/>
                </a:lnTo>
                <a:lnTo>
                  <a:pt x="2710455" y="582384"/>
                </a:lnTo>
                <a:lnTo>
                  <a:pt x="2700144" y="582384"/>
                </a:lnTo>
                <a:lnTo>
                  <a:pt x="2646579" y="582384"/>
                </a:lnTo>
                <a:lnTo>
                  <a:pt x="2631660" y="582384"/>
                </a:lnTo>
                <a:lnTo>
                  <a:pt x="2602055" y="582384"/>
                </a:lnTo>
                <a:lnTo>
                  <a:pt x="2567784" y="582384"/>
                </a:lnTo>
                <a:lnTo>
                  <a:pt x="2533571" y="582384"/>
                </a:lnTo>
                <a:lnTo>
                  <a:pt x="2523260" y="582384"/>
                </a:lnTo>
                <a:lnTo>
                  <a:pt x="2469695" y="582384"/>
                </a:lnTo>
                <a:lnTo>
                  <a:pt x="2454776" y="582384"/>
                </a:lnTo>
                <a:lnTo>
                  <a:pt x="2434804" y="582384"/>
                </a:lnTo>
                <a:lnTo>
                  <a:pt x="2390900" y="582384"/>
                </a:lnTo>
                <a:lnTo>
                  <a:pt x="2366320" y="582384"/>
                </a:lnTo>
                <a:lnTo>
                  <a:pt x="2356010" y="582384"/>
                </a:lnTo>
                <a:lnTo>
                  <a:pt x="2310861" y="582384"/>
                </a:lnTo>
                <a:lnTo>
                  <a:pt x="2302444" y="582384"/>
                </a:lnTo>
                <a:lnTo>
                  <a:pt x="2287526" y="582384"/>
                </a:lnTo>
                <a:lnTo>
                  <a:pt x="2242377" y="582384"/>
                </a:lnTo>
                <a:lnTo>
                  <a:pt x="2232066" y="582384"/>
                </a:lnTo>
                <a:lnTo>
                  <a:pt x="2223650" y="582384"/>
                </a:lnTo>
                <a:lnTo>
                  <a:pt x="2201992" y="582384"/>
                </a:lnTo>
                <a:lnTo>
                  <a:pt x="2178501" y="582384"/>
                </a:lnTo>
                <a:lnTo>
                  <a:pt x="2163583" y="582384"/>
                </a:lnTo>
                <a:lnTo>
                  <a:pt x="2143611" y="582384"/>
                </a:lnTo>
                <a:lnTo>
                  <a:pt x="2133509" y="582384"/>
                </a:lnTo>
                <a:lnTo>
                  <a:pt x="2123198" y="582384"/>
                </a:lnTo>
                <a:lnTo>
                  <a:pt x="2099706" y="582384"/>
                </a:lnTo>
                <a:lnTo>
                  <a:pt x="2075127" y="582384"/>
                </a:lnTo>
                <a:lnTo>
                  <a:pt x="2069633" y="582384"/>
                </a:lnTo>
                <a:lnTo>
                  <a:pt x="2064816" y="582384"/>
                </a:lnTo>
                <a:lnTo>
                  <a:pt x="2054714" y="582384"/>
                </a:lnTo>
                <a:lnTo>
                  <a:pt x="2034742" y="582384"/>
                </a:lnTo>
                <a:lnTo>
                  <a:pt x="2011251" y="582384"/>
                </a:lnTo>
                <a:lnTo>
                  <a:pt x="1996332" y="582384"/>
                </a:lnTo>
                <a:lnTo>
                  <a:pt x="1990838" y="582384"/>
                </a:lnTo>
                <a:lnTo>
                  <a:pt x="1966258" y="582384"/>
                </a:lnTo>
                <a:lnTo>
                  <a:pt x="1955948" y="582384"/>
                </a:lnTo>
                <a:lnTo>
                  <a:pt x="1932456" y="582384"/>
                </a:lnTo>
                <a:lnTo>
                  <a:pt x="1910799" y="582384"/>
                </a:lnTo>
                <a:lnTo>
                  <a:pt x="1902382" y="582384"/>
                </a:lnTo>
                <a:lnTo>
                  <a:pt x="1887464" y="582384"/>
                </a:lnTo>
                <a:lnTo>
                  <a:pt x="1842315" y="582384"/>
                </a:lnTo>
                <a:lnTo>
                  <a:pt x="1832004" y="582384"/>
                </a:lnTo>
                <a:lnTo>
                  <a:pt x="1823588" y="582384"/>
                </a:lnTo>
                <a:lnTo>
                  <a:pt x="1778439" y="582384"/>
                </a:lnTo>
                <a:lnTo>
                  <a:pt x="1763520" y="582384"/>
                </a:lnTo>
                <a:lnTo>
                  <a:pt x="1743549" y="582384"/>
                </a:lnTo>
                <a:lnTo>
                  <a:pt x="1699644" y="582384"/>
                </a:lnTo>
                <a:lnTo>
                  <a:pt x="1675065" y="582384"/>
                </a:lnTo>
                <a:lnTo>
                  <a:pt x="1664754" y="582384"/>
                </a:lnTo>
                <a:lnTo>
                  <a:pt x="1611189" y="582384"/>
                </a:lnTo>
                <a:lnTo>
                  <a:pt x="1596270" y="582384"/>
                </a:lnTo>
                <a:lnTo>
                  <a:pt x="1566665" y="582384"/>
                </a:lnTo>
                <a:lnTo>
                  <a:pt x="1532394" y="582384"/>
                </a:lnTo>
                <a:lnTo>
                  <a:pt x="1498181" y="582384"/>
                </a:lnTo>
                <a:lnTo>
                  <a:pt x="1487870" y="582384"/>
                </a:lnTo>
                <a:lnTo>
                  <a:pt x="1434304" y="582384"/>
                </a:lnTo>
                <a:lnTo>
                  <a:pt x="1419386" y="582384"/>
                </a:lnTo>
                <a:lnTo>
                  <a:pt x="1399414" y="582384"/>
                </a:lnTo>
                <a:lnTo>
                  <a:pt x="1355510" y="582384"/>
                </a:lnTo>
                <a:lnTo>
                  <a:pt x="1330930" y="582384"/>
                </a:lnTo>
                <a:lnTo>
                  <a:pt x="1320620" y="582384"/>
                </a:lnTo>
                <a:lnTo>
                  <a:pt x="1304927" y="582384"/>
                </a:lnTo>
                <a:lnTo>
                  <a:pt x="1275471" y="582384"/>
                </a:lnTo>
                <a:lnTo>
                  <a:pt x="1267054" y="582384"/>
                </a:lnTo>
                <a:lnTo>
                  <a:pt x="1252135" y="582384"/>
                </a:lnTo>
                <a:lnTo>
                  <a:pt x="1236443" y="582384"/>
                </a:lnTo>
                <a:lnTo>
                  <a:pt x="1226132" y="582384"/>
                </a:lnTo>
                <a:lnTo>
                  <a:pt x="1206987" y="582384"/>
                </a:lnTo>
                <a:lnTo>
                  <a:pt x="1196676" y="582384"/>
                </a:lnTo>
                <a:lnTo>
                  <a:pt x="1188259" y="582384"/>
                </a:lnTo>
                <a:lnTo>
                  <a:pt x="1172567" y="582384"/>
                </a:lnTo>
                <a:lnTo>
                  <a:pt x="1157648" y="582384"/>
                </a:lnTo>
                <a:lnTo>
                  <a:pt x="1143111" y="582384"/>
                </a:lnTo>
                <a:lnTo>
                  <a:pt x="1137676" y="582384"/>
                </a:lnTo>
                <a:lnTo>
                  <a:pt x="1128192" y="582384"/>
                </a:lnTo>
                <a:lnTo>
                  <a:pt x="1108221" y="582384"/>
                </a:lnTo>
                <a:lnTo>
                  <a:pt x="1093772" y="582384"/>
                </a:lnTo>
                <a:lnTo>
                  <a:pt x="1069192" y="582384"/>
                </a:lnTo>
                <a:lnTo>
                  <a:pt x="1064316" y="582384"/>
                </a:lnTo>
                <a:lnTo>
                  <a:pt x="1058882" y="582384"/>
                </a:lnTo>
                <a:lnTo>
                  <a:pt x="1039737" y="582384"/>
                </a:lnTo>
                <a:lnTo>
                  <a:pt x="1029426" y="582384"/>
                </a:lnTo>
                <a:lnTo>
                  <a:pt x="1013733" y="582384"/>
                </a:lnTo>
                <a:lnTo>
                  <a:pt x="1005316" y="582384"/>
                </a:lnTo>
                <a:lnTo>
                  <a:pt x="990398" y="582384"/>
                </a:lnTo>
                <a:lnTo>
                  <a:pt x="975861" y="582384"/>
                </a:lnTo>
                <a:lnTo>
                  <a:pt x="960942" y="582384"/>
                </a:lnTo>
                <a:lnTo>
                  <a:pt x="945249" y="582384"/>
                </a:lnTo>
                <a:lnTo>
                  <a:pt x="934938" y="582384"/>
                </a:lnTo>
                <a:lnTo>
                  <a:pt x="926522" y="582384"/>
                </a:lnTo>
                <a:lnTo>
                  <a:pt x="897066" y="582384"/>
                </a:lnTo>
                <a:lnTo>
                  <a:pt x="881373" y="582384"/>
                </a:lnTo>
                <a:lnTo>
                  <a:pt x="866455" y="582384"/>
                </a:lnTo>
                <a:lnTo>
                  <a:pt x="846483" y="582384"/>
                </a:lnTo>
                <a:lnTo>
                  <a:pt x="802579" y="582384"/>
                </a:lnTo>
                <a:lnTo>
                  <a:pt x="777999" y="582384"/>
                </a:lnTo>
                <a:lnTo>
                  <a:pt x="767688" y="582384"/>
                </a:lnTo>
                <a:lnTo>
                  <a:pt x="714123" y="582384"/>
                </a:lnTo>
                <a:lnTo>
                  <a:pt x="699204" y="582384"/>
                </a:lnTo>
                <a:lnTo>
                  <a:pt x="669599" y="582384"/>
                </a:lnTo>
                <a:lnTo>
                  <a:pt x="635328" y="582384"/>
                </a:lnTo>
                <a:lnTo>
                  <a:pt x="601115" y="582384"/>
                </a:lnTo>
                <a:lnTo>
                  <a:pt x="590804" y="582384"/>
                </a:lnTo>
                <a:lnTo>
                  <a:pt x="537239" y="582384"/>
                </a:lnTo>
                <a:lnTo>
                  <a:pt x="522320" y="582384"/>
                </a:lnTo>
                <a:lnTo>
                  <a:pt x="502348" y="582384"/>
                </a:lnTo>
                <a:lnTo>
                  <a:pt x="458444" y="582384"/>
                </a:lnTo>
                <a:lnTo>
                  <a:pt x="433864" y="582384"/>
                </a:lnTo>
                <a:lnTo>
                  <a:pt x="423554" y="582384"/>
                </a:lnTo>
                <a:lnTo>
                  <a:pt x="378405" y="582384"/>
                </a:lnTo>
                <a:lnTo>
                  <a:pt x="369989" y="582384"/>
                </a:lnTo>
                <a:lnTo>
                  <a:pt x="355070" y="582384"/>
                </a:lnTo>
                <a:lnTo>
                  <a:pt x="309921" y="582384"/>
                </a:lnTo>
                <a:lnTo>
                  <a:pt x="299611" y="582384"/>
                </a:lnTo>
                <a:lnTo>
                  <a:pt x="291194" y="582384"/>
                </a:lnTo>
                <a:lnTo>
                  <a:pt x="246045" y="582384"/>
                </a:lnTo>
                <a:lnTo>
                  <a:pt x="231126" y="582384"/>
                </a:lnTo>
                <a:lnTo>
                  <a:pt x="211155" y="582384"/>
                </a:lnTo>
                <a:lnTo>
                  <a:pt x="167250" y="582384"/>
                </a:lnTo>
                <a:lnTo>
                  <a:pt x="142671" y="582384"/>
                </a:lnTo>
                <a:lnTo>
                  <a:pt x="132360" y="582384"/>
                </a:lnTo>
                <a:lnTo>
                  <a:pt x="78795" y="582384"/>
                </a:lnTo>
                <a:lnTo>
                  <a:pt x="63876" y="582384"/>
                </a:lnTo>
                <a:lnTo>
                  <a:pt x="0" y="58238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3407638" y="5727508"/>
            <a:ext cx="527685" cy="817245"/>
          </a:xfrm>
          <a:custGeom>
            <a:avLst/>
            <a:gdLst>
              <a:gd name="connsiteX0" fmla="*/ 167467 w 602715"/>
              <a:gd name="connsiteY0" fmla="*/ 0 h 669866"/>
              <a:gd name="connsiteX1" fmla="*/ 240938 w 602715"/>
              <a:gd name="connsiteY1" fmla="*/ 0 h 669866"/>
              <a:gd name="connsiteX2" fmla="*/ 258098 w 602715"/>
              <a:gd name="connsiteY2" fmla="*/ 0 h 669866"/>
              <a:gd name="connsiteX3" fmla="*/ 319710 w 602715"/>
              <a:gd name="connsiteY3" fmla="*/ 0 h 669866"/>
              <a:gd name="connsiteX4" fmla="*/ 331569 w 602715"/>
              <a:gd name="connsiteY4" fmla="*/ 0 h 669866"/>
              <a:gd name="connsiteX5" fmla="*/ 359841 w 602715"/>
              <a:gd name="connsiteY5" fmla="*/ 0 h 669866"/>
              <a:gd name="connsiteX6" fmla="*/ 410341 w 602715"/>
              <a:gd name="connsiteY6" fmla="*/ 0 h 669866"/>
              <a:gd name="connsiteX7" fmla="*/ 433312 w 602715"/>
              <a:gd name="connsiteY7" fmla="*/ 0 h 669866"/>
              <a:gd name="connsiteX8" fmla="*/ 450472 w 602715"/>
              <a:gd name="connsiteY8" fmla="*/ 0 h 669866"/>
              <a:gd name="connsiteX9" fmla="*/ 512084 w 602715"/>
              <a:gd name="connsiteY9" fmla="*/ 0 h 669866"/>
              <a:gd name="connsiteX10" fmla="*/ 523943 w 602715"/>
              <a:gd name="connsiteY10" fmla="*/ 0 h 669866"/>
              <a:gd name="connsiteX11" fmla="*/ 602715 w 602715"/>
              <a:gd name="connsiteY11" fmla="*/ 0 h 669866"/>
              <a:gd name="connsiteX12" fmla="*/ 435248 w 602715"/>
              <a:gd name="connsiteY12" fmla="*/ 669866 h 669866"/>
              <a:gd name="connsiteX13" fmla="*/ 356476 w 602715"/>
              <a:gd name="connsiteY13" fmla="*/ 669866 h 669866"/>
              <a:gd name="connsiteX14" fmla="*/ 344617 w 602715"/>
              <a:gd name="connsiteY14" fmla="*/ 669866 h 669866"/>
              <a:gd name="connsiteX15" fmla="*/ 283005 w 602715"/>
              <a:gd name="connsiteY15" fmla="*/ 669866 h 669866"/>
              <a:gd name="connsiteX16" fmla="*/ 265845 w 602715"/>
              <a:gd name="connsiteY16" fmla="*/ 669866 h 669866"/>
              <a:gd name="connsiteX17" fmla="*/ 242874 w 602715"/>
              <a:gd name="connsiteY17" fmla="*/ 669866 h 669866"/>
              <a:gd name="connsiteX18" fmla="*/ 192374 w 602715"/>
              <a:gd name="connsiteY18" fmla="*/ 669866 h 669866"/>
              <a:gd name="connsiteX19" fmla="*/ 164102 w 602715"/>
              <a:gd name="connsiteY19" fmla="*/ 669866 h 669866"/>
              <a:gd name="connsiteX20" fmla="*/ 152243 w 602715"/>
              <a:gd name="connsiteY20" fmla="*/ 669866 h 669866"/>
              <a:gd name="connsiteX21" fmla="*/ 90631 w 602715"/>
              <a:gd name="connsiteY21" fmla="*/ 669866 h 669866"/>
              <a:gd name="connsiteX22" fmla="*/ 73471 w 602715"/>
              <a:gd name="connsiteY22" fmla="*/ 669866 h 669866"/>
              <a:gd name="connsiteX23" fmla="*/ 0 w 602715"/>
              <a:gd name="connsiteY23" fmla="*/ 669866 h 66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2715" h="669866">
                <a:moveTo>
                  <a:pt x="167467" y="0"/>
                </a:moveTo>
                <a:lnTo>
                  <a:pt x="240938" y="0"/>
                </a:lnTo>
                <a:lnTo>
                  <a:pt x="258098" y="0"/>
                </a:lnTo>
                <a:lnTo>
                  <a:pt x="319710" y="0"/>
                </a:lnTo>
                <a:lnTo>
                  <a:pt x="331569" y="0"/>
                </a:lnTo>
                <a:lnTo>
                  <a:pt x="359841" y="0"/>
                </a:lnTo>
                <a:lnTo>
                  <a:pt x="410341" y="0"/>
                </a:lnTo>
                <a:lnTo>
                  <a:pt x="433312" y="0"/>
                </a:lnTo>
                <a:lnTo>
                  <a:pt x="450472" y="0"/>
                </a:lnTo>
                <a:lnTo>
                  <a:pt x="512084" y="0"/>
                </a:lnTo>
                <a:lnTo>
                  <a:pt x="523943" y="0"/>
                </a:lnTo>
                <a:lnTo>
                  <a:pt x="602715" y="0"/>
                </a:lnTo>
                <a:lnTo>
                  <a:pt x="435248" y="669866"/>
                </a:lnTo>
                <a:lnTo>
                  <a:pt x="356476" y="669866"/>
                </a:lnTo>
                <a:lnTo>
                  <a:pt x="344617" y="669866"/>
                </a:lnTo>
                <a:lnTo>
                  <a:pt x="283005" y="669866"/>
                </a:lnTo>
                <a:lnTo>
                  <a:pt x="265845" y="669866"/>
                </a:lnTo>
                <a:lnTo>
                  <a:pt x="242874" y="669866"/>
                </a:lnTo>
                <a:lnTo>
                  <a:pt x="192374" y="669866"/>
                </a:lnTo>
                <a:lnTo>
                  <a:pt x="164102" y="669866"/>
                </a:lnTo>
                <a:lnTo>
                  <a:pt x="152243" y="669866"/>
                </a:lnTo>
                <a:lnTo>
                  <a:pt x="90631" y="669866"/>
                </a:lnTo>
                <a:lnTo>
                  <a:pt x="73471" y="669866"/>
                </a:lnTo>
                <a:lnTo>
                  <a:pt x="0" y="6698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3"/>
          <p:cNvSpPr txBox="1"/>
          <p:nvPr/>
        </p:nvSpPr>
        <p:spPr>
          <a:xfrm>
            <a:off x="3487013" y="5905943"/>
            <a:ext cx="23876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经典综艺体简" panose="02010609000101010101" pitchFamily="49" charset="-122"/>
              </a:rPr>
              <a:t>5</a:t>
            </a:r>
            <a:endParaRPr kumimoji="0" lang="en-US" sz="2400" b="1" i="1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entury Gothic" panose="020B0502020202020204" pitchFamily="34" charset="0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30" name="文本框 7"/>
          <p:cNvSpPr txBox="1"/>
          <p:nvPr/>
        </p:nvSpPr>
        <p:spPr>
          <a:xfrm>
            <a:off x="4633630" y="4914220"/>
            <a:ext cx="4355123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en-US" altLang="zh-CN" sz="2400" b="1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经典综艺体简" panose="02010609000101010101" pitchFamily="49" charset="-122"/>
                <a:sym typeface="+mn-ea"/>
              </a:rPr>
              <a:t>Experimental</a:t>
            </a:r>
            <a:endParaRPr lang="en-US" altLang="zh-CN" sz="2400" b="1" dirty="0" smtClean="0">
              <a:solidFill>
                <a:schemeClr val="bg1"/>
              </a:solidFill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31" name="文本框 7"/>
          <p:cNvSpPr txBox="1"/>
          <p:nvPr/>
        </p:nvSpPr>
        <p:spPr>
          <a:xfrm>
            <a:off x="4864428" y="5904625"/>
            <a:ext cx="302069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en-US" altLang="zh-CN" sz="2400" b="1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经典综艺体简" panose="02010609000101010101" pitchFamily="49" charset="-122"/>
                <a:sym typeface="+mn-ea"/>
              </a:rPr>
              <a:t>Conclusion</a:t>
            </a:r>
            <a:endParaRPr lang="en-US" altLang="zh-CN" sz="2400" b="1" dirty="0" smtClean="0">
              <a:solidFill>
                <a:schemeClr val="bg1"/>
              </a:solidFill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Par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180975"/>
            <a:ext cx="3705225" cy="668020"/>
          </a:xfrm>
        </p:spPr>
        <p:txBody>
          <a:bodyPr>
            <a:normAutofit fontScale="90000"/>
          </a:bodyPr>
          <a:lstStyle/>
          <a:p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+mj-ea"/>
                <a:cs typeface="经典综艺体简" panose="02010609000101010101" pitchFamily="49" charset="-122"/>
                <a:sym typeface="+mn-ea"/>
              </a:rPr>
              <a:t>Experimental</a:t>
            </a:r>
            <a:endParaRPr lang="zh-CN" altLang="en-US" dirty="0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7105" name="AutoShape 1" descr="\\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106" name="AutoShape 2" descr="\\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" y="1808480"/>
            <a:ext cx="12066270" cy="3241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180975"/>
            <a:ext cx="3705225" cy="668020"/>
          </a:xfrm>
        </p:spPr>
        <p:txBody>
          <a:bodyPr>
            <a:normAutofit fontScale="90000"/>
          </a:bodyPr>
          <a:lstStyle/>
          <a:p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+mj-ea"/>
                <a:cs typeface="经典综艺体简" panose="02010609000101010101" pitchFamily="49" charset="-122"/>
                <a:sym typeface="+mn-ea"/>
              </a:rPr>
              <a:t>Experimental</a:t>
            </a:r>
            <a:endParaRPr lang="zh-CN" altLang="en-US" dirty="0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7105" name="AutoShape 1" descr="\\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106" name="AutoShape 2" descr="\\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4135" y="719455"/>
            <a:ext cx="11996420" cy="30854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" y="3890645"/>
            <a:ext cx="12191365" cy="30289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895725" y="304800"/>
            <a:ext cx="611568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algn="l"/>
            <a:r>
              <a:rPr lang="en-US" sz="2400" b="1" dirty="0">
                <a:solidFill>
                  <a:srgbClr val="FF0000"/>
                </a:solidFill>
                <a:latin typeface="+mn-ea"/>
                <a:sym typeface="+mn-ea"/>
              </a:rPr>
              <a:t>Random Run 500  queries </a:t>
            </a:r>
            <a:endParaRPr lang="en-US" sz="24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180975"/>
            <a:ext cx="3705225" cy="668020"/>
          </a:xfrm>
        </p:spPr>
        <p:txBody>
          <a:bodyPr>
            <a:normAutofit fontScale="90000"/>
          </a:bodyPr>
          <a:lstStyle/>
          <a:p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+mj-ea"/>
                <a:cs typeface="经典综艺体简" panose="02010609000101010101" pitchFamily="49" charset="-122"/>
                <a:sym typeface="+mn-ea"/>
              </a:rPr>
              <a:t>Experimental</a:t>
            </a:r>
            <a:endParaRPr lang="zh-CN" altLang="en-US" dirty="0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7105" name="AutoShape 1" descr="\\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106" name="AutoShape 2" descr="\\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1737995"/>
            <a:ext cx="12120245" cy="33820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190875" y="996950"/>
            <a:ext cx="611568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algn="l"/>
            <a:r>
              <a:rPr lang="en-US" sz="2400" b="1" dirty="0">
                <a:solidFill>
                  <a:srgbClr val="FF0000"/>
                </a:solidFill>
                <a:latin typeface="+mn-ea"/>
                <a:sym typeface="+mn-ea"/>
              </a:rPr>
              <a:t>Random Run 500  queries </a:t>
            </a:r>
            <a:endParaRPr lang="en-US" sz="24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180975"/>
            <a:ext cx="3705225" cy="668020"/>
          </a:xfrm>
        </p:spPr>
        <p:txBody>
          <a:bodyPr>
            <a:normAutofit fontScale="90000"/>
          </a:bodyPr>
          <a:lstStyle/>
          <a:p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+mj-ea"/>
                <a:cs typeface="经典综艺体简" panose="02010609000101010101" pitchFamily="49" charset="-122"/>
                <a:sym typeface="+mn-ea"/>
              </a:rPr>
              <a:t>Experimental</a:t>
            </a:r>
            <a:endParaRPr lang="zh-CN" altLang="en-US" dirty="0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7105" name="AutoShape 1" descr="\\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106" name="AutoShape 2" descr="\\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8255" y="1638300"/>
            <a:ext cx="12209780" cy="3581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190875" y="996950"/>
            <a:ext cx="611568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algn="l"/>
            <a:r>
              <a:rPr lang="en-US" sz="2400" b="1" dirty="0">
                <a:solidFill>
                  <a:srgbClr val="FF0000"/>
                </a:solidFill>
                <a:latin typeface="+mn-ea"/>
                <a:sym typeface="+mn-ea"/>
              </a:rPr>
              <a:t>Random Run 500  queries </a:t>
            </a:r>
            <a:endParaRPr lang="en-US" sz="24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742481" y="3078177"/>
            <a:ext cx="6604968" cy="935369"/>
          </a:xfrm>
        </p:spPr>
        <p:txBody>
          <a:bodyPr>
            <a:normAutofit fontScale="90000"/>
          </a:bodyPr>
          <a:lstStyle/>
          <a:p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+mj-ea"/>
                <a:cs typeface="经典综艺体简" panose="02010609000101010101" pitchFamily="49" charset="-122"/>
                <a:sym typeface="+mn-ea"/>
              </a:rPr>
              <a:t>Conclusion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5</a:t>
            </a:r>
            <a:endParaRPr lang="en-US" dirty="0">
              <a:latin typeface="Adobe Gothic Std B" panose="020B0800000000000000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180975"/>
            <a:ext cx="3705225" cy="668020"/>
          </a:xfrm>
        </p:spPr>
        <p:txBody>
          <a:bodyPr>
            <a:normAutofit fontScale="90000"/>
          </a:bodyPr>
          <a:lstStyle/>
          <a:p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+mj-ea"/>
                <a:cs typeface="经典综艺体简" panose="02010609000101010101" pitchFamily="49" charset="-122"/>
                <a:sym typeface="+mn-ea"/>
              </a:rPr>
              <a:t>Conclusion</a:t>
            </a:r>
            <a:endParaRPr lang="zh-CN" altLang="en-US" dirty="0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7105" name="AutoShape 1" descr="\\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106" name="AutoShape 2" descr="\\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-207645" y="2713355"/>
            <a:ext cx="3686175" cy="5340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120000"/>
              </a:lnSpc>
            </a:pPr>
            <a:r>
              <a:rPr sz="2400" b="1" dirty="0">
                <a:solidFill>
                  <a:srgbClr val="0070C0"/>
                </a:solidFill>
                <a:latin typeface="+mn-ea"/>
                <a:sym typeface="+mn-ea"/>
              </a:rPr>
              <a:t>Evolving Graphs</a:t>
            </a:r>
            <a:endParaRPr lang="zh-CN" altLang="en-US" sz="2400" b="1" dirty="0">
              <a:solidFill>
                <a:srgbClr val="0070C0"/>
              </a:solidFill>
              <a:latin typeface="+mn-ea"/>
              <a:sym typeface="+mn-ea"/>
            </a:endParaRP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4090" y="3267075"/>
            <a:ext cx="1309370" cy="501015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630" y="4142740"/>
            <a:ext cx="1317625" cy="492760"/>
          </a:xfrm>
          <a:prstGeom prst="rect">
            <a:avLst/>
          </a:prstGeom>
        </p:spPr>
      </p:pic>
      <p:sp>
        <p:nvSpPr>
          <p:cNvPr id="6" name="左大括号 5"/>
          <p:cNvSpPr/>
          <p:nvPr/>
        </p:nvSpPr>
        <p:spPr>
          <a:xfrm>
            <a:off x="3148330" y="1452245"/>
            <a:ext cx="1057275" cy="33318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820160" y="1343660"/>
            <a:ext cx="29794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algn="l"/>
            <a:r>
              <a:rPr lang="en-US" sz="2400" b="1" dirty="0">
                <a:solidFill>
                  <a:srgbClr val="FF0000"/>
                </a:solidFill>
                <a:latin typeface="+mn-ea"/>
                <a:sym typeface="+mn-ea"/>
              </a:rPr>
              <a:t>Version Graph</a:t>
            </a:r>
            <a:endParaRPr lang="en-US" sz="24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900805" y="4386580"/>
            <a:ext cx="29794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algn="l"/>
            <a:r>
              <a:rPr lang="en-US" sz="2400" b="1" dirty="0">
                <a:solidFill>
                  <a:srgbClr val="FF0000"/>
                </a:solidFill>
                <a:latin typeface="+mn-ea"/>
                <a:sym typeface="+mn-ea"/>
              </a:rPr>
              <a:t>TIMEREACH</a:t>
            </a:r>
            <a:endParaRPr lang="en-US" sz="24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sp>
        <p:nvSpPr>
          <p:cNvPr id="10" name="左大括号 9"/>
          <p:cNvSpPr/>
          <p:nvPr/>
        </p:nvSpPr>
        <p:spPr>
          <a:xfrm>
            <a:off x="6799580" y="700405"/>
            <a:ext cx="388620" cy="17462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6847205" y="485775"/>
            <a:ext cx="29794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algn="l"/>
            <a:r>
              <a:rPr lang="en-US" altLang="zh-CN" sz="2400" b="1" dirty="0">
                <a:solidFill>
                  <a:srgbClr val="7030A0"/>
                </a:solidFill>
                <a:latin typeface="+mn-ea"/>
                <a:sym typeface="+mn-ea"/>
              </a:rPr>
              <a:t>Traversal</a:t>
            </a:r>
            <a:endParaRPr lang="en-US" sz="24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317105" y="1263015"/>
            <a:ext cx="29794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2400" b="1" dirty="0">
                <a:solidFill>
                  <a:srgbClr val="7030A0"/>
                </a:solidFill>
                <a:latin typeface="+mn-ea"/>
                <a:sym typeface="+mn-ea"/>
              </a:rPr>
              <a:t>Transitive Closure</a:t>
            </a:r>
            <a:endParaRPr lang="en-US" sz="24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317105" y="2176145"/>
            <a:ext cx="445452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2400" b="1" dirty="0">
                <a:solidFill>
                  <a:srgbClr val="7030A0"/>
                </a:solidFill>
                <a:latin typeface="+mn-ea"/>
                <a:sym typeface="+mn-ea"/>
              </a:rPr>
              <a:t>Condensed Version Graph</a:t>
            </a:r>
            <a:endParaRPr lang="en-US" altLang="zh-CN" sz="2400" b="1" dirty="0">
              <a:solidFill>
                <a:srgbClr val="7030A0"/>
              </a:solidFill>
              <a:latin typeface="+mn-ea"/>
              <a:sym typeface="+mn-ea"/>
            </a:endParaRPr>
          </a:p>
        </p:txBody>
      </p:sp>
      <p:sp>
        <p:nvSpPr>
          <p:cNvPr id="14" name="左大括号 13"/>
          <p:cNvSpPr/>
          <p:nvPr/>
        </p:nvSpPr>
        <p:spPr>
          <a:xfrm>
            <a:off x="6536690" y="3768090"/>
            <a:ext cx="388620" cy="17462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599555" y="3565525"/>
            <a:ext cx="38665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algn="l"/>
            <a:r>
              <a:rPr lang="en-US" altLang="zh-CN" sz="2400" b="1" dirty="0">
                <a:solidFill>
                  <a:srgbClr val="7030A0"/>
                </a:solidFill>
                <a:latin typeface="+mn-ea"/>
                <a:sym typeface="+mn-ea"/>
              </a:rPr>
              <a:t>SCC  →  posting list  </a:t>
            </a:r>
            <a:endParaRPr lang="zh-CN" altLang="zh-CN" sz="2400" b="1" dirty="0">
              <a:solidFill>
                <a:srgbClr val="7030A0"/>
              </a:solidFill>
              <a:latin typeface="+mn-ea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038975" y="4226560"/>
            <a:ext cx="589153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1" algn="l"/>
            <a:r>
              <a:rPr lang="en-US" altLang="zh-CN" sz="2400" b="1" dirty="0">
                <a:solidFill>
                  <a:srgbClr val="7030A0"/>
                </a:solidFill>
                <a:latin typeface="+mn-ea"/>
                <a:sym typeface="+mn-ea"/>
              </a:rPr>
              <a:t>Condensed  TIMEREACH</a:t>
            </a:r>
            <a:endParaRPr lang="en-US" altLang="zh-CN" sz="2400" b="1" dirty="0">
              <a:solidFill>
                <a:srgbClr val="7030A0"/>
              </a:solidFill>
              <a:latin typeface="+mn-ea"/>
              <a:sym typeface="+mn-ea"/>
            </a:endParaRPr>
          </a:p>
          <a:p>
            <a:pPr marL="0" lvl="1" algn="l"/>
            <a:r>
              <a:rPr lang="en-US" altLang="zh-CN" sz="2400" b="1" dirty="0">
                <a:solidFill>
                  <a:srgbClr val="7030A0"/>
                </a:solidFill>
                <a:latin typeface="+mn-ea"/>
                <a:sym typeface="+mn-ea"/>
              </a:rPr>
              <a:t>(</a:t>
            </a:r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  <a:sym typeface="+mn-ea"/>
              </a:rPr>
              <a:t>maximum weight bipartite matching</a:t>
            </a:r>
            <a:r>
              <a:rPr lang="en-US" altLang="zh-CN" sz="2400" b="1" dirty="0">
                <a:solidFill>
                  <a:srgbClr val="7030A0"/>
                </a:solidFill>
                <a:latin typeface="+mn-ea"/>
                <a:sym typeface="+mn-ea"/>
              </a:rPr>
              <a:t>)</a:t>
            </a:r>
            <a:endParaRPr lang="en-US" altLang="zh-CN" sz="2400" b="1" dirty="0">
              <a:solidFill>
                <a:srgbClr val="7030A0"/>
              </a:solidFill>
              <a:latin typeface="+mn-ea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117080" y="5205095"/>
            <a:ext cx="419544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1" algn="l"/>
            <a:r>
              <a:rPr lang="en-US" altLang="zh-CN" sz="2400" b="1" dirty="0">
                <a:solidFill>
                  <a:srgbClr val="7030A0"/>
                </a:solidFill>
                <a:latin typeface="+mn-ea"/>
                <a:sym typeface="+mn-ea"/>
              </a:rPr>
              <a:t>Interval 2Hop</a:t>
            </a:r>
            <a:endParaRPr lang="en-US" altLang="zh-CN" sz="2400" b="1" dirty="0">
              <a:solidFill>
                <a:srgbClr val="7030A0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  <p:bldP spid="11" grpId="0"/>
      <p:bldP spid="12" grpId="0"/>
      <p:bldP spid="13" grpId="0"/>
      <p:bldP spid="15" grpId="0"/>
      <p:bldP spid="16" grpId="0"/>
      <p:bldP spid="17" grpId="0"/>
      <p:bldP spid="6" grpId="0" animBg="1"/>
      <p:bldP spid="10" grpId="0" bldLvl="0" animBg="1"/>
      <p:bldP spid="14" grpId="0" bldLvl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 cstate="screen">
            <a:lum/>
          </a:blip>
          <a:srcRect/>
          <a:stretch>
            <a:fillRect l="-6000" t="-28000" r="-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6621" y="1530845"/>
            <a:ext cx="10514012" cy="2347938"/>
          </a:xfrm>
        </p:spPr>
        <p:txBody>
          <a:bodyPr>
            <a:norm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</a:rPr>
              <a:t>Thank for your time!</a:t>
            </a:r>
            <a:endParaRPr lang="en-US" altLang="zh-CN" sz="8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716104" y="2866292"/>
            <a:ext cx="6604968" cy="1135415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zh-CN" b="1" dirty="0" smtClean="0">
                <a:latin typeface="+mj-ea"/>
                <a:cs typeface="经典综艺体简" panose="02010609000101010101" pitchFamily="49" charset="-122"/>
              </a:rPr>
              <a:t>Introduction</a:t>
            </a:r>
            <a:endParaRPr lang="en-US" altLang="zh-CN" b="1" dirty="0" smtClean="0">
              <a:latin typeface="+mj-ea"/>
              <a:cs typeface="经典综艺体简" panose="02010609000101010101" pitchFamily="49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1</a:t>
            </a:r>
            <a:endParaRPr lang="zh-CN" altLang="en-US" dirty="0">
              <a:latin typeface="Adobe Gothic Std B" panose="020B0800000000000000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3505" y="57150"/>
            <a:ext cx="3003550" cy="70104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-237490" y="758190"/>
            <a:ext cx="3686175" cy="5340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120000"/>
              </a:lnSpc>
            </a:pPr>
            <a:r>
              <a:rPr sz="2400" b="1" dirty="0">
                <a:solidFill>
                  <a:srgbClr val="0070C0"/>
                </a:solidFill>
                <a:latin typeface="+mn-ea"/>
                <a:sym typeface="+mn-ea"/>
              </a:rPr>
              <a:t>Evolving Graphs</a:t>
            </a:r>
            <a:endParaRPr lang="zh-CN" altLang="en-US" sz="2400" b="1" dirty="0">
              <a:solidFill>
                <a:srgbClr val="0070C0"/>
              </a:solidFill>
              <a:latin typeface="+mn-ea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1635" y="293370"/>
            <a:ext cx="7081520" cy="65506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3505" y="57150"/>
            <a:ext cx="3003550" cy="70104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 smtClean="0"/>
              <a:t>Introduction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1480" y="1999615"/>
            <a:ext cx="3206115" cy="298577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755" y="1874520"/>
            <a:ext cx="3559810" cy="323659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1805" y="1873885"/>
            <a:ext cx="3489960" cy="3237230"/>
          </a:xfrm>
          <a:prstGeom prst="rect">
            <a:avLst/>
          </a:prstGeom>
        </p:spPr>
      </p:pic>
      <p:cxnSp>
        <p:nvCxnSpPr>
          <p:cNvPr id="13" name="直接箭头连接符 12"/>
          <p:cNvCxnSpPr/>
          <p:nvPr/>
        </p:nvCxnSpPr>
        <p:spPr>
          <a:xfrm>
            <a:off x="508000" y="5452110"/>
            <a:ext cx="10815320" cy="0"/>
          </a:xfrm>
          <a:prstGeom prst="straightConnector1">
            <a:avLst/>
          </a:prstGeom>
          <a:ln w="28575" cmpd="sng">
            <a:solidFill>
              <a:schemeClr val="accent2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195570" y="5452110"/>
            <a:ext cx="20554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</a:rPr>
              <a:t>time</a:t>
            </a:r>
            <a:endParaRPr lang="en-US" altLang="zh-CN" sz="3600" b="1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24155" y="1588135"/>
            <a:ext cx="20554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</a:rPr>
              <a:t>G</a:t>
            </a:r>
            <a:r>
              <a:rPr lang="en-US" altLang="zh-CN" sz="3600" b="1" baseline="-25000">
                <a:solidFill>
                  <a:srgbClr val="FF0000"/>
                </a:solidFill>
              </a:rPr>
              <a:t>t0</a:t>
            </a:r>
            <a:endParaRPr lang="en-US" altLang="zh-CN" sz="3600" b="1" baseline="-2500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314825" y="1628140"/>
            <a:ext cx="20554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</a:rPr>
              <a:t>G</a:t>
            </a:r>
            <a:r>
              <a:rPr lang="en-US" altLang="zh-CN" sz="3600" b="1" baseline="-25000">
                <a:solidFill>
                  <a:srgbClr val="FF0000"/>
                </a:solidFill>
              </a:rPr>
              <a:t>t1</a:t>
            </a:r>
            <a:endParaRPr lang="en-US" altLang="zh-CN" sz="3600" b="1" baseline="-25000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006080" y="1588135"/>
            <a:ext cx="20554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</a:rPr>
              <a:t>G</a:t>
            </a:r>
            <a:r>
              <a:rPr lang="en-US" altLang="zh-CN" sz="3600" b="1" baseline="-25000">
                <a:solidFill>
                  <a:srgbClr val="FF0000"/>
                </a:solidFill>
              </a:rPr>
              <a:t>t2</a:t>
            </a:r>
            <a:endParaRPr lang="en-US" altLang="zh-CN" sz="3600" b="1" baseline="-25000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1392535" y="3473450"/>
            <a:ext cx="7981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/>
              <a:t>.....</a:t>
            </a:r>
            <a:endParaRPr lang="en-US" altLang="zh-CN" sz="4000" b="1"/>
          </a:p>
        </p:txBody>
      </p:sp>
      <p:sp>
        <p:nvSpPr>
          <p:cNvPr id="19" name="文本框 18"/>
          <p:cNvSpPr txBox="1"/>
          <p:nvPr/>
        </p:nvSpPr>
        <p:spPr>
          <a:xfrm>
            <a:off x="11259185" y="1588135"/>
            <a:ext cx="20554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</a:rPr>
              <a:t>G</a:t>
            </a:r>
            <a:r>
              <a:rPr lang="en-US" altLang="zh-CN" sz="3600" b="1" baseline="-25000">
                <a:solidFill>
                  <a:srgbClr val="FF0000"/>
                </a:solidFill>
              </a:rPr>
              <a:t>tn</a:t>
            </a:r>
            <a:endParaRPr lang="en-US" altLang="zh-CN" sz="3600" b="1" baseline="-25000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37540" y="758190"/>
            <a:ext cx="2540000" cy="5340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120000"/>
              </a:lnSpc>
            </a:pPr>
            <a:r>
              <a:rPr sz="2400" b="1" dirty="0">
                <a:solidFill>
                  <a:srgbClr val="0070C0"/>
                </a:solidFill>
                <a:latin typeface="+mn-ea"/>
                <a:sym typeface="+mn-ea"/>
              </a:rPr>
              <a:t>Defintion</a:t>
            </a:r>
            <a:endParaRPr sz="2400" b="1" dirty="0">
              <a:solidFill>
                <a:srgbClr val="0070C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39250" y="1358900"/>
            <a:ext cx="2427605" cy="22961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385" y="1363980"/>
            <a:ext cx="2430780" cy="2240280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3505" y="57150"/>
            <a:ext cx="3003550" cy="70104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 smtClean="0"/>
              <a:t>Introduction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40" y="1292225"/>
            <a:ext cx="2559050" cy="238315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7540" y="1348740"/>
            <a:ext cx="2496820" cy="227012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517525" y="1358900"/>
            <a:ext cx="7486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G</a:t>
            </a:r>
            <a:r>
              <a:rPr lang="en-US" altLang="zh-CN" sz="2400" b="1" baseline="-25000">
                <a:solidFill>
                  <a:srgbClr val="FF0000"/>
                </a:solidFill>
              </a:rPr>
              <a:t>t0</a:t>
            </a:r>
            <a:endParaRPr lang="en-US" altLang="zh-CN" sz="2400" b="1" baseline="-2500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107055" y="1358900"/>
            <a:ext cx="738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G</a:t>
            </a:r>
            <a:r>
              <a:rPr lang="en-US" altLang="zh-CN" sz="2400" b="1" baseline="-25000">
                <a:solidFill>
                  <a:srgbClr val="FF0000"/>
                </a:solidFill>
              </a:rPr>
              <a:t>t1</a:t>
            </a:r>
            <a:endParaRPr lang="en-US" altLang="zh-CN" sz="2400" b="1" baseline="-25000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179185" y="1358900"/>
            <a:ext cx="7594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G</a:t>
            </a:r>
            <a:r>
              <a:rPr lang="en-US" altLang="zh-CN" sz="2400" b="1" baseline="-25000">
                <a:solidFill>
                  <a:srgbClr val="FF0000"/>
                </a:solidFill>
              </a:rPr>
              <a:t>t2</a:t>
            </a:r>
            <a:endParaRPr lang="en-US" altLang="zh-CN" sz="2400" b="1" baseline="-25000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37540" y="758190"/>
            <a:ext cx="2540000" cy="5340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120000"/>
              </a:lnSpc>
            </a:pPr>
            <a:r>
              <a:rPr sz="2400" b="1" dirty="0">
                <a:solidFill>
                  <a:srgbClr val="0070C0"/>
                </a:solidFill>
                <a:latin typeface="+mn-ea"/>
                <a:sym typeface="+mn-ea"/>
              </a:rPr>
              <a:t>Defintion</a:t>
            </a:r>
            <a:endParaRPr sz="24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158605" y="1348740"/>
            <a:ext cx="7594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G</a:t>
            </a:r>
            <a:r>
              <a:rPr lang="en-US" altLang="zh-CN" sz="2400" b="1" baseline="-25000">
                <a:solidFill>
                  <a:srgbClr val="FF0000"/>
                </a:solidFill>
              </a:rPr>
              <a:t>t3</a:t>
            </a:r>
            <a:endParaRPr lang="en-US" altLang="zh-CN" sz="2400" b="1" baseline="-2500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5590" y="4017010"/>
            <a:ext cx="386778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20000"/>
              </a:lnSpc>
            </a:pPr>
            <a:r>
              <a:rPr lang="en-US" sz="2000" b="1" dirty="0">
                <a:solidFill>
                  <a:srgbClr val="0070C0"/>
                </a:solidFill>
                <a:latin typeface="+mn-ea"/>
                <a:sym typeface="+mn-ea"/>
              </a:rPr>
              <a:t>Snapshot:     </a:t>
            </a:r>
            <a:r>
              <a:rPr lang="en-US" sz="2000" b="1" i="1" dirty="0">
                <a:solidFill>
                  <a:schemeClr val="tx1"/>
                </a:solidFill>
                <a:latin typeface="+mn-ea"/>
                <a:sym typeface="+mn-ea"/>
              </a:rPr>
              <a:t>G</a:t>
            </a:r>
            <a:r>
              <a:rPr lang="en-US" sz="2000" b="1" i="1" baseline="-25000" dirty="0">
                <a:solidFill>
                  <a:schemeClr val="tx1"/>
                </a:solidFill>
                <a:latin typeface="+mn-ea"/>
                <a:sym typeface="+mn-ea"/>
              </a:rPr>
              <a:t>t</a:t>
            </a:r>
            <a:r>
              <a:rPr lang="en-US" sz="2000" b="1" i="1" dirty="0">
                <a:solidFill>
                  <a:schemeClr val="tx1"/>
                </a:solidFill>
                <a:latin typeface="+mn-ea"/>
                <a:sym typeface="+mn-ea"/>
              </a:rPr>
              <a:t>=( V</a:t>
            </a:r>
            <a:r>
              <a:rPr lang="en-US" sz="2000" b="1" i="1" baseline="-25000" dirty="0">
                <a:solidFill>
                  <a:schemeClr val="tx1"/>
                </a:solidFill>
                <a:latin typeface="+mn-ea"/>
                <a:sym typeface="+mn-ea"/>
              </a:rPr>
              <a:t>t  </a:t>
            </a:r>
            <a:r>
              <a:rPr lang="zh-CN" altLang="en-US" sz="2000" b="1" i="1" dirty="0">
                <a:solidFill>
                  <a:schemeClr val="tx1"/>
                </a:solidFill>
                <a:latin typeface="+mn-ea"/>
                <a:sym typeface="+mn-ea"/>
              </a:rPr>
              <a:t>，</a:t>
            </a:r>
            <a:r>
              <a:rPr lang="en-US" sz="2000" b="1" i="1" dirty="0">
                <a:solidFill>
                  <a:schemeClr val="tx1"/>
                </a:solidFill>
                <a:latin typeface="+mn-ea"/>
                <a:sym typeface="+mn-ea"/>
              </a:rPr>
              <a:t>E</a:t>
            </a:r>
            <a:r>
              <a:rPr lang="en-US" sz="2000" b="1" i="1" baseline="-25000" dirty="0">
                <a:solidFill>
                  <a:schemeClr val="tx1"/>
                </a:solidFill>
                <a:latin typeface="+mn-ea"/>
                <a:sym typeface="+mn-ea"/>
              </a:rPr>
              <a:t>t </a:t>
            </a:r>
            <a:r>
              <a:rPr lang="en-US" sz="2000" b="1" i="1" dirty="0">
                <a:solidFill>
                  <a:schemeClr val="tx1"/>
                </a:solidFill>
                <a:latin typeface="+mn-ea"/>
                <a:sym typeface="+mn-ea"/>
              </a:rPr>
              <a:t> )</a:t>
            </a:r>
            <a:endParaRPr lang="en-US" sz="2000" b="1" i="1" dirty="0">
              <a:solidFill>
                <a:schemeClr val="tx1"/>
              </a:solidFill>
              <a:latin typeface="+mn-ea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5590" y="4559935"/>
            <a:ext cx="436562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20000"/>
              </a:lnSpc>
            </a:pPr>
            <a:r>
              <a:rPr sz="2000" b="1" dirty="0">
                <a:solidFill>
                  <a:srgbClr val="0070C0"/>
                </a:solidFill>
                <a:latin typeface="+mn-ea"/>
                <a:sym typeface="+mn-ea"/>
              </a:rPr>
              <a:t>Evolving Graphs</a:t>
            </a:r>
            <a:r>
              <a:rPr lang="en-US" sz="2000" b="1" dirty="0">
                <a:solidFill>
                  <a:srgbClr val="0070C0"/>
                </a:solidFill>
                <a:latin typeface="+mn-ea"/>
                <a:sym typeface="+mn-ea"/>
              </a:rPr>
              <a:t>:                     </a:t>
            </a:r>
            <a:endParaRPr lang="en-US" sz="2000" b="1" i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1925" y="4602480"/>
            <a:ext cx="4146550" cy="37592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56540" y="5895975"/>
            <a:ext cx="116395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20000"/>
              </a:lnSpc>
            </a:pPr>
            <a:r>
              <a:rPr lang="en-US" sz="2000" b="1" dirty="0">
                <a:solidFill>
                  <a:srgbClr val="0070C0"/>
                </a:solidFill>
                <a:latin typeface="+mn-ea"/>
                <a:sym typeface="+mn-ea"/>
              </a:rPr>
              <a:t>Query                     </a:t>
            </a:r>
            <a:endParaRPr lang="en-US" sz="2000" b="1" i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sp>
        <p:nvSpPr>
          <p:cNvPr id="22" name="左大括号 21"/>
          <p:cNvSpPr/>
          <p:nvPr/>
        </p:nvSpPr>
        <p:spPr>
          <a:xfrm>
            <a:off x="1266190" y="5687060"/>
            <a:ext cx="259715" cy="878205"/>
          </a:xfrm>
          <a:prstGeom prst="leftBrace">
            <a:avLst/>
          </a:prstGeom>
          <a:ln w="2222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7685" y="5304155"/>
            <a:ext cx="1309370" cy="50101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00225" y="6179820"/>
            <a:ext cx="1317625" cy="492760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3477260" y="5435600"/>
            <a:ext cx="232029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20000"/>
              </a:lnSpc>
            </a:pPr>
            <a:r>
              <a:rPr lang="en-US" sz="2000" b="1" dirty="0">
                <a:solidFill>
                  <a:srgbClr val="C00000"/>
                </a:solidFill>
                <a:latin typeface="+mn-ea"/>
                <a:sym typeface="+mn-ea"/>
              </a:rPr>
              <a:t>Q( </a:t>
            </a:r>
            <a:r>
              <a:rPr lang="en-US" sz="2000" b="1" i="1" dirty="0">
                <a:solidFill>
                  <a:srgbClr val="C00000"/>
                </a:solidFill>
                <a:latin typeface="+mn-ea"/>
                <a:sym typeface="+mn-ea"/>
              </a:rPr>
              <a:t>U</a:t>
            </a:r>
            <a:r>
              <a:rPr lang="en-US" sz="2000" b="1" i="1" baseline="-25000" dirty="0">
                <a:solidFill>
                  <a:srgbClr val="C00000"/>
                </a:solidFill>
                <a:latin typeface="+mn-ea"/>
                <a:sym typeface="+mn-ea"/>
              </a:rPr>
              <a:t>3 </a:t>
            </a:r>
            <a:r>
              <a:rPr lang="en-US" sz="2000" b="1" dirty="0">
                <a:solidFill>
                  <a:srgbClr val="C00000"/>
                </a:solidFill>
                <a:latin typeface="+mn-ea"/>
                <a:sym typeface="+mn-ea"/>
              </a:rPr>
              <a:t>,</a:t>
            </a:r>
            <a:r>
              <a:rPr lang="en-US" sz="2000" b="1" i="1" dirty="0">
                <a:solidFill>
                  <a:srgbClr val="C00000"/>
                </a:solidFill>
                <a:latin typeface="+mn-ea"/>
                <a:sym typeface="+mn-ea"/>
              </a:rPr>
              <a:t>U</a:t>
            </a:r>
            <a:r>
              <a:rPr lang="en-US" sz="2000" b="1" i="1" baseline="-25000" dirty="0">
                <a:solidFill>
                  <a:srgbClr val="C00000"/>
                </a:solidFill>
                <a:latin typeface="+mn-ea"/>
                <a:sym typeface="+mn-ea"/>
              </a:rPr>
              <a:t>1 </a:t>
            </a:r>
            <a:r>
              <a:rPr lang="en-US" sz="2000" b="1" dirty="0">
                <a:solidFill>
                  <a:srgbClr val="C00000"/>
                </a:solidFill>
                <a:latin typeface="+mn-ea"/>
                <a:sym typeface="+mn-ea"/>
              </a:rPr>
              <a:t>,[0,3] )</a:t>
            </a:r>
            <a:r>
              <a:rPr lang="en-US" sz="2000" b="1" dirty="0">
                <a:solidFill>
                  <a:srgbClr val="0070C0"/>
                </a:solidFill>
                <a:latin typeface="+mn-ea"/>
                <a:sym typeface="+mn-ea"/>
              </a:rPr>
              <a:t>                     </a:t>
            </a:r>
            <a:endParaRPr lang="en-US" sz="2000" b="1" i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500755" y="6212205"/>
            <a:ext cx="232029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20000"/>
              </a:lnSpc>
            </a:pPr>
            <a:r>
              <a:rPr lang="en-US" sz="2000" b="1" dirty="0">
                <a:solidFill>
                  <a:srgbClr val="C00000"/>
                </a:solidFill>
                <a:latin typeface="+mn-ea"/>
                <a:sym typeface="+mn-ea"/>
              </a:rPr>
              <a:t>Q( </a:t>
            </a:r>
            <a:r>
              <a:rPr lang="en-US" sz="2000" b="1" i="1" dirty="0">
                <a:solidFill>
                  <a:srgbClr val="C00000"/>
                </a:solidFill>
                <a:latin typeface="+mn-ea"/>
                <a:sym typeface="+mn-ea"/>
              </a:rPr>
              <a:t>U</a:t>
            </a:r>
            <a:r>
              <a:rPr lang="en-US" sz="2000" b="1" i="1" baseline="-25000" dirty="0">
                <a:solidFill>
                  <a:srgbClr val="C00000"/>
                </a:solidFill>
                <a:latin typeface="+mn-ea"/>
                <a:sym typeface="+mn-ea"/>
              </a:rPr>
              <a:t>1 </a:t>
            </a:r>
            <a:r>
              <a:rPr lang="en-US" sz="2000" b="1" dirty="0">
                <a:solidFill>
                  <a:srgbClr val="C00000"/>
                </a:solidFill>
                <a:latin typeface="+mn-ea"/>
                <a:sym typeface="+mn-ea"/>
              </a:rPr>
              <a:t>,</a:t>
            </a:r>
            <a:r>
              <a:rPr lang="en-US" sz="2000" b="1" i="1" dirty="0">
                <a:solidFill>
                  <a:srgbClr val="C00000"/>
                </a:solidFill>
                <a:latin typeface="+mn-ea"/>
                <a:sym typeface="+mn-ea"/>
              </a:rPr>
              <a:t>U</a:t>
            </a:r>
            <a:r>
              <a:rPr lang="en-US" sz="2000" b="1" i="1" baseline="-25000" dirty="0">
                <a:solidFill>
                  <a:srgbClr val="C00000"/>
                </a:solidFill>
                <a:latin typeface="+mn-ea"/>
                <a:sym typeface="+mn-ea"/>
              </a:rPr>
              <a:t>7 </a:t>
            </a:r>
            <a:r>
              <a:rPr lang="en-US" sz="2000" b="1" dirty="0">
                <a:solidFill>
                  <a:srgbClr val="C00000"/>
                </a:solidFill>
                <a:latin typeface="+mn-ea"/>
                <a:sym typeface="+mn-ea"/>
              </a:rPr>
              <a:t>,[0,3] )</a:t>
            </a:r>
            <a:r>
              <a:rPr lang="en-US" sz="2000" b="1" dirty="0">
                <a:solidFill>
                  <a:srgbClr val="0070C0"/>
                </a:solidFill>
                <a:latin typeface="+mn-ea"/>
                <a:sym typeface="+mn-ea"/>
              </a:rPr>
              <a:t>                     </a:t>
            </a:r>
            <a:endParaRPr lang="en-US" sz="2000" b="1" i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sp>
        <p:nvSpPr>
          <p:cNvPr id="2050" name="勾"/>
          <p:cNvSpPr/>
          <p:nvPr/>
        </p:nvSpPr>
        <p:spPr bwMode="auto">
          <a:xfrm>
            <a:off x="5756910" y="6253480"/>
            <a:ext cx="678180" cy="419100"/>
          </a:xfrm>
          <a:custGeom>
            <a:avLst/>
            <a:gdLst>
              <a:gd name="T0" fmla="*/ 1905000 w 1360"/>
              <a:gd name="T1" fmla="*/ 65651 h 1358"/>
              <a:gd name="T2" fmla="*/ 1703294 w 1360"/>
              <a:gd name="T3" fmla="*/ 205463 h 1358"/>
              <a:gd name="T4" fmla="*/ 1507191 w 1360"/>
              <a:gd name="T5" fmla="*/ 363512 h 1358"/>
              <a:gd name="T6" fmla="*/ 1318092 w 1360"/>
              <a:gd name="T7" fmla="*/ 538581 h 1358"/>
              <a:gd name="T8" fmla="*/ 1138798 w 1360"/>
              <a:gd name="T9" fmla="*/ 731887 h 1358"/>
              <a:gd name="T10" fmla="*/ 970710 w 1360"/>
              <a:gd name="T11" fmla="*/ 930055 h 1358"/>
              <a:gd name="T12" fmla="*/ 832037 w 1360"/>
              <a:gd name="T13" fmla="*/ 1130655 h 1358"/>
              <a:gd name="T14" fmla="*/ 715776 w 1360"/>
              <a:gd name="T15" fmla="*/ 1326392 h 1358"/>
              <a:gd name="T16" fmla="*/ 624728 w 1360"/>
              <a:gd name="T17" fmla="*/ 1520914 h 1358"/>
              <a:gd name="T18" fmla="*/ 525276 w 1360"/>
              <a:gd name="T19" fmla="*/ 1580486 h 1358"/>
              <a:gd name="T20" fmla="*/ 455239 w 1360"/>
              <a:gd name="T21" fmla="*/ 1627901 h 1358"/>
              <a:gd name="T22" fmla="*/ 417419 w 1360"/>
              <a:gd name="T23" fmla="*/ 1625469 h 1358"/>
              <a:gd name="T24" fmla="*/ 390805 w 1360"/>
              <a:gd name="T25" fmla="*/ 1551308 h 1358"/>
              <a:gd name="T26" fmla="*/ 336176 w 1360"/>
              <a:gd name="T27" fmla="*/ 1432163 h 1358"/>
              <a:gd name="T28" fmla="*/ 285750 w 1360"/>
              <a:gd name="T29" fmla="*/ 1322745 h 1358"/>
              <a:gd name="T30" fmla="*/ 239526 w 1360"/>
              <a:gd name="T31" fmla="*/ 1231563 h 1358"/>
              <a:gd name="T32" fmla="*/ 196103 w 1360"/>
              <a:gd name="T33" fmla="*/ 1158618 h 1358"/>
              <a:gd name="T34" fmla="*/ 155482 w 1360"/>
              <a:gd name="T35" fmla="*/ 1102693 h 1358"/>
              <a:gd name="T36" fmla="*/ 120463 w 1360"/>
              <a:gd name="T37" fmla="*/ 1061357 h 1358"/>
              <a:gd name="T38" fmla="*/ 81243 w 1360"/>
              <a:gd name="T39" fmla="*/ 1030963 h 1358"/>
              <a:gd name="T40" fmla="*/ 40621 w 1360"/>
              <a:gd name="T41" fmla="*/ 1011511 h 1358"/>
              <a:gd name="T42" fmla="*/ 0 w 1360"/>
              <a:gd name="T43" fmla="*/ 1003001 h 1358"/>
              <a:gd name="T44" fmla="*/ 53228 w 1360"/>
              <a:gd name="T45" fmla="*/ 960449 h 1358"/>
              <a:gd name="T46" fmla="*/ 107857 w 1360"/>
              <a:gd name="T47" fmla="*/ 930055 h 1358"/>
              <a:gd name="T48" fmla="*/ 152680 w 1360"/>
              <a:gd name="T49" fmla="*/ 914250 h 1358"/>
              <a:gd name="T50" fmla="*/ 198904 w 1360"/>
              <a:gd name="T51" fmla="*/ 906956 h 1358"/>
              <a:gd name="T52" fmla="*/ 257735 w 1360"/>
              <a:gd name="T53" fmla="*/ 925192 h 1358"/>
              <a:gd name="T54" fmla="*/ 323570 w 1360"/>
              <a:gd name="T55" fmla="*/ 979901 h 1358"/>
              <a:gd name="T56" fmla="*/ 388004 w 1360"/>
              <a:gd name="T57" fmla="*/ 1067436 h 1358"/>
              <a:gd name="T58" fmla="*/ 458040 w 1360"/>
              <a:gd name="T59" fmla="*/ 1191443 h 1358"/>
              <a:gd name="T60" fmla="*/ 572901 w 1360"/>
              <a:gd name="T61" fmla="*/ 1193875 h 1358"/>
              <a:gd name="T62" fmla="*/ 710173 w 1360"/>
              <a:gd name="T63" fmla="*/ 1000569 h 1358"/>
              <a:gd name="T64" fmla="*/ 861452 w 1360"/>
              <a:gd name="T65" fmla="*/ 813342 h 1358"/>
              <a:gd name="T66" fmla="*/ 1025338 w 1360"/>
              <a:gd name="T67" fmla="*/ 637057 h 1358"/>
              <a:gd name="T68" fmla="*/ 1203232 w 1360"/>
              <a:gd name="T69" fmla="*/ 468067 h 1358"/>
              <a:gd name="T70" fmla="*/ 1385327 w 1360"/>
              <a:gd name="T71" fmla="*/ 314881 h 1358"/>
              <a:gd name="T72" fmla="*/ 1574426 w 1360"/>
              <a:gd name="T73" fmla="*/ 175069 h 1358"/>
              <a:gd name="T74" fmla="*/ 1764926 w 1360"/>
              <a:gd name="T75" fmla="*/ 53493 h 135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" name="叉"/>
          <p:cNvSpPr/>
          <p:nvPr/>
        </p:nvSpPr>
        <p:spPr>
          <a:xfrm>
            <a:off x="5756910" y="5576570"/>
            <a:ext cx="448945" cy="319405"/>
          </a:xfrm>
          <a:custGeom>
            <a:avLst/>
            <a:gdLst>
              <a:gd name="connsiteX0" fmla="*/ 4912 w 1995084"/>
              <a:gd name="connsiteY0" fmla="*/ 0 h 1728192"/>
              <a:gd name="connsiteX1" fmla="*/ 403870 w 1995084"/>
              <a:gd name="connsiteY1" fmla="*/ 0 h 1728192"/>
              <a:gd name="connsiteX2" fmla="*/ 997542 w 1995084"/>
              <a:gd name="connsiteY2" fmla="*/ 644779 h 1728192"/>
              <a:gd name="connsiteX3" fmla="*/ 1591217 w 1995084"/>
              <a:gd name="connsiteY3" fmla="*/ 0 h 1728192"/>
              <a:gd name="connsiteX4" fmla="*/ 1990171 w 1995084"/>
              <a:gd name="connsiteY4" fmla="*/ 0 h 1728192"/>
              <a:gd name="connsiteX5" fmla="*/ 1197021 w 1995084"/>
              <a:gd name="connsiteY5" fmla="*/ 861430 h 1728192"/>
              <a:gd name="connsiteX6" fmla="*/ 1995084 w 1995084"/>
              <a:gd name="connsiteY6" fmla="*/ 1728192 h 1728192"/>
              <a:gd name="connsiteX7" fmla="*/ 1596125 w 1995084"/>
              <a:gd name="connsiteY7" fmla="*/ 1728192 h 1728192"/>
              <a:gd name="connsiteX8" fmla="*/ 997542 w 1995084"/>
              <a:gd name="connsiteY8" fmla="*/ 1078078 h 1728192"/>
              <a:gd name="connsiteX9" fmla="*/ 398958 w 1995084"/>
              <a:gd name="connsiteY9" fmla="*/ 1728192 h 1728192"/>
              <a:gd name="connsiteX10" fmla="*/ 0 w 1995084"/>
              <a:gd name="connsiteY10" fmla="*/ 1728192 h 1728192"/>
              <a:gd name="connsiteX11" fmla="*/ 798062 w 1995084"/>
              <a:gd name="connsiteY11" fmla="*/ 861430 h 1728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95084" h="1728192">
                <a:moveTo>
                  <a:pt x="4912" y="0"/>
                </a:moveTo>
                <a:lnTo>
                  <a:pt x="403870" y="0"/>
                </a:lnTo>
                <a:lnTo>
                  <a:pt x="997542" y="644779"/>
                </a:lnTo>
                <a:lnTo>
                  <a:pt x="1591217" y="0"/>
                </a:lnTo>
                <a:lnTo>
                  <a:pt x="1990171" y="0"/>
                </a:lnTo>
                <a:lnTo>
                  <a:pt x="1197021" y="861430"/>
                </a:lnTo>
                <a:lnTo>
                  <a:pt x="1995084" y="1728192"/>
                </a:lnTo>
                <a:lnTo>
                  <a:pt x="1596125" y="1728192"/>
                </a:lnTo>
                <a:lnTo>
                  <a:pt x="997542" y="1078078"/>
                </a:lnTo>
                <a:lnTo>
                  <a:pt x="398958" y="1728192"/>
                </a:lnTo>
                <a:lnTo>
                  <a:pt x="0" y="1728192"/>
                </a:lnTo>
                <a:lnTo>
                  <a:pt x="798062" y="86143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5" grpId="0"/>
      <p:bldP spid="6" grpId="0"/>
      <p:bldP spid="7" grpId="0"/>
      <p:bldP spid="10" grpId="0"/>
      <p:bldP spid="22" grpId="0" animBg="1"/>
      <p:bldP spid="25" grpId="0"/>
      <p:bldP spid="27" grpId="0"/>
      <p:bldP spid="2050" grpId="0" bldLvl="0" animBg="1"/>
      <p:bldP spid="2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39318" y="2913332"/>
            <a:ext cx="6604968" cy="1161792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>
                <a:latin typeface="+mj-ea"/>
                <a:cs typeface="经典综艺体简" panose="02010609000101010101" pitchFamily="49" charset="-122"/>
                <a:sym typeface="+mn-ea"/>
              </a:rPr>
              <a:t>Existing 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+mj-ea"/>
                <a:cs typeface="经典综艺体简" panose="02010609000101010101" pitchFamily="49" charset="-122"/>
                <a:sym typeface="+mn-ea"/>
              </a:rPr>
              <a:t>Approach</a:t>
            </a:r>
            <a:endParaRPr lang="zh-CN" altLang="en-US" b="1" dirty="0">
              <a:latin typeface="+mj-ea"/>
              <a:cs typeface="经典综艺体简" panose="02010609000101010101" pitchFamily="49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</a:t>
            </a:r>
            <a:endParaRPr lang="zh-CN" altLang="en-US" dirty="0">
              <a:latin typeface="Adobe Gothic Std B" panose="020B0800000000000000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3180" y="41910"/>
            <a:ext cx="10515600" cy="681990"/>
          </a:xfrm>
        </p:spPr>
        <p:txBody>
          <a:bodyPr>
            <a:normAutofit fontScale="90000"/>
          </a:bodyPr>
          <a:lstStyle/>
          <a:p>
            <a:r>
              <a:rPr lang="en-US" altLang="zh-CN" sz="4400" dirty="0" smtClean="0">
                <a:sym typeface="+mn-ea"/>
              </a:rPr>
              <a:t>Existing Approach</a:t>
            </a:r>
            <a:endParaRPr lang="en-US" altLang="zh-CN" sz="4400" dirty="0" smtClean="0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13801" y="2087458"/>
            <a:ext cx="24251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j-ea"/>
                <a:cs typeface="经典综艺体简" panose="02010609000101010101" pitchFamily="49" charset="-122"/>
                <a:sym typeface="+mn-ea"/>
              </a:rPr>
              <a:t>1.  Partial Order</a:t>
            </a:r>
            <a:endParaRPr lang="zh-CN" altLang="en-US" sz="2000" b="1" dirty="0">
              <a:solidFill>
                <a:schemeClr val="bg1"/>
              </a:solidFill>
              <a:latin typeface="+mj-ea"/>
              <a:cs typeface="经典综艺体简" panose="02010609000101010101" pitchFamily="49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69010" y="3925570"/>
            <a:ext cx="40112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Index All Snapshot (IAS)           </a:t>
            </a:r>
            <a:endParaRPr lang="en-US" altLang="zh-CN" sz="24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48385" y="4925695"/>
            <a:ext cx="412750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400" b="1">
                <a:solidFill>
                  <a:srgbClr val="FF0000"/>
                </a:solidFill>
                <a:sym typeface="+mn-ea"/>
              </a:rPr>
              <a:t>Transitive Closure Compression</a:t>
            </a:r>
            <a:endParaRPr lang="en-US" altLang="zh-CN" sz="24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22" name="左大括号 21"/>
          <p:cNvSpPr/>
          <p:nvPr/>
        </p:nvSpPr>
        <p:spPr>
          <a:xfrm>
            <a:off x="709295" y="4117975"/>
            <a:ext cx="259715" cy="2075180"/>
          </a:xfrm>
          <a:prstGeom prst="leftBrace">
            <a:avLst/>
          </a:prstGeom>
          <a:ln w="2222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14985" y="5962015"/>
            <a:ext cx="626046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algn="l"/>
            <a:r>
              <a:rPr sz="2400" b="1" dirty="0">
                <a:solidFill>
                  <a:srgbClr val="FF0000"/>
                </a:solidFill>
                <a:latin typeface="+mn-ea"/>
                <a:sym typeface="+mn-ea"/>
              </a:rPr>
              <a:t>SCISSOR</a:t>
            </a:r>
            <a:endParaRPr lang="en-US" altLang="zh-CN" sz="24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8760" y="899795"/>
            <a:ext cx="11428730" cy="2409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标准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3957</Words>
  <Application>WPS 演示</Application>
  <PresentationFormat>自定义</PresentationFormat>
  <Paragraphs>577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8" baseType="lpstr">
      <vt:lpstr>Arial</vt:lpstr>
      <vt:lpstr>宋体</vt:lpstr>
      <vt:lpstr>Wingdings</vt:lpstr>
      <vt:lpstr>华文楷体</vt:lpstr>
      <vt:lpstr>经典综艺体简</vt:lpstr>
      <vt:lpstr>Century Gothic</vt:lpstr>
      <vt:lpstr>Adobe Gothic Std B</vt:lpstr>
      <vt:lpstr>Calibri</vt:lpstr>
      <vt:lpstr>微软雅黑</vt:lpstr>
      <vt:lpstr>Arial Unicode MS</vt:lpstr>
      <vt:lpstr>MS UI Gothic</vt:lpstr>
      <vt:lpstr>第一PPT，www.1ppt.com</vt:lpstr>
      <vt:lpstr>PowerPoint 演示文稿</vt:lpstr>
      <vt:lpstr>PowerPoint 演示文稿</vt:lpstr>
      <vt:lpstr>Outline</vt:lpstr>
      <vt:lpstr>Introduction</vt:lpstr>
      <vt:lpstr>Introduction</vt:lpstr>
      <vt:lpstr>Introduction</vt:lpstr>
      <vt:lpstr>Introduction</vt:lpstr>
      <vt:lpstr>Existing Approach</vt:lpstr>
      <vt:lpstr>Existing Approach</vt:lpstr>
      <vt:lpstr>Existing Approach</vt:lpstr>
      <vt:lpstr>Our Algorithm</vt:lpstr>
      <vt:lpstr>Our Approach</vt:lpstr>
      <vt:lpstr>Our Approach</vt:lpstr>
      <vt:lpstr>Our Approach</vt:lpstr>
      <vt:lpstr>Our Approach</vt:lpstr>
      <vt:lpstr>Our Approach</vt:lpstr>
      <vt:lpstr>Our Approach</vt:lpstr>
      <vt:lpstr>Our Approach</vt:lpstr>
      <vt:lpstr>Our Approach</vt:lpstr>
      <vt:lpstr>Our Approach</vt:lpstr>
      <vt:lpstr>Our Approach</vt:lpstr>
      <vt:lpstr>Our Approach</vt:lpstr>
      <vt:lpstr>Our Approach</vt:lpstr>
      <vt:lpstr>Our Approach</vt:lpstr>
      <vt:lpstr>Our Approach</vt:lpstr>
      <vt:lpstr>Experimental</vt:lpstr>
      <vt:lpstr>Experimental</vt:lpstr>
      <vt:lpstr>Experimental</vt:lpstr>
      <vt:lpstr>Experimental</vt:lpstr>
      <vt:lpstr>Experimental</vt:lpstr>
      <vt:lpstr>Experimental</vt:lpstr>
      <vt:lpstr>Experimental</vt:lpstr>
      <vt:lpstr>Experimental</vt:lpstr>
      <vt:lpstr>Conclusion</vt:lpstr>
      <vt:lpstr>Conclusion</vt:lpstr>
      <vt:lpstr>Thank for your time!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多边形</dc:title>
  <dc:creator>第一PPT</dc:creator>
  <cp:keywords>www.1ppt.com</cp:keywords>
  <cp:lastModifiedBy>Creep</cp:lastModifiedBy>
  <cp:revision>151</cp:revision>
  <dcterms:created xsi:type="dcterms:W3CDTF">2014-05-27T01:09:00Z</dcterms:created>
  <dcterms:modified xsi:type="dcterms:W3CDTF">2018-11-30T00:27:54Z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2052-10.1.0.7668</vt:lpwstr>
  </property>
</Properties>
</file>