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09" r:id="rId3"/>
    <p:sldId id="410" r:id="rId4"/>
    <p:sldId id="411" r:id="rId5"/>
    <p:sldId id="41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>
              <a:lnSpc>
                <a:spcPts val="5100"/>
              </a:lnSpc>
            </a:pPr>
            <a:r>
              <a:rPr lang="zh-CN" altLang="zh-CN" sz="4000"/>
              <a:t>幼儿园管理系统</a:t>
            </a:r>
            <a:br>
              <a:rPr lang="zh-CN" altLang="zh-CN" sz="4000"/>
            </a:br>
            <a:r>
              <a:rPr lang="zh-CN" altLang="zh-CN" sz="4000"/>
              <a:t>—</a:t>
            </a:r>
            <a:r>
              <a:rPr lang="en-US" altLang="zh-CN" sz="4000"/>
              <a:t>—</a:t>
            </a:r>
            <a:r>
              <a:rPr lang="zh-CN" altLang="en-US" sz="4000"/>
              <a:t>项目总结报告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25000"/>
          </a:bodyPr>
          <a:p>
            <a:pPr algn="ctr">
              <a:lnSpc>
                <a:spcPct val="110000"/>
              </a:lnSpc>
            </a:pPr>
            <a:r>
              <a:rPr lang="en-US" altLang="zh-CN" sz="5600"/>
              <a:t>                                                               </a:t>
            </a:r>
            <a:r>
              <a:rPr lang="zh-CN" altLang="en-US" sz="5600"/>
              <a:t>小组：</a:t>
            </a:r>
            <a:r>
              <a:rPr lang="en-US" altLang="zh-CN" sz="5600"/>
              <a:t>631</a:t>
            </a:r>
            <a:endParaRPr lang="en-US" altLang="zh-CN" sz="5600"/>
          </a:p>
          <a:p>
            <a:pPr algn="r">
              <a:lnSpc>
                <a:spcPct val="110000"/>
              </a:lnSpc>
            </a:pPr>
            <a:r>
              <a:rPr lang="zh-CN" altLang="en-US" sz="5600"/>
              <a:t>成员：蒙春梅 </a:t>
            </a:r>
            <a:r>
              <a:rPr lang="en-US" altLang="zh-CN" sz="5600"/>
              <a:t>2017051604078</a:t>
            </a:r>
            <a:endParaRPr lang="en-US" altLang="zh-CN" sz="5600"/>
          </a:p>
          <a:p>
            <a:pPr algn="r">
              <a:lnSpc>
                <a:spcPct val="110000"/>
              </a:lnSpc>
            </a:pPr>
            <a:r>
              <a:rPr lang="en-US" altLang="zh-CN" sz="5600"/>
              <a:t>        </a:t>
            </a:r>
            <a:r>
              <a:rPr lang="zh-CN" altLang="en-US" sz="5600"/>
              <a:t>龚明红 </a:t>
            </a:r>
            <a:r>
              <a:rPr lang="en-US" altLang="zh-CN" sz="5600"/>
              <a:t>2017051604091</a:t>
            </a:r>
            <a:endParaRPr lang="en-US" altLang="zh-CN" sz="5600"/>
          </a:p>
          <a:p>
            <a:pPr algn="r">
              <a:lnSpc>
                <a:spcPct val="110000"/>
              </a:lnSpc>
            </a:pPr>
            <a:r>
              <a:rPr lang="zh-CN" altLang="en-US" sz="5600"/>
              <a:t>       陈思彤 </a:t>
            </a:r>
            <a:r>
              <a:rPr lang="en-US" altLang="zh-CN" sz="5600"/>
              <a:t>2017051604094</a:t>
            </a:r>
            <a:endParaRPr lang="en-US" altLang="zh-CN" sz="5600"/>
          </a:p>
          <a:p>
            <a:pPr algn="r"/>
            <a:endParaRPr lang="en-US" altLang="zh-CN" sz="5600"/>
          </a:p>
          <a:p>
            <a:endParaRPr lang="en-US" altLang="zh-CN" sz="56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</a:pPr>
            <a:r>
              <a:rPr>
                <a:sym typeface="+mn-ea"/>
              </a:rPr>
              <a:t>选题原因</a:t>
            </a:r>
            <a:endParaRPr lang="en-US" altLang="zh-CN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1.</a:t>
            </a:r>
            <a:r>
              <a:rPr>
                <a:sym typeface="+mn-ea"/>
              </a:rPr>
              <a:t>国家政策更改，需求量增大，具有开发前途。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2.传统的学校管理方式已经不足以满足家长的各个需求</a:t>
            </a:r>
            <a:r>
              <a:rPr>
                <a:sym typeface="+mn-ea"/>
              </a:rPr>
              <a:t>，使用管理系统能够更好的保证孩子的安全，家长也能更加全面的了解孩子在学校情况。</a:t>
            </a:r>
            <a:endParaRPr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3.通过网络对幼儿园进行管理</a:t>
            </a:r>
            <a:r>
              <a:rPr>
                <a:sym typeface="+mn-ea"/>
              </a:rPr>
              <a:t>，能够节约管理方面的人力物力财力，可以提高幼儿园的管理效率和水平。</a:t>
            </a:r>
            <a:endParaRPr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/>
              <a:t>实现方法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使用</a:t>
            </a:r>
            <a:r>
              <a:rPr lang="en-US" altLang="zh-CN"/>
              <a:t>PHP</a:t>
            </a:r>
            <a:r>
              <a:t>语言进行开发，</a:t>
            </a:r>
            <a:r>
              <a:rPr lang="zh-CN" altLang="en-US"/>
              <a:t>从三个视角进行开发，不同端口间进行交互。</a:t>
            </a:r>
            <a:endParaRPr lang="zh-CN" altLang="en-US"/>
          </a:p>
          <a:p>
            <a:pPr>
              <a:lnSpc>
                <a:spcPct val="230000"/>
              </a:lnSpc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项目完成状态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08400" y="1490400"/>
          <a:ext cx="10968990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575"/>
                <a:gridCol w="85274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完成内容</a:t>
                      </a:r>
                      <a:endParaRPr lang="zh-CN" altLang="en-US"/>
                    </a:p>
                  </a:txBody>
                  <a:tcPr/>
                </a:tc>
              </a:tr>
              <a:tr h="9391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家长端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 marL="342900" indent="-342900">
                        <a:buAutoNum type="arabicPeriod"/>
                      </a:pPr>
                      <a:r>
                        <a:rPr lang="zh-CN" altLang="en-US" b="0"/>
                        <a:t>学生对自己的个人信息进行修改</a:t>
                      </a:r>
                      <a:endParaRPr lang="zh-CN" altLang="en-US" b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="0"/>
                        <a:t>查看教师、园长发布的通知</a:t>
                      </a:r>
                      <a:endParaRPr lang="zh-CN" altLang="en-US" b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="0"/>
                        <a:t>家长可以发表意见</a:t>
                      </a:r>
                      <a:endParaRPr lang="zh-CN" altLang="en-US" b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="0"/>
                        <a:t>家长端可以先教师端提交请假信息，并查看审核情况</a:t>
                      </a:r>
                      <a:endParaRPr lang="zh-CN" altLang="en-US" b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="0"/>
                        <a:t>家长端每日完成签到签退</a:t>
                      </a:r>
                      <a:endParaRPr lang="zh-CN" altLang="en-US" b="0"/>
                    </a:p>
                  </a:txBody>
                  <a:tcPr/>
                </a:tc>
              </a:tr>
              <a:tr h="8680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教师端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 marL="342900" indent="-342900">
                        <a:buAutoNum type="arabicPeriod"/>
                      </a:pPr>
                      <a:r>
                        <a:rPr lang="zh-CN" altLang="en-US" b="0"/>
                        <a:t>教师可以在个人信息处进行</a:t>
                      </a:r>
                      <a:r>
                        <a:rPr lang="zh-CN" altLang="en-US" b="0"/>
                        <a:t>更改密码、签到</a:t>
                      </a:r>
                      <a:endParaRPr lang="zh-CN" altLang="en-US" b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="0"/>
                        <a:t>教师可以查看自己所带班级学生的个人信息</a:t>
                      </a:r>
                      <a:endParaRPr lang="zh-CN" altLang="en-US" b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="0"/>
                        <a:t>教师可以查看学生的考勤信息</a:t>
                      </a:r>
                      <a:endParaRPr lang="zh-CN" altLang="en-US" b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="0"/>
                        <a:t>教师会对学生提交的请假信息进行审核，并返回结果</a:t>
                      </a:r>
                      <a:endParaRPr lang="zh-CN" altLang="en-US" b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="0"/>
                        <a:t>教师也可以向园长提交审核信息</a:t>
                      </a:r>
                      <a:endParaRPr lang="zh-CN" altLang="en-US" b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="0"/>
                        <a:t>教师可以</a:t>
                      </a:r>
                      <a:r>
                        <a:rPr lang="zh-CN" altLang="en-US" b="0"/>
                        <a:t>发表意见，查看通知</a:t>
                      </a:r>
                      <a:endParaRPr lang="zh-CN" altLang="en-US" b="0"/>
                    </a:p>
                    <a:p>
                      <a:pPr marL="342900" indent="-342900">
                        <a:buNone/>
                      </a:pPr>
                      <a:endParaRPr lang="zh-CN" altLang="en-US" b="0"/>
                    </a:p>
                  </a:txBody>
                  <a:tcPr/>
                </a:tc>
              </a:tr>
              <a:tr h="11722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/>
                        <a:t>园长端</a:t>
                      </a: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p>
                      <a:pPr marL="342900" indent="-342900">
                        <a:buAutoNum type="arabicPeriod"/>
                      </a:pPr>
                      <a:r>
                        <a:rPr lang="zh-CN" altLang="en-US" b="0"/>
                        <a:t>园长可以对自己的个人信息进行修改</a:t>
                      </a:r>
                      <a:endParaRPr lang="zh-CN" altLang="en-US" b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="0"/>
                        <a:t>园长可以查看教师、学生的个人信息，并且可以添加学生、教师</a:t>
                      </a:r>
                      <a:endParaRPr lang="zh-CN" altLang="en-US" b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="0"/>
                        <a:t>园长可以对教师、家长端发布并查看</a:t>
                      </a:r>
                      <a:r>
                        <a:rPr lang="zh-CN" altLang="en-US" b="0"/>
                        <a:t>通知</a:t>
                      </a:r>
                      <a:endParaRPr lang="zh-CN" altLang="en-US" b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="0"/>
                        <a:t>园长可以查看教师、家长端的意见</a:t>
                      </a:r>
                      <a:endParaRPr lang="zh-CN" altLang="en-US" b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b="0"/>
                        <a:t>园长对教师的请假信息进行审核，并返回信息</a:t>
                      </a:r>
                      <a:endParaRPr lang="zh-CN" altLang="en-US" b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项目重难点的解决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实现难点：使用</a:t>
            </a:r>
            <a:r>
              <a:rPr lang="en-US" altLang="zh-CN"/>
              <a:t>think PHP</a:t>
            </a:r>
            <a:r>
              <a:t>框架进行开发</a:t>
            </a:r>
          </a:p>
          <a:p>
            <a:r>
              <a:rPr lang="en-US" altLang="zh-CN"/>
              <a:t>1</a:t>
            </a:r>
            <a:r>
              <a:t>、在开发过程中对于文件的命名有着严格的要求，</a:t>
            </a:r>
            <a:r>
              <a:t>控制器中命名空间以文件夹名开头，不能以控制器名开头</a:t>
            </a:r>
          </a:p>
          <a:p>
            <a:r>
              <a:t>2、不同端口之间使用数据库的时候，会使用到相同的数据表，要保证数据表满足各个端口的需求</a:t>
            </a:r>
          </a:p>
          <a:p>
            <a:r>
              <a:rPr lang="en-US" altLang="zh-CN"/>
              <a:t>3</a:t>
            </a:r>
            <a:r>
              <a:t>、在一些功能的实现过程中需要使用的函数具有相似性，可以</a:t>
            </a:r>
            <a:r>
              <a:t>创建</a:t>
            </a:r>
            <a:r>
              <a:t>使用的</a:t>
            </a:r>
            <a:r>
              <a:t>公共函数</a:t>
            </a:r>
          </a:p>
          <a:p>
            <a:r>
              <a:rPr lang="en-US" altLang="zh-CN"/>
              <a:t>4</a:t>
            </a:r>
            <a:r>
              <a:t>、对于一些系统的公用数据可以采用</a:t>
            </a:r>
            <a:r>
              <a:rPr lang="en-US" altLang="zh-CN"/>
              <a:t>session</a:t>
            </a:r>
            <a:r>
              <a:t>的方式进行保存</a:t>
            </a:r>
          </a:p>
          <a:p>
            <a:r>
              <a:t>环境难点：使用</a:t>
            </a:r>
            <a:r>
              <a:rPr lang="en-US" altLang="zh-CN"/>
              <a:t>PHP study</a:t>
            </a:r>
            <a:r>
              <a:t>进行服务器的搭建</a:t>
            </a:r>
          </a:p>
          <a:p>
            <a:r>
              <a:rPr lang="en-US" altLang="zh-CN"/>
              <a:t>1</a:t>
            </a:r>
            <a:r>
              <a:t>、</a:t>
            </a:r>
            <a:r>
              <a:rPr lang="en-US" altLang="zh-CN"/>
              <a:t>PHP</a:t>
            </a:r>
            <a:r>
              <a:t>环境配置比较麻烦，对于端口需要查询后进行选择，</a:t>
            </a:r>
            <a:r>
              <a:rPr lang="en-US" altLang="zh-CN"/>
              <a:t>PHP study</a:t>
            </a:r>
            <a:r>
              <a:t>版本的要求应该在</a:t>
            </a:r>
            <a:r>
              <a:rPr lang="en-US" altLang="zh-CN"/>
              <a:t>5.3</a:t>
            </a:r>
            <a:r>
              <a:t>及以上</a:t>
            </a:r>
          </a:p>
          <a:p>
            <a:r>
              <a:rPr lang="en-US" altLang="zh-CN"/>
              <a:t>2</a:t>
            </a:r>
            <a:r>
              <a:t>、</a:t>
            </a:r>
            <a:r>
              <a:rPr lang="en-US" altLang="zh-CN"/>
              <a:t>PHP study</a:t>
            </a:r>
            <a:r>
              <a:t>可以快速进行环境搭建，但是存在安全隐患，可以下载后做MD5检测，删除phpinfo.php文件、探针 l.php、加强</a:t>
            </a:r>
            <a:r>
              <a:rPr lang="en-US" altLang="zh-CN"/>
              <a:t>MySQL</a:t>
            </a:r>
            <a:r>
              <a:t>密码强度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TABLE_BEAUTIFY" val="smartTable{8116395e-4ead-4bab-8ad9-43021007e41c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WPS 演示</Application>
  <PresentationFormat>宽屏</PresentationFormat>
  <Paragraphs>62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仿宋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GMH</dc:creator>
  <cp:lastModifiedBy>Lightsaber</cp:lastModifiedBy>
  <cp:revision>107</cp:revision>
  <dcterms:created xsi:type="dcterms:W3CDTF">2019-06-19T02:08:00Z</dcterms:created>
  <dcterms:modified xsi:type="dcterms:W3CDTF">2020-07-01T09:26:00Z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