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5" r:id="rId17"/>
    <p:sldId id="274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330F5-A33B-4515-BF19-FF0F548F168B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4DB8-0412-452F-A4C8-123365D8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64DB8-0412-452F-A4C8-123365D897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1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7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C937-9CD5-406D-ADF9-CBFE8AE81FBE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737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8900" b="1" dirty="0">
                <a:latin typeface="Microsoft Tai Le" panose="020B0502040204020203" pitchFamily="34" charset="0"/>
                <a:ea typeface="Microsoft JhengHei" panose="020B0604030504040204" pitchFamily="34" charset="-120"/>
                <a:cs typeface="Microsoft Tai Le" panose="020B0502040204020203" pitchFamily="34" charset="0"/>
              </a:rPr>
              <a:t>Ghost Tunnel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spc="300" dirty="0" smtClean="0"/>
              <a:t>Data transmission based on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covert channel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984515" y="5206880"/>
            <a:ext cx="4717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Chengqiang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Jin,M.S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College of Computer Science and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>Zhejiang University of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>k</a:t>
            </a:r>
            <a:r>
              <a:rPr lang="en-US" altLang="zh-CN" dirty="0" smtClean="0"/>
              <a:t>ing_jcq@163.com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è§£è¯»HITBè®®é¢Ghost Tunnelç¨äºæ»å»éç¦»ç½ç»çWiFiéè½ä¼ è¾éé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07" y="2311732"/>
            <a:ext cx="6274913" cy="41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89812" y="641683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Pegasus Team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89812" y="1652532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 360 Security Technology</a:t>
            </a:r>
          </a:p>
        </p:txBody>
      </p:sp>
    </p:spTree>
    <p:extLst>
      <p:ext uri="{BB962C8B-B14F-4D97-AF65-F5344CB8AC3E}">
        <p14:creationId xmlns:p14="http://schemas.microsoft.com/office/powerpoint/2010/main" val="23578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2" y="2619504"/>
            <a:ext cx="3293154" cy="2344533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308827" y="3427963"/>
            <a:ext cx="882316" cy="465222"/>
          </a:xfrm>
          <a:prstGeom prst="right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03012" y="867427"/>
            <a:ext cx="727709" cy="461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5348" y="1333416"/>
            <a:ext cx="57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STA</a:t>
            </a:r>
            <a:endParaRPr lang="zh-CN" altLang="en-US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277853" y="1671970"/>
            <a:ext cx="137139" cy="4760915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60" y="867427"/>
            <a:ext cx="717614" cy="4825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44001" y="1248882"/>
            <a:ext cx="63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9294140" y="1671969"/>
            <a:ext cx="137139" cy="4760915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855369" y="2175511"/>
            <a:ext cx="345921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82908" y="2711116"/>
            <a:ext cx="345629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855369" y="3261461"/>
            <a:ext cx="345921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867010" y="4365258"/>
            <a:ext cx="345921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8950" y="3838977"/>
            <a:ext cx="345629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8950" y="4916905"/>
            <a:ext cx="345629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867010" y="5496227"/>
            <a:ext cx="345921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69249" y="1898300"/>
            <a:ext cx="306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(1) Beacon(Broadcast SSID)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94948" y="2438400"/>
            <a:ext cx="269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(2) Probe Request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69249" y="2993340"/>
            <a:ext cx="238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(3) Probe Response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94948" y="3565357"/>
            <a:ext cx="253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(4) Authentication Request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69249" y="4100552"/>
            <a:ext cx="271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(5) Authentication Response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94948" y="4638413"/>
            <a:ext cx="261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(6) Association Request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69249" y="5244483"/>
            <a:ext cx="238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(7) Association Response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9494666" y="5496227"/>
            <a:ext cx="210808" cy="776237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789967" y="5743074"/>
            <a:ext cx="264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WiFi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Connection Established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8759" y="241593"/>
            <a:ext cx="704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Comman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WiFi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Connection</a:t>
            </a:r>
          </a:p>
        </p:txBody>
      </p:sp>
      <p:sp>
        <p:nvSpPr>
          <p:cNvPr id="34" name="右大括号 30"/>
          <p:cNvSpPr/>
          <p:nvPr/>
        </p:nvSpPr>
        <p:spPr>
          <a:xfrm>
            <a:off x="9572075" y="2218768"/>
            <a:ext cx="210651" cy="1042693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1"/>
          <p:cNvSpPr txBox="1"/>
          <p:nvPr/>
        </p:nvSpPr>
        <p:spPr>
          <a:xfrm>
            <a:off x="9886219" y="2557227"/>
            <a:ext cx="264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Ghost</a:t>
            </a:r>
            <a:r>
              <a:rPr lang="zh-CN" altLang="en-US" sz="1400" b="1" dirty="0" smtClean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Tunnel</a:t>
            </a:r>
            <a:endParaRPr lang="zh-CN" altLang="en-US" sz="1400" b="1" dirty="0">
              <a:solidFill>
                <a:srgbClr val="FF0000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2" y="3223206"/>
            <a:ext cx="5167492" cy="3377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34" y="2662989"/>
            <a:ext cx="2110191" cy="151700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9580327">
            <a:off x="7598878" y="4347680"/>
            <a:ext cx="1973179" cy="130994"/>
          </a:xfrm>
          <a:prstGeom prst="right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8754291">
            <a:off x="8056622" y="4527424"/>
            <a:ext cx="1973179" cy="130994"/>
          </a:xfrm>
          <a:prstGeom prst="right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9514514">
            <a:off x="7720143" y="4041472"/>
            <a:ext cx="183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Probe Request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19550841">
            <a:off x="8115263" y="4489727"/>
            <a:ext cx="250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Beacon/Probe Response</a:t>
            </a:r>
            <a:endParaRPr lang="zh-CN" altLang="en-US" sz="14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0017" y="2884022"/>
            <a:ext cx="109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SSID : </a:t>
            </a:r>
            <a:r>
              <a:rPr lang="en-US" altLang="zh-CN" sz="1600" b="1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gt</a:t>
            </a:r>
            <a:endParaRPr lang="zh-CN" altLang="en-US" sz="16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91139" y="4012011"/>
            <a:ext cx="142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Fake AP</a:t>
            </a:r>
            <a:endParaRPr lang="zh-CN" altLang="en-US" sz="16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Ghost Tunnel – No </a:t>
            </a:r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WiFi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Connection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9812" y="1652532"/>
            <a:ext cx="9143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A covert 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channel using Beacon, Probe Request, Probe Response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A special SSID as the identifier</a:t>
            </a:r>
          </a:p>
        </p:txBody>
      </p:sp>
    </p:spTree>
    <p:extLst>
      <p:ext uri="{BB962C8B-B14F-4D97-AF65-F5344CB8AC3E}">
        <p14:creationId xmlns:p14="http://schemas.microsoft.com/office/powerpoint/2010/main" val="4045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4" y="4363452"/>
            <a:ext cx="521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Ghost </a:t>
            </a:r>
            <a:r>
              <a:rPr lang="en-US" altLang="zh-CN" sz="4800" b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Tunnel Implementation</a:t>
            </a:r>
            <a:endParaRPr lang="en-US" altLang="zh-CN" sz="4800" b="1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zh-CN" altLang="en-US" sz="48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Through Operating System </a:t>
            </a:r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WiFi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API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7008" y="1909206"/>
            <a:ext cx="6785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800" dirty="0"/>
              <a:t>• Windows</a:t>
            </a:r>
          </a:p>
          <a:p>
            <a:r>
              <a:rPr lang="en-US" altLang="zh-CN" sz="2800" dirty="0"/>
              <a:t>   -   Native </a:t>
            </a:r>
            <a:r>
              <a:rPr lang="en-US" altLang="zh-CN" sz="2800" dirty="0" err="1"/>
              <a:t>Wifi</a:t>
            </a:r>
            <a:r>
              <a:rPr lang="en-US" altLang="zh-CN" sz="2800" dirty="0"/>
              <a:t> API</a:t>
            </a:r>
          </a:p>
          <a:p>
            <a:pPr>
              <a:spcBef>
                <a:spcPts val="1800"/>
              </a:spcBef>
            </a:pPr>
            <a:r>
              <a:rPr lang="en-US" altLang="zh-CN" sz="2800" dirty="0"/>
              <a:t>• Mac OSX</a:t>
            </a:r>
          </a:p>
          <a:p>
            <a:r>
              <a:rPr lang="en-US" altLang="zh-CN" sz="2800" dirty="0"/>
              <a:t>   -   </a:t>
            </a:r>
            <a:r>
              <a:rPr lang="en-US" altLang="zh-CN" sz="2800" dirty="0" err="1"/>
              <a:t>coreWLAN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• Linux</a:t>
            </a:r>
          </a:p>
          <a:p>
            <a:r>
              <a:rPr lang="en-US" altLang="zh-CN" sz="2800" dirty="0"/>
              <a:t>   -   nl80211 &amp; </a:t>
            </a:r>
            <a:r>
              <a:rPr lang="en-US" altLang="zh-CN" sz="2800" dirty="0" err="1"/>
              <a:t>libnl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99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6069"/>
              </p:ext>
            </p:extLst>
          </p:nvPr>
        </p:nvGraphicFramePr>
        <p:xfrm>
          <a:off x="1379621" y="407356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82726756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1700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uSSIDLength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ucSSID</a:t>
                      </a:r>
                      <a:r>
                        <a:rPr lang="en-US" altLang="zh-CN" dirty="0" smtClean="0"/>
                        <a:t>(payload)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6278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98423"/>
              </p:ext>
            </p:extLst>
          </p:nvPr>
        </p:nvGraphicFramePr>
        <p:xfrm>
          <a:off x="1379621" y="5480811"/>
          <a:ext cx="9416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179">
                  <a:extLst>
                    <a:ext uri="{9D8B030D-6E8A-4147-A177-3AD203B41FA5}">
                      <a16:colId xmlns="" xmlns:a16="http://schemas.microsoft.com/office/drawing/2014/main" val="675886092"/>
                    </a:ext>
                  </a:extLst>
                </a:gridCol>
                <a:gridCol w="2354179">
                  <a:extLst>
                    <a:ext uri="{9D8B030D-6E8A-4147-A177-3AD203B41FA5}">
                      <a16:colId xmlns="" xmlns:a16="http://schemas.microsoft.com/office/drawing/2014/main" val="1385184338"/>
                    </a:ext>
                  </a:extLst>
                </a:gridCol>
                <a:gridCol w="2354179">
                  <a:extLst>
                    <a:ext uri="{9D8B030D-6E8A-4147-A177-3AD203B41FA5}">
                      <a16:colId xmlns="" xmlns:a16="http://schemas.microsoft.com/office/drawing/2014/main" val="1112019429"/>
                    </a:ext>
                  </a:extLst>
                </a:gridCol>
                <a:gridCol w="2354179">
                  <a:extLst>
                    <a:ext uri="{9D8B030D-6E8A-4147-A177-3AD203B41FA5}">
                      <a16:colId xmlns="" xmlns:a16="http://schemas.microsoft.com/office/drawing/2014/main" val="140980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dwDataSize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Information(payload)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494306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35773" y="1184778"/>
            <a:ext cx="6557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DWORD WINAPI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WlanScan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</a:p>
          <a:p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_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 HANDLE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hClientHandle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_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GUID *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pInterfaceGuid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_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In_opt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PDOT11_SSID    </a:t>
            </a:r>
            <a:r>
              <a:rPr lang="en-US" altLang="zh-CN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pDot11Ssid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_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In_opt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PWLAN_RAW_DATA </a:t>
            </a:r>
            <a:r>
              <a:rPr lang="en-US" altLang="zh-CN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pIeData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_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Reserved_ PVOID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pReserved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);</a:t>
            </a:r>
            <a:endParaRPr lang="zh-CN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9621" y="3555359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DOT11_SSID</a:t>
            </a:r>
            <a:r>
              <a:rPr lang="en-US" altLang="zh-CN" dirty="0" smtClean="0"/>
              <a:t> pDot11Ssid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79621" y="4926218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WLAN_RAW_DATA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pIeData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Winodws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Platform</a:t>
            </a:r>
            <a:endParaRPr lang="zh-CN" altLang="en-US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44189"/>
              </p:ext>
            </p:extLst>
          </p:nvPr>
        </p:nvGraphicFramePr>
        <p:xfrm>
          <a:off x="1219512" y="2810979"/>
          <a:ext cx="5566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33">
                  <a:extLst>
                    <a:ext uri="{9D8B030D-6E8A-4147-A177-3AD203B41FA5}">
                      <a16:colId xmlns="" xmlns:a16="http://schemas.microsoft.com/office/drawing/2014/main" val="2035341067"/>
                    </a:ext>
                  </a:extLst>
                </a:gridCol>
                <a:gridCol w="1855433">
                  <a:extLst>
                    <a:ext uri="{9D8B030D-6E8A-4147-A177-3AD203B41FA5}">
                      <a16:colId xmlns="" xmlns:a16="http://schemas.microsoft.com/office/drawing/2014/main" val="4152663593"/>
                    </a:ext>
                  </a:extLst>
                </a:gridCol>
                <a:gridCol w="1855433">
                  <a:extLst>
                    <a:ext uri="{9D8B030D-6E8A-4147-A177-3AD203B41FA5}">
                      <a16:colId xmlns="" xmlns:a16="http://schemas.microsoft.com/office/drawing/2014/main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254555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34944"/>
              </p:ext>
            </p:extLst>
          </p:nvPr>
        </p:nvGraphicFramePr>
        <p:xfrm>
          <a:off x="2081840" y="410865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35341067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15266359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Magic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254555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9254"/>
              </p:ext>
            </p:extLst>
          </p:nvPr>
        </p:nvGraphicFramePr>
        <p:xfrm>
          <a:off x="2081840" y="554051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35341067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15266359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r>
                        <a:rPr lang="en-US" altLang="zh-CN" baseline="0" dirty="0" smtClean="0"/>
                        <a:t> SSID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Magic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2545557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Hostapd</a:t>
            </a:r>
            <a:endParaRPr lang="en-US" altLang="zh-CN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9811" y="15066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Hostapd.conf</a:t>
            </a:r>
            <a:endParaRPr lang="en-US" altLang="zh-CN" dirty="0" smtClean="0"/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Vendor element</a:t>
            </a:r>
            <a:endParaRPr lang="en-US" altLang="zh-CN" dirty="0"/>
          </a:p>
        </p:txBody>
      </p:sp>
      <p:sp>
        <p:nvSpPr>
          <p:cNvPr id="19" name="下箭头 18"/>
          <p:cNvSpPr/>
          <p:nvPr/>
        </p:nvSpPr>
        <p:spPr>
          <a:xfrm>
            <a:off x="5344357" y="3364637"/>
            <a:ext cx="548443" cy="648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344356" y="4643179"/>
            <a:ext cx="548443" cy="648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Demo</a:t>
            </a:r>
            <a:endParaRPr lang="zh-CN" altLang="en-US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1129" y="2397128"/>
            <a:ext cx="7686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Further application of Ghost Tunnel</a:t>
            </a:r>
            <a:endParaRPr lang="zh-CN" altLang="en-US" sz="4800" b="1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zh-CN" altLang="en-US" sz="48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Transfer Files</a:t>
            </a:r>
            <a:endParaRPr lang="en-US" altLang="zh-CN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4299" y="1615736"/>
            <a:ext cx="1402672" cy="102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 World.doc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805344" y="1872789"/>
            <a:ext cx="1287262" cy="37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86544" y="1615736"/>
            <a:ext cx="1402672" cy="102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01010000101010111101111……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997084" y="1872789"/>
            <a:ext cx="1287262" cy="37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685321" y="1615736"/>
            <a:ext cx="1402672" cy="102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0x1e0x09……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9093436" y="3034823"/>
            <a:ext cx="586442" cy="790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7142" y="3106712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Divide in Fragment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84346" y="4130742"/>
            <a:ext cx="949911" cy="59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Piece 1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83446" y="4130742"/>
            <a:ext cx="949911" cy="59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Piece 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284346" y="4986966"/>
            <a:ext cx="949911" cy="59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Piece 3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583445" y="5010945"/>
            <a:ext cx="949911" cy="59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Piece ….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 rot="5400000">
            <a:off x="5520375" y="3911885"/>
            <a:ext cx="491894" cy="170622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88658" y="4035966"/>
            <a:ext cx="22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Use Ghost Tunnel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747639" y="4405298"/>
            <a:ext cx="1402672" cy="102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 World.doc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0" y="1299410"/>
            <a:ext cx="68820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Agenda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Previous research on Ghost Tunnel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Ghost Tunnel implementation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Further application of Ghost Tunnel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66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6634"/>
              </p:ext>
            </p:extLst>
          </p:nvPr>
        </p:nvGraphicFramePr>
        <p:xfrm>
          <a:off x="1017458" y="4156080"/>
          <a:ext cx="10748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053">
                  <a:extLst>
                    <a:ext uri="{9D8B030D-6E8A-4147-A177-3AD203B41FA5}">
                      <a16:colId xmlns="" xmlns:a16="http://schemas.microsoft.com/office/drawing/2014/main" val="2263662923"/>
                    </a:ext>
                  </a:extLst>
                </a:gridCol>
                <a:gridCol w="2173706">
                  <a:extLst>
                    <a:ext uri="{9D8B030D-6E8A-4147-A177-3AD203B41FA5}">
                      <a16:colId xmlns="" xmlns:a16="http://schemas.microsoft.com/office/drawing/2014/main" val="3241633090"/>
                    </a:ext>
                  </a:extLst>
                </a:gridCol>
                <a:gridCol w="1856873">
                  <a:extLst>
                    <a:ext uri="{9D8B030D-6E8A-4147-A177-3AD203B41FA5}">
                      <a16:colId xmlns="" xmlns:a16="http://schemas.microsoft.com/office/drawing/2014/main" val="1296269053"/>
                    </a:ext>
                  </a:extLst>
                </a:gridCol>
                <a:gridCol w="1832811">
                  <a:extLst>
                    <a:ext uri="{9D8B030D-6E8A-4147-A177-3AD203B41FA5}">
                      <a16:colId xmlns="" xmlns:a16="http://schemas.microsoft.com/office/drawing/2014/main" val="2757429594"/>
                    </a:ext>
                  </a:extLst>
                </a:gridCol>
                <a:gridCol w="2197768">
                  <a:extLst>
                    <a:ext uri="{9D8B030D-6E8A-4147-A177-3AD203B41FA5}">
                      <a16:colId xmlns="" xmlns:a16="http://schemas.microsoft.com/office/drawing/2014/main" val="160828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Fragment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en-US" altLang="zh-CN" baseline="0" dirty="0" smtClean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Payload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90934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2003"/>
              </p:ext>
            </p:extLst>
          </p:nvPr>
        </p:nvGraphicFramePr>
        <p:xfrm>
          <a:off x="2327565" y="209308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35341067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15266359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254555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09435" y="5305468"/>
            <a:ext cx="643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Theoretical transmission </a:t>
            </a:r>
            <a:r>
              <a:rPr lang="en-US" altLang="zh-CN" sz="2000" b="1" dirty="0" smtClean="0"/>
              <a:t>rate: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1K/s ~ 2K/s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11" y="641683"/>
            <a:ext cx="85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Fragmentation</a:t>
            </a:r>
            <a:endParaRPr lang="zh-CN" altLang="en-US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671127" y="2743200"/>
            <a:ext cx="633420" cy="88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1745" y="2022763"/>
            <a:ext cx="6142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Thanks!</a:t>
            </a:r>
            <a:endParaRPr lang="en-US" altLang="zh-CN" sz="96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endParaRPr lang="en-US" altLang="zh-CN" sz="6000" b="1" dirty="0" smtClean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US" altLang="zh-CN" sz="2800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Any questions?</a:t>
            </a:r>
            <a:endParaRPr lang="zh-CN" altLang="en-US" sz="28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0254" y="3128211"/>
            <a:ext cx="38234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Air-Gapping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Attack payload</a:t>
            </a:r>
          </a:p>
        </p:txBody>
      </p:sp>
    </p:spTree>
    <p:extLst>
      <p:ext uri="{BB962C8B-B14F-4D97-AF65-F5344CB8AC3E}">
        <p14:creationId xmlns:p14="http://schemas.microsoft.com/office/powerpoint/2010/main" val="3524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9811" y="641683"/>
            <a:ext cx="10972799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Air gapping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Air </a:t>
            </a:r>
            <a:r>
              <a:rPr lang="en-US" altLang="zh-CN" sz="2400" dirty="0"/>
              <a:t>gapping </a:t>
            </a:r>
          </a:p>
          <a:p>
            <a:pPr lvl="1">
              <a:lnSpc>
                <a:spcPts val="4000"/>
              </a:lnSpc>
            </a:pPr>
            <a:r>
              <a:rPr lang="en-US" altLang="zh-CN" sz="2400" dirty="0"/>
              <a:t>- Wikipedia</a:t>
            </a:r>
            <a:r>
              <a:rPr lang="en-US" altLang="zh-CN" sz="2400" b="1" dirty="0"/>
              <a:t>: “</a:t>
            </a:r>
            <a:r>
              <a:rPr lang="en-US" altLang="zh-CN" sz="2400" dirty="0"/>
              <a:t>air gapping is a network security measure employed on one or more computers to ensure that a secure computer network is physically isolated from unsecured networks, such as the public Internet or an unsecured local area network. The name arises from the technique of creating a network that is physically separated (with a conceptual </a:t>
            </a:r>
            <a:r>
              <a:rPr lang="en-US" altLang="zh-CN" sz="2400" i="1" dirty="0"/>
              <a:t>air gap</a:t>
            </a:r>
            <a:r>
              <a:rPr lang="en-US" altLang="zh-CN" sz="2400" dirty="0"/>
              <a:t>)</a:t>
            </a:r>
          </a:p>
          <a:p>
            <a:pPr lvl="1">
              <a:lnSpc>
                <a:spcPts val="4000"/>
              </a:lnSpc>
            </a:pPr>
            <a:r>
              <a:rPr lang="en-US" altLang="zh-CN" sz="2400" dirty="0"/>
              <a:t>from all other networks.”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Air gapping aims to avoid the intrusion and data leakage through network connections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61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tuxnet Wormâçå¾çæç´¢ç»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/>
          <a:stretch/>
        </p:blipFill>
        <p:spPr bwMode="auto">
          <a:xfrm>
            <a:off x="4924926" y="1523999"/>
            <a:ext cx="7058524" cy="446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89812" y="1909010"/>
            <a:ext cx="35846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Attacking initiated </a:t>
            </a:r>
            <a:r>
              <a:rPr lang="en-US" altLang="zh-CN" sz="2400" dirty="0" smtClean="0">
                <a:latin typeface="+mj-lt"/>
              </a:rPr>
              <a:t>via an </a:t>
            </a:r>
            <a:r>
              <a:rPr lang="en-US" altLang="zh-CN" sz="2400" dirty="0">
                <a:latin typeface="+mj-lt"/>
              </a:rPr>
              <a:t>infected USB drive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Designed to attack the </a:t>
            </a:r>
            <a:r>
              <a:rPr lang="en-US" altLang="zh-CN" sz="2400" dirty="0" err="1">
                <a:latin typeface="+mj-lt"/>
              </a:rPr>
              <a:t>Yilan</a:t>
            </a:r>
            <a:r>
              <a:rPr lang="en-US" altLang="zh-CN" sz="2400" dirty="0">
                <a:latin typeface="+mj-lt"/>
              </a:rPr>
              <a:t> nuclear </a:t>
            </a:r>
            <a:r>
              <a:rPr lang="en-US" altLang="zh-CN" sz="2400" dirty="0"/>
              <a:t>facility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9812" y="641683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Stuxnet</a:t>
            </a: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Worm (2010)</a:t>
            </a:r>
          </a:p>
        </p:txBody>
      </p:sp>
    </p:spTree>
    <p:extLst>
      <p:ext uri="{BB962C8B-B14F-4D97-AF65-F5344CB8AC3E}">
        <p14:creationId xmlns:p14="http://schemas.microsoft.com/office/powerpoint/2010/main" val="41820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âå©ç¨è¶å£°æ³¢ä¼ è¾æ°æ®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24" y="2540271"/>
            <a:ext cx="6456996" cy="38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9812" y="641683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Attack payload –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12" y="1652532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Transmission of data using infrasonic waves or ultrasonic</a:t>
            </a:r>
          </a:p>
        </p:txBody>
      </p:sp>
    </p:spTree>
    <p:extLst>
      <p:ext uri="{BB962C8B-B14F-4D97-AF65-F5344CB8AC3E}">
        <p14:creationId xmlns:p14="http://schemas.microsoft.com/office/powerpoint/2010/main" val="3965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qniu.com/wp-content/uploads/2018/04/%E8%A3%85%E7%BD%AE%E7%A4%BA%E6%84%8F%E5%9B%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90" y="2540271"/>
            <a:ext cx="7007871" cy="36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9812" y="641683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Attack payload –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9812" y="1652532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Stealing computer data from a power line</a:t>
            </a:r>
          </a:p>
        </p:txBody>
      </p:sp>
    </p:spTree>
    <p:extLst>
      <p:ext uri="{BB962C8B-B14F-4D97-AF65-F5344CB8AC3E}">
        <p14:creationId xmlns:p14="http://schemas.microsoft.com/office/powerpoint/2010/main" val="239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ona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22" y="1226458"/>
            <a:ext cx="5823006" cy="43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9812" y="641683"/>
            <a:ext cx="4957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Attack payload – </a:t>
            </a:r>
            <a:r>
              <a:rPr lang="en-US" altLang="zh-CN" sz="32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3</a:t>
            </a:r>
            <a:endParaRPr lang="en-US" altLang="zh-CN" sz="3200" b="1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812" y="1652532"/>
            <a:ext cx="9143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HID </a:t>
            </a:r>
            <a:r>
              <a:rPr lang="en-US" altLang="zh-CN" sz="2400" dirty="0" smtClean="0"/>
              <a:t>attack</a:t>
            </a:r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BadUSB</a:t>
            </a:r>
            <a:endParaRPr lang="en-US" altLang="zh-CN" sz="2400" dirty="0" smtClean="0"/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Bushbussy</a:t>
            </a:r>
            <a:endParaRPr lang="en-US" altLang="zh-CN" sz="2400" dirty="0" smtClean="0"/>
          </a:p>
          <a:p>
            <a:pPr marL="8001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Yellow Ducky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83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8359" y="3930316"/>
            <a:ext cx="492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Previous research on Ghost Tunnel</a:t>
            </a:r>
          </a:p>
        </p:txBody>
      </p:sp>
    </p:spTree>
    <p:extLst>
      <p:ext uri="{BB962C8B-B14F-4D97-AF65-F5344CB8AC3E}">
        <p14:creationId xmlns:p14="http://schemas.microsoft.com/office/powerpoint/2010/main" val="3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425</Words>
  <Application>Microsoft Macintosh PowerPoint</Application>
  <PresentationFormat>Widescreen</PresentationFormat>
  <Paragraphs>114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Microsoft JhengHei</vt:lpstr>
      <vt:lpstr>Microsoft Tai Le</vt:lpstr>
      <vt:lpstr>等线</vt:lpstr>
      <vt:lpstr>等线 Light</vt:lpstr>
      <vt:lpstr>Office 主题​​</vt:lpstr>
      <vt:lpstr>Ghost Tunnel Data transmission based on WiFi covert 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based on WiFi covert channel</dc:title>
  <dc:creator>Windows 用户</dc:creator>
  <cp:lastModifiedBy>Microsoft Office User</cp:lastModifiedBy>
  <cp:revision>22</cp:revision>
  <dcterms:created xsi:type="dcterms:W3CDTF">2018-05-29T08:16:37Z</dcterms:created>
  <dcterms:modified xsi:type="dcterms:W3CDTF">2018-06-08T02:21:38Z</dcterms:modified>
</cp:coreProperties>
</file>