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733abe-90fb-43d4-8804-c0838bba0c7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 r="-9985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527051" y="4437063"/>
            <a:ext cx="10363200" cy="9667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l">
              <a:defRPr sz="3600" b="0">
                <a:solidFill>
                  <a:schemeClr val="bg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527051" y="5445125"/>
            <a:ext cx="8534400" cy="600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400">
                <a:solidFill>
                  <a:schemeClr val="bg1"/>
                </a:solidFill>
                <a:ea typeface="微软雅黑" panose="020B0503020204020204" charset="-122"/>
              </a:defRPr>
            </a:lvl1pPr>
            <a:lvl2pPr marL="457200" lvl="1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914400" lvl="2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371600" lvl="3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1828800" lvl="4" indent="0" algn="ctr">
              <a:buNone/>
              <a:defRPr sz="2800">
                <a:solidFill>
                  <a:schemeClr val="tx1"/>
                </a:solidFill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117475"/>
            <a:ext cx="2743200" cy="5534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117475"/>
            <a:ext cx="8070573" cy="5534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1239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 r="-242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814917" y="117475"/>
            <a:ext cx="10767483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719667" y="11239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新老师上课所讲内容总结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1.photoshop </a:t>
            </a:r>
            <a:r>
              <a:rPr lang="zh-CN" altLang="en-US"/>
              <a:t>截图用法。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2.html+css</a:t>
            </a:r>
            <a:r>
              <a:rPr lang="zh-CN" altLang="en-US"/>
              <a:t>部分内容。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 js</a:t>
            </a:r>
            <a:r>
              <a:rPr lang="zh-CN" altLang="en-US"/>
              <a:t>的一些内容。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总结</a:t>
            </a:r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四种获取元素方式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注意：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</a:t>
            </a:r>
            <a:r>
              <a:rPr lang="zh-CN" altLang="en-US"/>
              <a:t>括号中要带双引号；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2.classname</a:t>
            </a:r>
            <a:r>
              <a:rPr lang="zh-CN" altLang="en-US"/>
              <a:t>后带的是</a:t>
            </a:r>
            <a:r>
              <a:rPr lang="en-US" altLang="zh-CN"/>
              <a:t>class</a:t>
            </a:r>
            <a:r>
              <a:rPr lang="zh-CN" altLang="en-US"/>
              <a:t>名字，</a:t>
            </a:r>
            <a:r>
              <a:rPr lang="en-US" altLang="zh-CN"/>
              <a:t>id</a:t>
            </a:r>
            <a:r>
              <a:rPr lang="zh-CN" altLang="en-US"/>
              <a:t>后带的是</a:t>
            </a:r>
            <a:r>
              <a:rPr lang="en-US" altLang="zh-CN"/>
              <a:t>id</a:t>
            </a:r>
            <a:r>
              <a:rPr lang="zh-CN" altLang="en-US"/>
              <a:t>，</a:t>
            </a:r>
            <a:r>
              <a:rPr lang="en-US" altLang="zh-CN"/>
              <a:t>tagname</a:t>
            </a:r>
            <a:r>
              <a:rPr lang="zh-CN" altLang="en-US"/>
              <a:t>后带</a:t>
            </a:r>
            <a:r>
              <a:rPr lang="en-US" altLang="zh-CN"/>
              <a:t>	</a:t>
            </a:r>
            <a:r>
              <a:rPr lang="zh-CN" altLang="en-US"/>
              <a:t>的是标签名字，</a:t>
            </a:r>
            <a:r>
              <a:rPr lang="en-US" altLang="zh-CN"/>
              <a:t>name</a:t>
            </a:r>
            <a:r>
              <a:rPr lang="zh-CN" altLang="en-US"/>
              <a:t>后带的是</a:t>
            </a:r>
            <a:r>
              <a:rPr lang="en-US" altLang="zh-CN"/>
              <a:t>name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3.element</a:t>
            </a:r>
            <a:r>
              <a:rPr lang="zh-CN" altLang="en-US"/>
              <a:t>：如果是</a:t>
            </a:r>
            <a:r>
              <a:rPr lang="en-US" altLang="zh-CN"/>
              <a:t>id</a:t>
            </a:r>
            <a:r>
              <a:rPr lang="zh-CN" altLang="en-US"/>
              <a:t>则后面不加</a:t>
            </a:r>
            <a:r>
              <a:rPr lang="en-US" altLang="zh-CN"/>
              <a:t>s</a:t>
            </a:r>
            <a:r>
              <a:rPr lang="zh-CN" altLang="en-US"/>
              <a:t>，其他都加</a:t>
            </a:r>
            <a:r>
              <a:rPr lang="en-US" altLang="zh-CN"/>
              <a:t>s;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4.classname,name,tagname</a:t>
            </a:r>
            <a:r>
              <a:rPr lang="zh-CN" altLang="en-US"/>
              <a:t>后要加【】，里面写下标要不然得</a:t>
            </a:r>
            <a:r>
              <a:rPr lang="en-US" altLang="zh-CN"/>
              <a:t>	</a:t>
            </a:r>
            <a:r>
              <a:rPr lang="zh-CN" altLang="en-US"/>
              <a:t>到的数组；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5.b,e,n,t,c</a:t>
            </a:r>
            <a:r>
              <a:rPr lang="zh-CN" altLang="en-US"/>
              <a:t>要大写；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3.js</a:t>
            </a:r>
            <a:r>
              <a:rPr lang="zh-CN" altLang="en-US">
                <a:sym typeface="+mn-ea"/>
              </a:rPr>
              <a:t>的一些内容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3.</a:t>
            </a:r>
            <a:r>
              <a:rPr lang="zh-CN" altLang="en-US" sz="3600">
                <a:solidFill>
                  <a:srgbClr val="FF0000"/>
                </a:solidFill>
              </a:rPr>
              <a:t>数据类型：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1.number: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方法：</a:t>
            </a:r>
            <a:r>
              <a:rPr lang="en-US" altLang="zh-CN"/>
              <a:t>typeof() </a:t>
            </a:r>
            <a:r>
              <a:rPr lang="zh-CN" altLang="en-US"/>
              <a:t>检验数据类型；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tostring()</a:t>
            </a:r>
            <a:r>
              <a:rPr lang="zh-CN" altLang="en-US"/>
              <a:t>转换为</a:t>
            </a:r>
            <a:r>
              <a:rPr lang="en-US" altLang="zh-CN"/>
              <a:t>string</a:t>
            </a:r>
            <a:r>
              <a:rPr lang="zh-CN" altLang="en-US"/>
              <a:t>类型；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tofixed()</a:t>
            </a:r>
            <a:r>
              <a:rPr lang="zh-CN" altLang="en-US"/>
              <a:t>保留几位小数，括号中写位数；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parseint()</a:t>
            </a:r>
            <a:r>
              <a:rPr lang="zh-CN" altLang="en-US"/>
              <a:t>取整；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parsefloat()</a:t>
            </a:r>
            <a:r>
              <a:rPr lang="zh-CN" altLang="en-US"/>
              <a:t>取小数；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     			</a:t>
            </a:r>
            <a:r>
              <a:rPr lang="zh-CN" altLang="en-US"/>
              <a:t>注意：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				number</a:t>
            </a:r>
            <a:r>
              <a:rPr lang="zh-CN" altLang="en-US"/>
              <a:t>：纯数字类型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		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2.string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方法：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indexof()</a:t>
            </a:r>
            <a:r>
              <a:rPr lang="zh-CN" altLang="en-US"/>
              <a:t>字母首次出现位置；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substring()</a:t>
            </a:r>
            <a:r>
              <a:rPr lang="zh-CN" altLang="en-US"/>
              <a:t>截头不截尾；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substr()</a:t>
            </a:r>
            <a:r>
              <a:rPr lang="zh-CN" altLang="en-US"/>
              <a:t>从几开始截几个；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其他几种类型：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null</a:t>
            </a:r>
            <a:r>
              <a:rPr lang="zh-CN" altLang="en-US"/>
              <a:t>：空值；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		undefined</a:t>
            </a:r>
            <a:r>
              <a:rPr lang="zh-CN" altLang="en-US"/>
              <a:t>：没有赋值；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boolean</a:t>
            </a:r>
            <a:r>
              <a:rPr lang="zh-CN" altLang="en-US"/>
              <a:t>：只有俩值：</a:t>
            </a:r>
            <a:r>
              <a:rPr lang="en-US" altLang="zh-CN"/>
              <a:t>true</a:t>
            </a:r>
            <a:r>
              <a:rPr lang="zh-CN" altLang="en-US"/>
              <a:t>，</a:t>
            </a:r>
            <a:r>
              <a:rPr lang="en-US" altLang="zh-CN"/>
              <a:t>flase;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3.js</a:t>
            </a:r>
            <a:r>
              <a:rPr lang="zh-CN" altLang="en-US">
                <a:sym typeface="+mn-ea"/>
              </a:rPr>
              <a:t>的一些内容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4.</a:t>
            </a:r>
            <a:r>
              <a:rPr lang="zh-CN" altLang="en-US" sz="3600">
                <a:solidFill>
                  <a:srgbClr val="FF0000"/>
                </a:solidFill>
              </a:rPr>
              <a:t>数组属性方法：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数组名字</a:t>
            </a:r>
            <a:r>
              <a:rPr lang="en-US" altLang="zh-CN"/>
              <a:t>.</a:t>
            </a:r>
            <a:r>
              <a:rPr lang="en-US" altLang="zh-CN"/>
              <a:t>length;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数组名字</a:t>
            </a:r>
            <a:r>
              <a:rPr lang="en-US" altLang="zh-CN"/>
              <a:t>[</a:t>
            </a:r>
            <a:r>
              <a:rPr lang="zh-CN" altLang="en-US">
                <a:sym typeface="+mn-ea"/>
              </a:rPr>
              <a:t>数组名字</a:t>
            </a:r>
            <a:r>
              <a:rPr lang="en-US" altLang="zh-CN"/>
              <a:t>.length-1]</a:t>
            </a:r>
            <a:r>
              <a:rPr lang="zh-CN" altLang="en-US"/>
              <a:t>数组最后一个值；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数组名字</a:t>
            </a:r>
            <a:r>
              <a:rPr lang="en-US" altLang="zh-CN">
                <a:sym typeface="+mn-ea"/>
              </a:rPr>
              <a:t>.pop()</a:t>
            </a:r>
            <a:r>
              <a:rPr lang="zh-CN" altLang="en-US">
                <a:sym typeface="+mn-ea"/>
              </a:rPr>
              <a:t>删除</a:t>
            </a:r>
            <a:r>
              <a:rPr lang="zh-CN" altLang="en-US">
                <a:sym typeface="+mn-ea"/>
              </a:rPr>
              <a:t>数组最后一个；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数组名字</a:t>
            </a:r>
            <a:r>
              <a:rPr lang="en-US" altLang="zh-CN">
                <a:sym typeface="+mn-ea"/>
              </a:rPr>
              <a:t>.shift()</a:t>
            </a:r>
            <a:r>
              <a:rPr lang="zh-CN" altLang="en-US">
                <a:sym typeface="+mn-ea"/>
              </a:rPr>
              <a:t>删除开头；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3.js</a:t>
            </a:r>
            <a:r>
              <a:rPr lang="zh-CN" altLang="en-US">
                <a:sym typeface="+mn-ea"/>
              </a:rPr>
              <a:t>的一些内容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5.</a:t>
            </a:r>
            <a:r>
              <a:rPr lang="zh-CN" altLang="en-US" sz="3600">
                <a:solidFill>
                  <a:srgbClr val="FF0000"/>
                </a:solidFill>
              </a:rPr>
              <a:t>运算符</a:t>
            </a:r>
            <a:r>
              <a:rPr lang="en-US" altLang="zh-CN" sz="3600">
                <a:solidFill>
                  <a:srgbClr val="FF0000"/>
                </a:solidFill>
              </a:rPr>
              <a:t>:</a:t>
            </a:r>
            <a:endParaRPr lang="en-US" altLang="zh-CN" sz="3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		+	&amp;&amp;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-	!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*	+=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/	-=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%	==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&lt;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|| 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en-US" altLang="zh-CN" sz="3600">
                <a:solidFill>
                  <a:srgbClr val="FF0000"/>
                </a:solidFill>
              </a:rPr>
              <a:t>ps→HTML+css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→js</a:t>
            </a:r>
            <a:r>
              <a:rPr lang="en-US" altLang="zh-CN"/>
              <a:t>		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1.photoshop</a:t>
            </a:r>
            <a:r>
              <a:rPr lang="zh-CN" altLang="en-US"/>
              <a:t>截图用法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导入图片</a:t>
            </a:r>
            <a:endParaRPr lang="zh-CN" altLang="en-US"/>
          </a:p>
          <a:p>
            <a:r>
              <a:rPr lang="en-US" altLang="zh-CN"/>
              <a:t>2.ctrl+r</a:t>
            </a:r>
            <a:r>
              <a:rPr lang="zh-CN" altLang="en-US"/>
              <a:t>出现标尺线。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切图：左边工具栏》第五个》切片工具（先用标尺线包围要切图形）。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保存：</a:t>
            </a:r>
            <a:r>
              <a:rPr lang="en-US" altLang="zh-CN"/>
              <a:t>Ctrl+shift+alt+s(</a:t>
            </a:r>
            <a:r>
              <a:rPr lang="zh-CN" altLang="en-US"/>
              <a:t>如果要保存多个切图，用</a:t>
            </a:r>
            <a:r>
              <a:rPr lang="en-US" altLang="zh-CN"/>
              <a:t>shift</a:t>
            </a:r>
            <a:r>
              <a:rPr lang="zh-CN" altLang="en-US"/>
              <a:t>进行多选。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>
                <a:solidFill>
                  <a:srgbClr val="FF0000"/>
                </a:solidFill>
              </a:rPr>
              <a:t>注意</a:t>
            </a:r>
            <a:r>
              <a:rPr lang="zh-CN" altLang="en-US"/>
              <a:t>：</a:t>
            </a:r>
            <a:r>
              <a:rPr lang="en-US" altLang="zh-CN"/>
              <a:t>A.</a:t>
            </a:r>
            <a:r>
              <a:rPr lang="zh-CN" altLang="en-US"/>
              <a:t>选择图片格式为：</a:t>
            </a:r>
            <a:r>
              <a:rPr lang="en-US" altLang="zh-CN"/>
              <a:t>jpg</a:t>
            </a:r>
            <a:r>
              <a:rPr lang="zh-CN" altLang="en-US"/>
              <a:t>，</a:t>
            </a:r>
            <a:r>
              <a:rPr lang="en-US" altLang="zh-CN"/>
              <a:t>png-8,png-24</a:t>
            </a:r>
            <a:r>
              <a:rPr lang="zh-CN" altLang="en-US"/>
              <a:t>。</a:t>
            </a:r>
            <a:r>
              <a:rPr lang="en-US" altLang="zh-CN"/>
              <a:t>B.</a:t>
            </a:r>
            <a:r>
              <a:rPr lang="zh-CN" altLang="en-US"/>
              <a:t>如果要透明图片，点击左边工具栏第一个》点击图片》找头部下面一行》找选择图片后图层点开》找右边工具栏图层》点击去图层》切图。</a:t>
            </a:r>
            <a:r>
              <a:rPr lang="en-US" altLang="zh-CN"/>
              <a:t>C.</a:t>
            </a:r>
            <a:r>
              <a:rPr lang="zh-CN" altLang="en-US"/>
              <a:t>用</a:t>
            </a:r>
            <a:r>
              <a:rPr lang="en-US" altLang="zh-CN"/>
              <a:t>ps</a:t>
            </a:r>
            <a:r>
              <a:rPr lang="zh-CN" altLang="en-US"/>
              <a:t>要改单位：头部导航》编辑》首选项》单位标尺。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2.HTML+css</a:t>
            </a:r>
            <a:r>
              <a:rPr lang="zh-CN" altLang="en-US"/>
              <a:t>部分内容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1.</a:t>
            </a:r>
            <a:r>
              <a:rPr lang="zh-CN" altLang="en-US" sz="3600">
                <a:solidFill>
                  <a:srgbClr val="FF0000"/>
                </a:solidFill>
              </a:rPr>
              <a:t>块与行内转换方式：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块：</a:t>
            </a:r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block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行内：</a:t>
            </a:r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inline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r>
              <a:rPr lang="zh-CN" altLang="en-US"/>
              <a:t>行内块：</a:t>
            </a:r>
            <a:r>
              <a:rPr lang="en-US" altLang="zh-CN"/>
              <a:t>display</a:t>
            </a:r>
            <a:r>
              <a:rPr lang="zh-CN" altLang="en-US"/>
              <a:t>：</a:t>
            </a:r>
            <a:r>
              <a:rPr lang="en-US" altLang="zh-CN"/>
              <a:t>inline-block;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2.HTML+css</a:t>
            </a:r>
            <a:r>
              <a:rPr lang="zh-CN" altLang="en-US">
                <a:sym typeface="+mn-ea"/>
              </a:rPr>
              <a:t>部分内容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2.</a:t>
            </a:r>
            <a:r>
              <a:rPr lang="zh-CN" altLang="en-US" sz="3600">
                <a:solidFill>
                  <a:srgbClr val="FF0000"/>
                </a:solidFill>
              </a:rPr>
              <a:t>头部实现方式：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1.body</a:t>
            </a:r>
            <a:r>
              <a:rPr lang="zh-CN" altLang="en-US"/>
              <a:t>里内容：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		</a:t>
            </a:r>
            <a:r>
              <a:rPr lang="en-US" altLang="zh-CN">
                <a:solidFill>
                  <a:srgbClr val="FF0000"/>
                </a:solidFill>
              </a:rPr>
              <a:t>&lt;div&gt;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				&lt;ul&gt;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					&lt;li&gt;&lt;/li&gt;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				&lt;/ul&gt;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			&lt;/div&gt;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endParaRPr lang="zh-CN" altLang="en-US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2060"/>
                </a:solidFill>
              </a:rPr>
              <a:t>		</a:t>
            </a:r>
            <a:endParaRPr lang="en-US" altLang="zh-CN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2.css</a:t>
            </a:r>
            <a:r>
              <a:rPr lang="zh-CN" altLang="en-US"/>
              <a:t>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设置</a:t>
            </a:r>
            <a:r>
              <a:rPr lang="en-US" altLang="zh-CN"/>
              <a:t>div</a:t>
            </a:r>
            <a:r>
              <a:rPr lang="zh-CN" altLang="en-US"/>
              <a:t>宽为</a:t>
            </a:r>
            <a:r>
              <a:rPr lang="en-US" altLang="zh-CN"/>
              <a:t>100%</a:t>
            </a:r>
            <a:r>
              <a:rPr lang="zh-CN" altLang="en-US"/>
              <a:t>；</a:t>
            </a:r>
            <a:r>
              <a:rPr lang="en-US" altLang="zh-CN">
                <a:solidFill>
                  <a:srgbClr val="FF0000"/>
                </a:solidFill>
              </a:rPr>
              <a:t>width:100%;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设置</a:t>
            </a:r>
            <a:r>
              <a:rPr lang="en-US" altLang="zh-CN"/>
              <a:t>ul</a:t>
            </a:r>
            <a:r>
              <a:rPr lang="zh-CN" altLang="en-US"/>
              <a:t>宽为：</a:t>
            </a:r>
            <a:r>
              <a:rPr lang="en-US" altLang="zh-CN"/>
              <a:t>1200px  </a:t>
            </a:r>
            <a:r>
              <a:rPr lang="zh-CN" altLang="en-US"/>
              <a:t>居中</a:t>
            </a:r>
            <a:r>
              <a:rPr lang="en-US" altLang="zh-CN"/>
              <a:t>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width:1200%;margin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0px auto;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设置</a:t>
            </a:r>
            <a:r>
              <a:rPr lang="en-US" altLang="zh-CN"/>
              <a:t>li</a:t>
            </a:r>
            <a:r>
              <a:rPr lang="zh-CN" altLang="en-US"/>
              <a:t>浮动；可浮左，也可浮右；</a:t>
            </a:r>
            <a:r>
              <a:rPr lang="en-US" altLang="zh-CN">
                <a:solidFill>
                  <a:srgbClr val="FF0000"/>
                </a:solidFill>
              </a:rPr>
              <a:t>float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left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en-US" altLang="zh-CN">
                <a:solidFill>
                  <a:srgbClr val="FF0000"/>
                </a:solidFill>
              </a:rPr>
              <a:t>&amp;&amp;float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right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	</a:t>
            </a:r>
            <a:r>
              <a:rPr lang="zh-CN" altLang="en-US" sz="3600">
                <a:solidFill>
                  <a:srgbClr val="FF0000"/>
                </a:solidFill>
              </a:rPr>
              <a:t>注意：</a:t>
            </a:r>
            <a:endParaRPr lang="zh-CN" altLang="en-US" sz="3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			</a:t>
            </a:r>
            <a:r>
              <a:rPr lang="zh-CN" altLang="en-US" sz="1800">
                <a:solidFill>
                  <a:srgbClr val="002060"/>
                </a:solidFill>
              </a:rPr>
              <a:t>添加内容前要先加边框看看（不是老师所讲内容）适当调整位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			</a:t>
            </a:r>
            <a:r>
              <a:rPr lang="zh-CN" altLang="en-US" sz="1800">
                <a:solidFill>
                  <a:srgbClr val="002060"/>
                </a:solidFill>
              </a:rPr>
              <a:t>置，然后去边框。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			</a:t>
            </a:r>
            <a:r>
              <a:rPr lang="zh-CN" altLang="en-US" sz="1800">
                <a:solidFill>
                  <a:srgbClr val="002060"/>
                </a:solidFill>
              </a:rPr>
              <a:t>写代码：</a:t>
            </a:r>
            <a:r>
              <a:rPr lang="en-US" altLang="zh-CN" sz="1800">
                <a:solidFill>
                  <a:srgbClr val="002060"/>
                </a:solidFill>
              </a:rPr>
              <a:t>*{magin:opx;padding:0px;}</a:t>
            </a:r>
            <a:r>
              <a:rPr lang="zh-CN" altLang="en-US" sz="1800">
                <a:solidFill>
                  <a:srgbClr val="002060"/>
                </a:solidFill>
              </a:rPr>
              <a:t>去头部与</a:t>
            </a:r>
            <a:r>
              <a:rPr lang="en-US" altLang="zh-CN" sz="1800">
                <a:solidFill>
                  <a:srgbClr val="002060"/>
                </a:solidFill>
              </a:rPr>
              <a:t>body</a:t>
            </a:r>
            <a:r>
              <a:rPr lang="zh-CN" altLang="en-US" sz="1800">
                <a:solidFill>
                  <a:srgbClr val="002060"/>
                </a:solidFill>
              </a:rPr>
              <a:t>空白，也防止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			</a:t>
            </a:r>
            <a:r>
              <a:rPr lang="zh-CN" altLang="en-US" sz="1800">
                <a:solidFill>
                  <a:srgbClr val="002060"/>
                </a:solidFill>
              </a:rPr>
              <a:t>其他位置有空白。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			</a:t>
            </a:r>
            <a:r>
              <a:rPr lang="zh-CN" altLang="en-US" sz="1800">
                <a:solidFill>
                  <a:srgbClr val="002060"/>
                </a:solidFill>
              </a:rPr>
              <a:t>清理浮动在父级清理，代码：父级：</a:t>
            </a:r>
            <a:r>
              <a:rPr lang="en-US" altLang="zh-CN" sz="1800">
                <a:solidFill>
                  <a:srgbClr val="002060"/>
                </a:solidFill>
              </a:rPr>
              <a:t>after{display</a:t>
            </a:r>
            <a:r>
              <a:rPr lang="zh-CN" altLang="en-US" sz="1800">
                <a:solidFill>
                  <a:srgbClr val="002060"/>
                </a:solidFill>
              </a:rPr>
              <a:t>：</a:t>
            </a:r>
            <a:r>
              <a:rPr lang="en-US" altLang="zh-CN" sz="1800">
                <a:solidFill>
                  <a:srgbClr val="002060"/>
                </a:solidFill>
              </a:rPr>
              <a:t>block</a:t>
            </a:r>
            <a:r>
              <a:rPr lang="zh-CN" altLang="en-US" sz="1800">
                <a:solidFill>
                  <a:srgbClr val="002060"/>
                </a:solidFill>
              </a:rPr>
              <a:t>；</a:t>
            </a:r>
            <a:r>
              <a:rPr lang="en-US" altLang="zh-CN" sz="1800">
                <a:solidFill>
                  <a:srgbClr val="002060"/>
                </a:solidFill>
              </a:rPr>
              <a:t>clear</a:t>
            </a:r>
            <a:r>
              <a:rPr lang="zh-CN" altLang="en-US" sz="1800">
                <a:solidFill>
                  <a:srgbClr val="002060"/>
                </a:solidFill>
              </a:rPr>
              <a:t>：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			both;content:“”</a:t>
            </a:r>
            <a:r>
              <a:rPr lang="zh-CN" altLang="en-US" sz="1800">
                <a:solidFill>
                  <a:srgbClr val="002060"/>
                </a:solidFill>
              </a:rPr>
              <a:t>；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	</a:t>
            </a:r>
            <a:endParaRPr lang="en-US" altLang="zh-CN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html+css</a:t>
            </a:r>
            <a:r>
              <a:rPr lang="zh-CN" altLang="en-US"/>
              <a:t>部分内容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3.padding</a:t>
            </a:r>
            <a:r>
              <a:rPr lang="zh-CN" altLang="en-US" sz="3600">
                <a:solidFill>
                  <a:srgbClr val="FF0000"/>
                </a:solidFill>
              </a:rPr>
              <a:t>，</a:t>
            </a:r>
            <a:r>
              <a:rPr lang="en-US" altLang="zh-CN" sz="3600">
                <a:solidFill>
                  <a:srgbClr val="FF0000"/>
                </a:solidFill>
              </a:rPr>
              <a:t>margin</a:t>
            </a:r>
            <a:r>
              <a:rPr lang="zh-CN" altLang="en-US" sz="3600">
                <a:solidFill>
                  <a:srgbClr val="FF0000"/>
                </a:solidFill>
              </a:rPr>
              <a:t>用法：</a:t>
            </a:r>
            <a:endParaRPr lang="zh-CN" altLang="en-US" sz="36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	</a:t>
            </a:r>
            <a:r>
              <a:rPr lang="en-US" altLang="zh-CN" sz="2000">
                <a:solidFill>
                  <a:srgbClr val="002060"/>
                </a:solidFill>
              </a:rPr>
              <a:t>padding</a:t>
            </a:r>
            <a:r>
              <a:rPr lang="zh-CN" altLang="en-US" sz="2000">
                <a:solidFill>
                  <a:srgbClr val="002060"/>
                </a:solidFill>
              </a:rPr>
              <a:t>：</a:t>
            </a:r>
            <a:endParaRPr lang="zh-CN" altLang="en-US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</a:t>
            </a:r>
            <a:r>
              <a:rPr lang="zh-CN" altLang="en-US" sz="2000">
                <a:solidFill>
                  <a:srgbClr val="002060"/>
                </a:solidFill>
              </a:rPr>
              <a:t>一个值时：先上后右，在下最后左；</a:t>
            </a:r>
            <a:endParaRPr lang="zh-CN" altLang="en-US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</a:t>
            </a:r>
            <a:endParaRPr lang="en-US" altLang="zh-CN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</a:t>
            </a:r>
            <a:r>
              <a:rPr lang="zh-CN" altLang="en-US" sz="2000">
                <a:solidFill>
                  <a:srgbClr val="002060"/>
                </a:solidFill>
              </a:rPr>
              <a:t>两个值时：</a:t>
            </a:r>
            <a:r>
              <a:rPr lang="zh-CN" altLang="en-US" sz="2000">
                <a:solidFill>
                  <a:srgbClr val="002060"/>
                </a:solidFill>
                <a:sym typeface="+mn-ea"/>
              </a:rPr>
              <a:t>先上下，在左右；</a:t>
            </a:r>
            <a:endParaRPr lang="zh-CN" altLang="en-US" sz="200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>
              <a:solidFill>
                <a:srgbClr val="00206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002060"/>
                </a:solidFill>
                <a:sym typeface="+mn-ea"/>
              </a:rPr>
              <a:t>三个值时：上，左右，下；</a:t>
            </a:r>
            <a:endParaRPr lang="zh-CN" altLang="en-US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					</a:t>
            </a:r>
            <a:endParaRPr lang="en-US" altLang="zh-CN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</a:t>
            </a:r>
            <a:r>
              <a:rPr lang="zh-CN" altLang="en-US" sz="2000">
                <a:solidFill>
                  <a:srgbClr val="002060"/>
                </a:solidFill>
              </a:rPr>
              <a:t>四个值时：上右下左；</a:t>
            </a:r>
            <a:r>
              <a:rPr lang="en-US" altLang="zh-CN" sz="2000">
                <a:solidFill>
                  <a:srgbClr val="002060"/>
                </a:solidFill>
              </a:rPr>
              <a:t>					</a:t>
            </a:r>
            <a:endParaRPr lang="en-US" altLang="zh-CN" sz="20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002060"/>
                </a:solidFill>
              </a:rPr>
              <a:t>								margin</a:t>
            </a:r>
            <a:r>
              <a:rPr lang="zh-CN" altLang="en-US" sz="2000">
                <a:solidFill>
                  <a:srgbClr val="002060"/>
                </a:solidFill>
              </a:rPr>
              <a:t>：同上；</a:t>
            </a:r>
            <a:endParaRPr lang="zh-CN" alt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html+css</a:t>
            </a:r>
            <a:r>
              <a:rPr lang="zh-CN" altLang="en-US">
                <a:sym typeface="+mn-ea"/>
              </a:rPr>
              <a:t>部分内容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4.</a:t>
            </a:r>
            <a:r>
              <a:rPr lang="zh-CN" altLang="en-US" sz="3600">
                <a:solidFill>
                  <a:srgbClr val="FF0000"/>
                </a:solidFill>
              </a:rPr>
              <a:t>图片居中：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r>
              <a:rPr lang="en-US" altLang="zh-CN"/>
              <a:t>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align:absmiddle;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5.</a:t>
            </a:r>
            <a:r>
              <a:rPr lang="zh-CN" altLang="en-US" sz="3600">
                <a:solidFill>
                  <a:srgbClr val="FF0000"/>
                </a:solidFill>
              </a:rPr>
              <a:t>不用</a:t>
            </a:r>
            <a:r>
              <a:rPr lang="en-US" altLang="zh-CN" sz="3600">
                <a:solidFill>
                  <a:srgbClr val="FF0000"/>
                </a:solidFill>
              </a:rPr>
              <a:t>a</a:t>
            </a:r>
            <a:r>
              <a:rPr lang="zh-CN" altLang="en-US" sz="3600">
                <a:solidFill>
                  <a:srgbClr val="FF0000"/>
                </a:solidFill>
              </a:rPr>
              <a:t>标签的手形：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cursor:pointer;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3.js</a:t>
            </a:r>
            <a:r>
              <a:rPr lang="zh-CN" altLang="en-US"/>
              <a:t>的一些内容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1.</a:t>
            </a:r>
            <a:r>
              <a:rPr lang="zh-CN" altLang="en-US" sz="3600">
                <a:solidFill>
                  <a:srgbClr val="FF0000"/>
                </a:solidFill>
              </a:rPr>
              <a:t>三种输出方式：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A.alert</a:t>
            </a:r>
            <a:r>
              <a:rPr lang="zh-CN" altLang="en-US"/>
              <a:t>（）；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B.document.write();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C.console.log();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		</a:t>
            </a:r>
            <a:r>
              <a:rPr lang="zh-CN" altLang="en-US"/>
              <a:t>注意：三种输出方式都有提示作用；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3.js</a:t>
            </a:r>
            <a:r>
              <a:rPr lang="zh-CN" altLang="en-US">
                <a:sym typeface="+mn-ea"/>
              </a:rPr>
              <a:t>的一些内容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2.</a:t>
            </a:r>
            <a:r>
              <a:rPr lang="zh-CN" altLang="en-US" sz="3600">
                <a:solidFill>
                  <a:srgbClr val="FF0000"/>
                </a:solidFill>
              </a:rPr>
              <a:t>四种获取元素方式：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A.document.getElementsByClassName()[];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B.document.get</a:t>
            </a:r>
            <a:r>
              <a:rPr lang="en-US" altLang="zh-CN">
                <a:sym typeface="+mn-ea"/>
              </a:rPr>
              <a:t>ElementsByTagName()[];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C.document.getElementById();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	D.document.getElementsByName();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立体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875A8"/>
      </a:accent2>
      <a:accent3>
        <a:srgbClr val="FFFFFF"/>
      </a:accent3>
      <a:accent4>
        <a:srgbClr val="000000"/>
      </a:accent4>
      <a:accent5>
        <a:srgbClr val="D9EDEE"/>
      </a:accent5>
      <a:accent6>
        <a:srgbClr val="316896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6F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3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875A8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316896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WPS 演示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立体地图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2019-04-07T10:42:23Z</dcterms:created>
  <dcterms:modified xsi:type="dcterms:W3CDTF">2019-04-07T13:43:23Z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