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928F19-F61E-4B5F-AF0F-9BA55CE530AD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D32B21A-7E25-47D4-BC91-06118420E5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北科宿舍學生餐廳 網頁設計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106590010 </a:t>
            </a:r>
            <a:r>
              <a:rPr lang="zh-TW" altLang="en-US" dirty="0" smtClean="0"/>
              <a:t>林孜頤</a:t>
            </a:r>
            <a:endParaRPr lang="en-US" altLang="zh-TW" dirty="0" smtClean="0"/>
          </a:p>
          <a:p>
            <a:r>
              <a:rPr lang="en-US" altLang="zh-TW" dirty="0" smtClean="0"/>
              <a:t>106590030 </a:t>
            </a:r>
            <a:r>
              <a:rPr lang="zh-TW" altLang="en-US" dirty="0" smtClean="0"/>
              <a:t>陳姵文</a:t>
            </a:r>
            <a:endParaRPr lang="en-US" altLang="zh-TW" dirty="0" smtClean="0"/>
          </a:p>
          <a:p>
            <a:r>
              <a:rPr lang="en-US" altLang="zh-TW" dirty="0" smtClean="0"/>
              <a:t>106590046 </a:t>
            </a:r>
            <a:r>
              <a:rPr lang="zh-TW" altLang="en-US" dirty="0" smtClean="0"/>
              <a:t>吳樂佳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網頁成品展示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37" t="14619" r="13541"/>
          <a:stretch>
            <a:fillRect/>
          </a:stretch>
        </p:blipFill>
        <p:spPr bwMode="auto">
          <a:xfrm>
            <a:off x="1000100" y="1928802"/>
            <a:ext cx="7215238" cy="43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設計稿</a:t>
            </a:r>
            <a:endParaRPr lang="zh-TW" altLang="en-US" dirty="0"/>
          </a:p>
        </p:txBody>
      </p:sp>
      <p:pic>
        <p:nvPicPr>
          <p:cNvPr id="4" name="內容版面配置區 3" descr="detai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042" y="1500174"/>
            <a:ext cx="3938784" cy="5082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如何製作圖片幻燈片</a:t>
            </a:r>
            <a:endParaRPr lang="zh-TW" altLang="en-US" dirty="0"/>
          </a:p>
        </p:txBody>
      </p:sp>
      <p:pic>
        <p:nvPicPr>
          <p:cNvPr id="4" name="內容版面配置區 3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5" y="3071810"/>
            <a:ext cx="8543745" cy="14851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幻燈片設定</a:t>
            </a:r>
            <a:endParaRPr lang="zh-TW" altLang="en-US" dirty="0"/>
          </a:p>
        </p:txBody>
      </p:sp>
      <p:pic>
        <p:nvPicPr>
          <p:cNvPr id="4" name="內容版面配置區 3" descr="PP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1495992"/>
            <a:ext cx="4658415" cy="50762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 descr="PPT2.jpg"/>
          <p:cNvPicPr>
            <a:picLocks noGrp="1" noChangeAspect="1"/>
          </p:cNvPicPr>
          <p:nvPr>
            <p:ph idx="1"/>
          </p:nvPr>
        </p:nvPicPr>
        <p:blipFill>
          <a:blip r:embed="rId2"/>
          <a:srcRect l="6259" r="6363"/>
          <a:stretch>
            <a:fillRect/>
          </a:stretch>
        </p:blipFill>
        <p:spPr>
          <a:xfrm>
            <a:off x="256453" y="4429132"/>
            <a:ext cx="8601827" cy="1500198"/>
          </a:xfrm>
        </p:spPr>
      </p:pic>
      <p:pic>
        <p:nvPicPr>
          <p:cNvPr id="5" name="內容版面配置區 3" descr="PP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714488"/>
            <a:ext cx="852965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回饋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14619" r="10937"/>
          <a:stretch>
            <a:fillRect/>
          </a:stretch>
        </p:blipFill>
        <p:spPr bwMode="auto">
          <a:xfrm>
            <a:off x="2039677" y="1500174"/>
            <a:ext cx="488977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4618" t="39073" r="13155" b="41540"/>
          <a:stretch>
            <a:fillRect/>
          </a:stretch>
        </p:blipFill>
        <p:spPr bwMode="auto">
          <a:xfrm>
            <a:off x="571472" y="4429132"/>
            <a:ext cx="77898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3286124"/>
            <a:ext cx="8234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4800" dirty="0" smtClean="0"/>
              <a:t>Thank you for your listening</a:t>
            </a:r>
            <a:endParaRPr lang="zh-TW" altLang="en-U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65</TotalTime>
  <Words>41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沉穩</vt:lpstr>
      <vt:lpstr>北科宿舍學生餐廳 網頁設計</vt:lpstr>
      <vt:lpstr>網頁成品展示</vt:lpstr>
      <vt:lpstr>設計稿</vt:lpstr>
      <vt:lpstr>如何製作圖片幻燈片</vt:lpstr>
      <vt:lpstr>幻燈片設定</vt:lpstr>
      <vt:lpstr>Icon設定</vt:lpstr>
      <vt:lpstr>button回饋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北科宿舍學生餐廳 網頁設計</dc:title>
  <dc:creator>Lenovo</dc:creator>
  <cp:lastModifiedBy>Lenovo</cp:lastModifiedBy>
  <cp:revision>8</cp:revision>
  <dcterms:created xsi:type="dcterms:W3CDTF">2019-04-18T04:22:23Z</dcterms:created>
  <dcterms:modified xsi:type="dcterms:W3CDTF">2019-04-18T05:27:35Z</dcterms:modified>
</cp:coreProperties>
</file>