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62" r:id="rId4"/>
    <p:sldId id="258" r:id="rId5"/>
    <p:sldId id="261" r:id="rId6"/>
    <p:sldId id="259" r:id="rId7"/>
    <p:sldId id="263" r:id="rId8"/>
    <p:sldId id="265" r:id="rId9"/>
    <p:sldId id="264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角化對角線角落矩形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1F928F19-F61E-4B5F-AF0F-9BA55CE530AD}" type="datetimeFigureOut">
              <a:rPr lang="zh-TW" altLang="en-US" smtClean="0"/>
              <a:pPr/>
              <a:t>2019/4/18</a:t>
            </a:fld>
            <a:endParaRPr lang="zh-TW" altLang="en-US"/>
          </a:p>
        </p:txBody>
      </p:sp>
      <p:sp>
        <p:nvSpPr>
          <p:cNvPr id="11" name="投影片編號版面配置區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1D32B21A-7E25-47D4-BC91-06118420E5C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2" name="頁尾版面配置區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928F19-F61E-4B5F-AF0F-9BA55CE530AD}" type="datetimeFigureOut">
              <a:rPr lang="zh-TW" altLang="en-US" smtClean="0"/>
              <a:pPr/>
              <a:t>2019/4/18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D32B21A-7E25-47D4-BC91-06118420E5C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928F19-F61E-4B5F-AF0F-9BA55CE530AD}" type="datetimeFigureOut">
              <a:rPr lang="zh-TW" altLang="en-US" smtClean="0"/>
              <a:pPr/>
              <a:t>2019/4/18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D32B21A-7E25-47D4-BC91-06118420E5C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928F19-F61E-4B5F-AF0F-9BA55CE530AD}" type="datetimeFigureOut">
              <a:rPr lang="zh-TW" altLang="en-US" smtClean="0"/>
              <a:pPr/>
              <a:t>2019/4/18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D32B21A-7E25-47D4-BC91-06118420E5C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1F928F19-F61E-4B5F-AF0F-9BA55CE530AD}" type="datetimeFigureOut">
              <a:rPr lang="zh-TW" altLang="en-US" smtClean="0"/>
              <a:pPr/>
              <a:t>2019/4/18</a:t>
            </a:fld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1D32B21A-7E25-47D4-BC91-06118420E5C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928F19-F61E-4B5F-AF0F-9BA55CE530AD}" type="datetimeFigureOut">
              <a:rPr lang="zh-TW" altLang="en-US" smtClean="0"/>
              <a:pPr/>
              <a:t>2019/4/18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1D32B21A-7E25-47D4-BC91-06118420E5C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928F19-F61E-4B5F-AF0F-9BA55CE530AD}" type="datetimeFigureOut">
              <a:rPr lang="zh-TW" altLang="en-US" smtClean="0"/>
              <a:pPr/>
              <a:t>2019/4/18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1D32B21A-7E25-47D4-BC91-06118420E5C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928F19-F61E-4B5F-AF0F-9BA55CE530AD}" type="datetimeFigureOut">
              <a:rPr lang="zh-TW" altLang="en-US" smtClean="0"/>
              <a:pPr/>
              <a:t>2019/4/18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D32B21A-7E25-47D4-BC91-06118420E5C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928F19-F61E-4B5F-AF0F-9BA55CE530AD}" type="datetimeFigureOut">
              <a:rPr lang="zh-TW" altLang="en-US" smtClean="0"/>
              <a:pPr/>
              <a:t>2019/4/18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D32B21A-7E25-47D4-BC91-06118420E5C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9" name="日期版面配置區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1F928F19-F61E-4B5F-AF0F-9BA55CE530AD}" type="datetimeFigureOut">
              <a:rPr lang="zh-TW" altLang="en-US" smtClean="0"/>
              <a:pPr/>
              <a:t>2019/4/18</a:t>
            </a:fld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1D32B21A-7E25-47D4-BC91-06118420E5C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1" name="頁尾版面配置區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3" name="圖片版面配置區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zh-TW" alt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按一下圖示以新增圖片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1F928F19-F61E-4B5F-AF0F-9BA55CE530AD}" type="datetimeFigureOut">
              <a:rPr lang="zh-TW" altLang="en-US" smtClean="0"/>
              <a:pPr/>
              <a:t>2019/4/18</a:t>
            </a:fld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1D32B21A-7E25-47D4-BC91-06118420E5C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角化對角線角落矩形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1F928F19-F61E-4B5F-AF0F-9BA55CE530AD}" type="datetimeFigureOut">
              <a:rPr lang="zh-TW" altLang="en-US" smtClean="0"/>
              <a:pPr/>
              <a:t>2019/4/18</a:t>
            </a:fld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1D32B21A-7E25-47D4-BC91-06118420E5C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北科宿舍學生餐廳 網頁設計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組員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106590010 </a:t>
            </a:r>
            <a:r>
              <a:rPr lang="zh-TW" altLang="en-US" dirty="0" smtClean="0"/>
              <a:t>林孜頤</a:t>
            </a:r>
            <a:endParaRPr lang="en-US" altLang="zh-TW" dirty="0" smtClean="0"/>
          </a:p>
          <a:p>
            <a:r>
              <a:rPr lang="en-US" altLang="zh-TW" dirty="0" smtClean="0"/>
              <a:t>106590030 </a:t>
            </a:r>
            <a:r>
              <a:rPr lang="zh-TW" altLang="en-US" dirty="0" smtClean="0"/>
              <a:t>陳姵文</a:t>
            </a:r>
            <a:endParaRPr lang="en-US" altLang="zh-TW" dirty="0" smtClean="0"/>
          </a:p>
          <a:p>
            <a:r>
              <a:rPr lang="en-US" altLang="zh-TW" dirty="0" smtClean="0"/>
              <a:t>106590046 </a:t>
            </a:r>
            <a:r>
              <a:rPr lang="zh-TW" altLang="en-US" dirty="0" smtClean="0"/>
              <a:t>吳樂佳</a:t>
            </a:r>
            <a:endParaRPr lang="zh-TW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網頁成品展示</a:t>
            </a:r>
            <a:endParaRPr lang="zh-TW" alt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10937" t="14619" r="13541"/>
          <a:stretch>
            <a:fillRect/>
          </a:stretch>
        </p:blipFill>
        <p:spPr bwMode="auto">
          <a:xfrm>
            <a:off x="1000100" y="1928802"/>
            <a:ext cx="7215238" cy="4347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設計稿</a:t>
            </a:r>
            <a:endParaRPr lang="zh-TW" altLang="en-US" dirty="0"/>
          </a:p>
        </p:txBody>
      </p:sp>
      <p:pic>
        <p:nvPicPr>
          <p:cNvPr id="4" name="內容版面配置區 3" descr="detail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2042" y="1500174"/>
            <a:ext cx="3938784" cy="508210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如何製作圖片幻燈片</a:t>
            </a:r>
            <a:endParaRPr lang="zh-TW" altLang="en-US" dirty="0"/>
          </a:p>
        </p:txBody>
      </p:sp>
      <p:pic>
        <p:nvPicPr>
          <p:cNvPr id="4" name="內容版面配置區 3" descr="PPT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535" y="3071810"/>
            <a:ext cx="8543745" cy="1485109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幻燈片設定</a:t>
            </a:r>
            <a:endParaRPr lang="zh-TW" altLang="en-US" dirty="0"/>
          </a:p>
        </p:txBody>
      </p:sp>
      <p:pic>
        <p:nvPicPr>
          <p:cNvPr id="4" name="內容版面配置區 3" descr="PPT4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7422" y="1495992"/>
            <a:ext cx="4658415" cy="5076280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Icon</a:t>
            </a:r>
            <a:r>
              <a:rPr lang="zh-TW" altLang="en-US" dirty="0" smtClean="0"/>
              <a:t>設定</a:t>
            </a:r>
            <a:endParaRPr lang="zh-TW" altLang="en-US" dirty="0"/>
          </a:p>
        </p:txBody>
      </p:sp>
      <p:pic>
        <p:nvPicPr>
          <p:cNvPr id="4" name="內容版面配置區 3" descr="PPT2.jpg"/>
          <p:cNvPicPr>
            <a:picLocks noGrp="1" noChangeAspect="1"/>
          </p:cNvPicPr>
          <p:nvPr>
            <p:ph idx="1"/>
          </p:nvPr>
        </p:nvPicPr>
        <p:blipFill>
          <a:blip r:embed="rId2"/>
          <a:srcRect l="6259" r="6363"/>
          <a:stretch>
            <a:fillRect/>
          </a:stretch>
        </p:blipFill>
        <p:spPr>
          <a:xfrm>
            <a:off x="256453" y="4429132"/>
            <a:ext cx="8601827" cy="1500198"/>
          </a:xfrm>
        </p:spPr>
      </p:pic>
      <p:pic>
        <p:nvPicPr>
          <p:cNvPr id="5" name="內容版面配置區 3" descr="PPT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20" y="1714488"/>
            <a:ext cx="8529654" cy="250033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button</a:t>
            </a:r>
            <a:r>
              <a:rPr lang="zh-TW" altLang="en-US" dirty="0" smtClean="0"/>
              <a:t>回饋</a:t>
            </a:r>
            <a:endParaRPr lang="zh-TW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9201" t="14619" r="10937"/>
          <a:stretch>
            <a:fillRect/>
          </a:stretch>
        </p:blipFill>
        <p:spPr bwMode="auto">
          <a:xfrm>
            <a:off x="2039677" y="1500174"/>
            <a:ext cx="4889777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 l="24618" t="39073" r="13155" b="41540"/>
          <a:stretch>
            <a:fillRect/>
          </a:stretch>
        </p:blipFill>
        <p:spPr bwMode="auto">
          <a:xfrm>
            <a:off x="571472" y="4429132"/>
            <a:ext cx="7789848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組員</a:t>
            </a:r>
            <a:r>
              <a:rPr lang="zh-TW" altLang="en-US" dirty="0" smtClean="0"/>
              <a:t>分工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4000503"/>
            <a:ext cx="8329642" cy="2172013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dirty="0" smtClean="0"/>
              <a:t>網頁撰寫 </a:t>
            </a:r>
            <a:r>
              <a:rPr lang="en-US" altLang="zh-TW" dirty="0" smtClean="0"/>
              <a:t>:</a:t>
            </a:r>
            <a:r>
              <a:rPr lang="zh-TW" altLang="en-US" dirty="0" smtClean="0"/>
              <a:t> 陳姵文</a:t>
            </a:r>
            <a:r>
              <a:rPr lang="en-US" altLang="zh-TW" dirty="0" smtClean="0"/>
              <a:t>(</a:t>
            </a:r>
            <a:r>
              <a:rPr lang="zh-TW" altLang="en-US" dirty="0" smtClean="0"/>
              <a:t>最新消息</a:t>
            </a:r>
            <a:r>
              <a:rPr lang="zh-TW" altLang="en-US" dirty="0" smtClean="0"/>
              <a:t>、</a:t>
            </a:r>
            <a:r>
              <a:rPr lang="zh-TW" altLang="en-US" dirty="0" smtClean="0"/>
              <a:t>首頁、意見箱</a:t>
            </a:r>
            <a:r>
              <a:rPr lang="en-US" altLang="zh-TW" dirty="0" smtClean="0"/>
              <a:t>)</a:t>
            </a:r>
            <a:r>
              <a:rPr lang="zh-TW" altLang="en-US" dirty="0" smtClean="0"/>
              <a:t>、吳樂佳</a:t>
            </a:r>
            <a:r>
              <a:rPr lang="en-US" altLang="zh-TW" dirty="0" smtClean="0"/>
              <a:t>(</a:t>
            </a:r>
            <a:r>
              <a:rPr lang="zh-TW" altLang="en-US" dirty="0" smtClean="0"/>
              <a:t>餐廳介紹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版面設計 </a:t>
            </a:r>
            <a:r>
              <a:rPr lang="en-US" altLang="zh-TW" dirty="0" smtClean="0"/>
              <a:t>:</a:t>
            </a:r>
            <a:r>
              <a:rPr lang="zh-TW" altLang="en-US" dirty="0" smtClean="0"/>
              <a:t> 林孜頤</a:t>
            </a:r>
            <a:endParaRPr lang="en-US" altLang="zh-TW" dirty="0" smtClean="0"/>
          </a:p>
          <a:p>
            <a:r>
              <a:rPr lang="en-US" altLang="zh-TW" dirty="0" smtClean="0"/>
              <a:t>PPT</a:t>
            </a:r>
            <a:r>
              <a:rPr lang="zh-TW" altLang="en-US" dirty="0" smtClean="0"/>
              <a:t> </a:t>
            </a:r>
            <a:r>
              <a:rPr lang="en-US" altLang="zh-TW" dirty="0" smtClean="0"/>
              <a:t>:</a:t>
            </a:r>
            <a:r>
              <a:rPr lang="zh-TW" altLang="en-US" dirty="0" smtClean="0"/>
              <a:t> 林孜頤</a:t>
            </a:r>
            <a:endParaRPr lang="en-US" altLang="zh-TW" dirty="0" smtClean="0"/>
          </a:p>
          <a:p>
            <a:r>
              <a:rPr lang="zh-TW" altLang="en-US" dirty="0" smtClean="0"/>
              <a:t>報告</a:t>
            </a:r>
            <a:r>
              <a:rPr lang="en-US" altLang="zh-TW" dirty="0" smtClean="0"/>
              <a:t>:</a:t>
            </a:r>
            <a:r>
              <a:rPr lang="zh-TW" altLang="en-US" dirty="0" smtClean="0"/>
              <a:t> 林孜頤、陳姵文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14824" t="18544" b="39217"/>
          <a:stretch>
            <a:fillRect/>
          </a:stretch>
        </p:blipFill>
        <p:spPr bwMode="auto">
          <a:xfrm>
            <a:off x="500034" y="1714488"/>
            <a:ext cx="8143932" cy="2152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00034" y="3286124"/>
            <a:ext cx="8234370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TW" sz="4800" dirty="0" smtClean="0"/>
              <a:t>Thank you for your listening</a:t>
            </a:r>
            <a:endParaRPr lang="zh-TW" altLang="en-US" sz="48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沉穩">
  <a:themeElements>
    <a:clrScheme name="沉穩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沉穩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沉穩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70</TotalTime>
  <Words>84</Words>
  <Application>Microsoft Office PowerPoint</Application>
  <PresentationFormat>如螢幕大小 (4:3)</PresentationFormat>
  <Paragraphs>16</Paragraphs>
  <Slides>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0" baseType="lpstr">
      <vt:lpstr>沉穩</vt:lpstr>
      <vt:lpstr>北科宿舍學生餐廳 網頁設計</vt:lpstr>
      <vt:lpstr>網頁成品展示</vt:lpstr>
      <vt:lpstr>設計稿</vt:lpstr>
      <vt:lpstr>如何製作圖片幻燈片</vt:lpstr>
      <vt:lpstr>幻燈片設定</vt:lpstr>
      <vt:lpstr>Icon設定</vt:lpstr>
      <vt:lpstr>button回饋</vt:lpstr>
      <vt:lpstr>組員分工</vt:lpstr>
      <vt:lpstr>投影片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北科宿舍學生餐廳 網頁設計</dc:title>
  <dc:creator>Lenovo</dc:creator>
  <cp:lastModifiedBy>Lenovo</cp:lastModifiedBy>
  <cp:revision>9</cp:revision>
  <dcterms:created xsi:type="dcterms:W3CDTF">2019-04-18T04:22:23Z</dcterms:created>
  <dcterms:modified xsi:type="dcterms:W3CDTF">2019-04-18T05:35:07Z</dcterms:modified>
</cp:coreProperties>
</file>