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EA64-E94D-4C98-A397-1E77FB5F1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767356-5B6B-46D1-BB40-7C2082941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3019A-7F8E-4A9F-BCC5-FC64E7D2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7699D-E9D4-488F-A1C0-4F844DA8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97D6-957B-48A9-BC2F-D7D3EB86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8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7AE92-25C4-4B04-9980-E33E0B4C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60325-22A1-4468-8818-866C3E2A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B1C4D-FC56-407F-87F1-7739A714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22777-D44E-47B4-AF92-3E8FEAC2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8AEF2-3979-4F3D-8C41-1AE283A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6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BB6506-2A0D-48D8-ADD0-47E003850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700F3-B8B1-4493-AF3C-75A337267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BC884-8FD1-4337-89A7-0DA16046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9ECF0-2793-45D6-BC52-50882AE3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A0326-7404-43CE-A431-08B9865C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7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D6A6-E62D-441B-9641-F754E28D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DA237-E19D-48CA-A5DB-A8F9B8C9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53943-9B44-4C2A-8928-BF4D42A4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68D6F-2CCD-48D4-A572-0A94731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9A4C-E4D5-4893-9E1B-51537CD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20D7-6D06-4566-8798-1543DEDD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22E10-A598-4736-B168-6402DF0F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07C53-D23E-4CE7-99A8-634DA846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6ADEC-B8B1-4C99-A713-6D2A33C2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3C543-EAA9-446C-8204-E7391CA8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136D8-EFF4-4907-945A-3B3B9485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687C-90F4-481C-A88D-805954F4E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3ED95-B4C9-41B0-9A12-1FEE3ED8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A26A1-FB0A-4F36-9516-19437792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87090-E11C-430D-AE43-BC117436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A4A7B5-6E7D-43A6-819B-8072BAB1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D39B-814E-4337-896F-BC3898C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4DACB-AEC5-4F3E-8F58-13B37AD4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7137A-7672-471E-BE1A-0CE75E9BD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E56048-AA4C-49A1-A82D-F6B967D10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E8D784-1DA9-454F-A97E-C304408F3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FF1E6E-F449-41A2-ACDE-C02A70B4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54B4F4-4C1B-4831-8391-A68ADEE8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67475-9F7E-427D-AA23-52C94822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7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990D0-6464-4BAA-8F3B-A5443E8B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C309CA-40D5-41B3-8486-41F9E6E0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3F3ED2-4A3C-470C-BC44-A2C93514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36DBDB-0138-4279-83B6-96B5AC49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B164DA-5335-468D-8F99-2BA3A89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D07F92-6FC9-4D99-B23A-FB1E9207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85558-754E-4F85-8489-87847015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8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0596D-C456-4FCF-9C3C-CB294E35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8B94A-97F7-4E90-8B1E-74F0432F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47CA3-5B47-4443-8012-2E47B863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7863F-00EB-4CF5-9997-02F5AA6C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D5D68-D932-4492-8CC5-9C4EF1F5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D7987-CDC4-4969-9831-43AEEECD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9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8D53C-0926-4746-9E28-9117F2B8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695AF0-FFCC-4E5B-9697-DA0034230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956F76-3CD9-40CF-A9DE-095E648E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18225-06AC-408A-8128-CD82ACB9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1CD76-F938-4554-8BE9-6F147A39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85387-B502-4965-9C0F-B2EA3AA8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E8CA37-3845-418B-858C-98CFE41C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F850F-3BEC-4A62-8547-B0E79AF2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5F14A-ECFC-41BF-A0E8-D457F79D4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8F45-68B6-435C-807B-0156127C5EC2}" type="datetimeFigureOut">
              <a:rPr lang="zh-CN" altLang="en-US" smtClean="0"/>
              <a:t>2018/5/3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D9B35-1D35-41D8-9D5D-6C52CE33A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FFDFC-B84B-41E1-BA7F-54583A263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6C36-92DC-4FF3-8250-9A299B1C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D6D52-5D18-4F1B-825B-180A1ACFD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语言图书馆管理系统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0FE82-488D-49F5-8CF7-7DD96DC71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操作显示</a:t>
            </a:r>
          </a:p>
        </p:txBody>
      </p:sp>
    </p:spTree>
    <p:extLst>
      <p:ext uri="{BB962C8B-B14F-4D97-AF65-F5344CB8AC3E}">
        <p14:creationId xmlns:p14="http://schemas.microsoft.com/office/powerpoint/2010/main" val="7131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6ED78-76A9-41C0-BCF4-F64D607A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667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BE2D9-3F38-42B2-834C-671D93D7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3789"/>
          </a:xfrm>
        </p:spPr>
        <p:txBody>
          <a:bodyPr/>
          <a:lstStyle/>
          <a:p>
            <a:r>
              <a:rPr lang="zh-CN" altLang="en-US" dirty="0"/>
              <a:t>系统界面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02A930AE-37A7-4131-8D4E-AD66FDCB36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3" r="16933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7C321-259F-48D6-B9D8-545E1EA7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5526"/>
            <a:ext cx="3932237" cy="3763462"/>
          </a:xfrm>
        </p:spPr>
        <p:txBody>
          <a:bodyPr/>
          <a:lstStyle/>
          <a:p>
            <a:r>
              <a:rPr lang="zh-CN" altLang="en-US" dirty="0"/>
              <a:t>此系统采用黑白简约界面，在左上角显示</a:t>
            </a:r>
          </a:p>
        </p:txBody>
      </p:sp>
    </p:spTree>
    <p:extLst>
      <p:ext uri="{BB962C8B-B14F-4D97-AF65-F5344CB8AC3E}">
        <p14:creationId xmlns:p14="http://schemas.microsoft.com/office/powerpoint/2010/main" val="200490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EC539-4FED-47D8-9A7E-AB4FB539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管理员界面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08126506-F527-4901-8177-6E12A27157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0" r="16140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97F50-7897-47C3-B54C-0BAAF403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85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8EBCE-105C-4E4D-8418-CDA14C6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添加书籍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7E6A8-5129-4DAC-B224-23394DC3F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" name="图片占位符 33">
            <a:extLst>
              <a:ext uri="{FF2B5EF4-FFF2-40B4-BE49-F238E27FC236}">
                <a16:creationId xmlns:a16="http://schemas.microsoft.com/office/drawing/2014/main" id="{20F86753-6CBC-4EA0-B67A-722A23B294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7" b="19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036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814A-07B4-4395-BD79-5EE82733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删除书籍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598FE-5178-4E4D-A894-906F9D73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6ABB7918-E5EC-4D07-A3ED-F0ECCCEB6D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" b="7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273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C30A3-434C-4913-B03C-2CDDBA43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查看删除后书籍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583CC9A0-884C-4EAE-8A35-04E5EFD4F6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6" b="8506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5D3E9-876E-4BB4-8DB5-79A6AC6D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2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772E4-080C-4F37-91BE-C27474D0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借阅书籍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B3927CFA-1895-4CB8-9966-86E4C41B6D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" b="3563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A4952-1028-4D32-950D-0EF2A784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33C07-39C2-4A79-BF8E-52AFC9C3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归还书籍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16E476BE-2CEF-497B-81DC-6ABA4F3EC2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" b="3563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9D2F5-D4F0-4539-8A68-9DA57D028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2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4ED4C-9D70-40D2-8156-72D7E8DC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查看借阅书籍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66444584-3D22-43CC-92FA-52794632E9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" b="3563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14A86-D233-42FD-95D2-37A85A2AE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17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PLUGINVER]" val="1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</Words>
  <Application>Microsoft Office PowerPoint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C语言图书馆管理系统</vt:lpstr>
      <vt:lpstr>系统界面</vt:lpstr>
      <vt:lpstr>管理员界面</vt:lpstr>
      <vt:lpstr>添加书籍</vt:lpstr>
      <vt:lpstr>删除书籍</vt:lpstr>
      <vt:lpstr>查看删除后书籍</vt:lpstr>
      <vt:lpstr>借阅书籍</vt:lpstr>
      <vt:lpstr>归还书籍</vt:lpstr>
      <vt:lpstr>查看借阅书籍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C语言图书馆管理系统</dc:title>
  <dc:creator>微软用户</dc:creator>
  <cp:lastModifiedBy>微软用户</cp:lastModifiedBy>
  <cp:revision>3</cp:revision>
  <dcterms:created xsi:type="dcterms:W3CDTF">2018-05-03T03:09:18Z</dcterms:created>
  <dcterms:modified xsi:type="dcterms:W3CDTF">2018-05-03T03:53:40Z</dcterms:modified>
</cp:coreProperties>
</file>