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44" r:id="rId3"/>
    <p:sldId id="469" r:id="rId4"/>
    <p:sldId id="411" r:id="rId5"/>
    <p:sldId id="423" r:id="rId6"/>
    <p:sldId id="470" r:id="rId7"/>
    <p:sldId id="471" r:id="rId8"/>
    <p:sldId id="425" r:id="rId9"/>
    <p:sldId id="472" r:id="rId10"/>
    <p:sldId id="426" r:id="rId11"/>
    <p:sldId id="427" r:id="rId13"/>
    <p:sldId id="428" r:id="rId14"/>
    <p:sldId id="429" r:id="rId15"/>
    <p:sldId id="430" r:id="rId16"/>
    <p:sldId id="431" r:id="rId17"/>
    <p:sldId id="495" r:id="rId18"/>
    <p:sldId id="496" r:id="rId19"/>
    <p:sldId id="497" r:id="rId20"/>
    <p:sldId id="436" r:id="rId21"/>
    <p:sldId id="438" r:id="rId22"/>
    <p:sldId id="440" r:id="rId23"/>
    <p:sldId id="441" r:id="rId24"/>
    <p:sldId id="442" r:id="rId25"/>
    <p:sldId id="443" r:id="rId26"/>
    <p:sldId id="473" r:id="rId27"/>
    <p:sldId id="445" r:id="rId28"/>
    <p:sldId id="44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58"/>
        <p:guide pos="39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Java</a:t>
            </a:r>
            <a:r>
              <a:rPr lang="zh-CN" altLang="en-US" dirty="0"/>
              <a:t>语言有很多的特性，在后面学习过程中我们慢慢体验。这里我们重点先说一下</a:t>
            </a:r>
            <a:r>
              <a:rPr lang="en-US" altLang="zh-CN" dirty="0"/>
              <a:t>Java</a:t>
            </a:r>
            <a:r>
              <a:rPr lang="zh-CN" altLang="en-US" dirty="0"/>
              <a:t>语言跨平台性。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讲解完毕开发流程，讲解编写流程，讲解完编写流程，开始编写程序。编写程序完毕后，再去看编译和运行流程，然后编译和运行程序。</a:t>
            </a:r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Java</a:t>
            </a:r>
            <a:r>
              <a:rPr lang="zh-CN" altLang="en-US" dirty="0"/>
              <a:t>语言有很多的特性，在后面学习过程中我们慢慢体验。这里我们重点先说一下</a:t>
            </a:r>
            <a:r>
              <a:rPr lang="en-US" altLang="zh-CN" dirty="0"/>
              <a:t>Java</a:t>
            </a:r>
            <a:r>
              <a:rPr lang="zh-CN" altLang="en-US" dirty="0"/>
              <a:t>语言跨平台性。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Java</a:t>
            </a:r>
            <a:r>
              <a:rPr lang="zh-CN" altLang="en-US" dirty="0"/>
              <a:t>语言有很多的特性，在后面学习过程中我们慢慢体验。这里我们重点先说一下</a:t>
            </a:r>
            <a:r>
              <a:rPr lang="en-US" altLang="zh-CN" dirty="0"/>
              <a:t>Java</a:t>
            </a:r>
            <a:r>
              <a:rPr lang="zh-CN" altLang="en-US" dirty="0"/>
              <a:t>语言跨平台性。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Java</a:t>
            </a:r>
            <a:r>
              <a:rPr lang="zh-CN" altLang="en-US" dirty="0"/>
              <a:t>语言有很多的特性，在后面学习过程中我们慢慢体验。这里我们重点先说一下</a:t>
            </a:r>
            <a:r>
              <a:rPr lang="en-US" altLang="zh-CN" dirty="0"/>
              <a:t>Java</a:t>
            </a:r>
            <a:r>
              <a:rPr lang="zh-CN" altLang="en-US" dirty="0"/>
              <a:t>语言跨平台性。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Java</a:t>
            </a:r>
            <a:r>
              <a:rPr lang="zh-CN" altLang="en-US" dirty="0"/>
              <a:t>语言有很多的特性，在后面学习过程中我们慢慢体验。这里我们重点先说一下</a:t>
            </a:r>
            <a:r>
              <a:rPr lang="en-US" altLang="zh-CN" dirty="0"/>
              <a:t>Java</a:t>
            </a:r>
            <a:r>
              <a:rPr lang="zh-CN" altLang="en-US" dirty="0"/>
              <a:t>语言跨平台性。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Java</a:t>
            </a:r>
            <a:r>
              <a:rPr lang="zh-CN" altLang="en-US" dirty="0"/>
              <a:t>语言有很多的特性，在后面学习过程中我们慢慢体验。这里我们重点先说一下</a:t>
            </a:r>
            <a:r>
              <a:rPr lang="en-US" altLang="zh-CN" dirty="0"/>
              <a:t>Java</a:t>
            </a:r>
            <a:r>
              <a:rPr lang="zh-CN" altLang="en-US" dirty="0"/>
              <a:t>语言跨平台性。</a:t>
            </a:r>
            <a:endParaRPr lang="en-US" altLang="zh-CN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为了方便，我已经给大家下载好了，我们的课程中老师也会提供下载好的</a:t>
            </a:r>
            <a:r>
              <a:rPr lang="en-US" altLang="zh-CN" dirty="0"/>
              <a:t>JDK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oracle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MH_Others_1"/>
          <p:cNvSpPr txBox="1"/>
          <p:nvPr>
            <p:custDataLst>
              <p:tags r:id="rId1"/>
            </p:custDataLst>
          </p:nvPr>
        </p:nvSpPr>
        <p:spPr>
          <a:xfrm>
            <a:off x="2611967" y="2556933"/>
            <a:ext cx="859367" cy="3524251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 anchor="t"/>
          <a:p>
            <a:pPr>
              <a:buFont typeface="Arial" panose="020B0604020202020204" pitchFamily="34" charset="0"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4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4833" y="1221317"/>
            <a:ext cx="1248833" cy="12467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</a:t>
            </a:r>
            <a:endParaRPr kumimoji="0" lang="zh-CN" altLang="en-US" sz="586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5520" y="2346261"/>
            <a:ext cx="979155" cy="97915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录</a:t>
            </a:r>
            <a:endParaRPr kumimoji="0" lang="zh-CN" altLang="en-US" sz="5865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6" name="TextBox 9"/>
          <p:cNvSpPr txBox="1"/>
          <p:nvPr/>
        </p:nvSpPr>
        <p:spPr>
          <a:xfrm>
            <a:off x="4173644" y="1363557"/>
            <a:ext cx="5759449" cy="35420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6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学习方法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Java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语言背景介绍</a:t>
            </a:r>
            <a:endParaRPr lang="en-US" altLang="zh-CN" sz="18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跨平台原理</a:t>
            </a:r>
            <a:r>
              <a:rPr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JRE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en-US" altLang="zh-CN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常用</a:t>
            </a:r>
            <a:r>
              <a:rPr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入门小程序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 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背景介绍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1833" y="1797051"/>
            <a:ext cx="754380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SE 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Java 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的（标准版），用于桌面应用的开发</a:t>
            </a: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是其他两个版本的基础</a:t>
            </a: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121833" y="2313517"/>
            <a:ext cx="8813800" cy="737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桌面应用 ：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用户只要打开程序，</a:t>
            </a:r>
            <a:r>
              <a:rPr kumimoji="0" lang="zh-CN" altLang="en-US" sz="1400" kern="1200" cap="none" spc="0" normalizeH="0" baseline="0" noProof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程序的界面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会让用户在最短的时间内找到他们需要的功能，同时主动带领用户完成他们的工作并得到最好的体验。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6857" y="3279987"/>
            <a:ext cx="1979083" cy="308398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740" y="3476413"/>
            <a:ext cx="3843867" cy="23516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TextBox 4"/>
          <p:cNvSpPr txBox="1"/>
          <p:nvPr/>
        </p:nvSpPr>
        <p:spPr>
          <a:xfrm>
            <a:off x="1121833" y="1123951"/>
            <a:ext cx="8718551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endParaRPr lang="zh-CN" altLang="en-US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 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背景介绍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1833" y="1797051"/>
            <a:ext cx="754380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ME 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Java 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的（小型版），用于嵌入式消费类电子设备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7967" y="2709333"/>
            <a:ext cx="4032251" cy="3200400"/>
          </a:xfrm>
          <a:prstGeom prst="rect">
            <a:avLst/>
          </a:prstGeom>
          <a:noFill/>
          <a:ln w="6350" cap="flat" cmpd="sng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844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1" y="2597151"/>
            <a:ext cx="1513416" cy="34247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1" name="Picture 9" descr="C:\Users\admin\Desktop\816222-20150928161843261-15765266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3475567"/>
            <a:ext cx="2368551" cy="1418167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18438" name="TextBox 4"/>
          <p:cNvSpPr txBox="1"/>
          <p:nvPr/>
        </p:nvSpPr>
        <p:spPr>
          <a:xfrm>
            <a:off x="1121833" y="1123951"/>
            <a:ext cx="8718551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ME</a:t>
            </a:r>
            <a:endParaRPr lang="zh-CN" altLang="en-US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 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背景介绍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2045" y="1797050"/>
            <a:ext cx="5291455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EE 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Java 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的（企业版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），用于 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 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方向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网站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</a:t>
            </a: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1121833" y="2210858"/>
            <a:ext cx="7543800" cy="737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网站：通过跟后台</a:t>
            </a: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服务器的交互</a:t>
            </a: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将查询到的真实数据</a:t>
            </a: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再通过</a:t>
            </a:r>
            <a:r>
              <a:rPr kumimoji="0" lang="zh-CN" altLang="en-US" sz="1400" b="1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网页展示出来。</a:t>
            </a:r>
            <a:endParaRPr kumimoji="0" lang="en-US" altLang="zh-CN" sz="140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简单理解：网站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网页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后台服务器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121833" y="1123951"/>
            <a:ext cx="8718551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endParaRPr lang="zh-CN" altLang="en-US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303693"/>
            <a:ext cx="5014807" cy="2640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53" y="3303693"/>
            <a:ext cx="4735407" cy="2652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3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 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跨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平台原理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1833" y="1892300"/>
            <a:ext cx="754380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平台：指</a:t>
            </a: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是操作系统。</a:t>
            </a:r>
            <a:endParaRPr kumimoji="0" lang="en-US" altLang="zh-CN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121833" y="2398184"/>
            <a:ext cx="7543800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400" b="1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Windows</a:t>
            </a:r>
            <a:endParaRPr kumimoji="0" lang="en-US" altLang="zh-CN" sz="1400" b="1" kern="1200" cap="none" spc="0" normalizeH="0" baseline="0" noProof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400" b="1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endParaRPr kumimoji="0" lang="en-US" altLang="zh-CN" sz="140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Linux</a:t>
            </a:r>
            <a:endParaRPr kumimoji="0" lang="zh-CN" altLang="en-US" sz="1400" b="1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604" name="TextBox 4"/>
          <p:cNvSpPr txBox="1"/>
          <p:nvPr/>
        </p:nvSpPr>
        <p:spPr>
          <a:xfrm>
            <a:off x="1121833" y="1123951"/>
            <a:ext cx="8718551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平台与跨平台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115484" y="3577167"/>
            <a:ext cx="75438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跨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平台：</a:t>
            </a: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程序可以在</a:t>
            </a:r>
            <a:r>
              <a:rPr kumimoji="0" lang="zh-CN" altLang="en-US" sz="1400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任意操作系统上运行</a:t>
            </a:r>
            <a:r>
              <a:rPr kumimoji="0" lang="zh-CN" altLang="en-US" sz="1400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4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椭圆 54"/>
          <p:cNvSpPr/>
          <p:nvPr/>
        </p:nvSpPr>
        <p:spPr>
          <a:xfrm>
            <a:off x="4212167" y="5147733"/>
            <a:ext cx="956733" cy="956733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734733" y="1797051"/>
            <a:ext cx="956733" cy="956733"/>
          </a:xfrm>
          <a:prstGeom prst="ellipse">
            <a:avLst/>
          </a:prstGeom>
          <a:solidFill>
            <a:srgbClr val="F6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74584" y="5431367"/>
            <a:ext cx="12319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德国人</a:t>
            </a:r>
            <a:endParaRPr kumimoji="0" lang="zh-CN" altLang="en-US" sz="140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9267" y="2114551"/>
            <a:ext cx="1229784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中国人</a:t>
            </a:r>
            <a:endParaRPr kumimoji="0" lang="zh-CN" altLang="en-US" sz="140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701" name="组合 1"/>
          <p:cNvGrpSpPr/>
          <p:nvPr/>
        </p:nvGrpSpPr>
        <p:grpSpPr>
          <a:xfrm>
            <a:off x="1240367" y="5147733"/>
            <a:ext cx="1229784" cy="956733"/>
            <a:chOff x="301625" y="3795713"/>
            <a:chExt cx="922338" cy="717550"/>
          </a:xfrm>
        </p:grpSpPr>
        <p:sp>
          <p:nvSpPr>
            <p:cNvPr id="58" name="椭圆 57"/>
            <p:cNvSpPr/>
            <p:nvPr/>
          </p:nvSpPr>
          <p:spPr>
            <a:xfrm>
              <a:off x="395288" y="3795713"/>
              <a:ext cx="719137" cy="717550"/>
            </a:xfrm>
            <a:prstGeom prst="ellipse">
              <a:avLst/>
            </a:prstGeom>
            <a:solidFill>
              <a:srgbClr val="96DD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1625" y="4013201"/>
              <a:ext cx="922338" cy="23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rgbClr val="9BBB59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法国人</a:t>
              </a:r>
              <a:endParaRPr kumimoji="0" lang="zh-CN" altLang="en-US" sz="1400" kern="1200" cap="none" spc="0" normalizeH="0" baseline="0" noProof="0" dirty="0">
                <a:solidFill>
                  <a:srgbClr val="9BBB59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856317" y="3738033"/>
            <a:ext cx="1229784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翻译</a:t>
            </a:r>
            <a:endParaRPr kumimoji="0" lang="zh-CN" altLang="en-US" sz="140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63951" y="3738033"/>
            <a:ext cx="1229784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翻译</a:t>
            </a:r>
            <a:endParaRPr kumimoji="0" lang="zh-CN" altLang="en-US" sz="140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25084" y="3723217"/>
            <a:ext cx="12319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翻译</a:t>
            </a:r>
            <a:endParaRPr kumimoji="0" lang="zh-CN" altLang="en-US" sz="140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37467" y="3689351"/>
            <a:ext cx="12319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翻译</a:t>
            </a:r>
            <a:endParaRPr kumimoji="0" lang="zh-CN" altLang="en-US" sz="140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172451" y="3721100"/>
            <a:ext cx="1229784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翻译</a:t>
            </a:r>
            <a:endParaRPr kumimoji="0" lang="zh-CN" altLang="en-US" sz="140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945967" y="3672417"/>
            <a:ext cx="12319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翻译</a:t>
            </a:r>
            <a:endParaRPr kumimoji="0" lang="zh-CN" altLang="en-US" sz="140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 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跨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平台原理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707217" y="2705100"/>
            <a:ext cx="323851" cy="800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008717" y="4377267"/>
            <a:ext cx="342900" cy="797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13" name="组合 21"/>
          <p:cNvGrpSpPr/>
          <p:nvPr/>
        </p:nvGrpSpPr>
        <p:grpSpPr>
          <a:xfrm>
            <a:off x="3335867" y="3473451"/>
            <a:ext cx="1231900" cy="956733"/>
            <a:chOff x="1949450" y="2459038"/>
            <a:chExt cx="923925" cy="717550"/>
          </a:xfrm>
        </p:grpSpPr>
        <p:sp>
          <p:nvSpPr>
            <p:cNvPr id="23" name="椭圆 22"/>
            <p:cNvSpPr/>
            <p:nvPr/>
          </p:nvSpPr>
          <p:spPr>
            <a:xfrm>
              <a:off x="2051050" y="2459038"/>
              <a:ext cx="719138" cy="717550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49450" y="2679700"/>
              <a:ext cx="923925" cy="23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翻译</a:t>
              </a:r>
              <a:endParaRPr kumimoji="0" lang="zh-CN" altLang="en-US" sz="14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3418417" y="2719917"/>
            <a:ext cx="353484" cy="8001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144433" y="4379384"/>
            <a:ext cx="359833" cy="8106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18" name="组合 31"/>
          <p:cNvGrpSpPr/>
          <p:nvPr/>
        </p:nvGrpSpPr>
        <p:grpSpPr>
          <a:xfrm>
            <a:off x="7945967" y="3378200"/>
            <a:ext cx="1231900" cy="956733"/>
            <a:chOff x="6838950" y="2489200"/>
            <a:chExt cx="923925" cy="717550"/>
          </a:xfrm>
        </p:grpSpPr>
        <p:sp>
          <p:nvSpPr>
            <p:cNvPr id="33" name="椭圆 32"/>
            <p:cNvSpPr/>
            <p:nvPr/>
          </p:nvSpPr>
          <p:spPr>
            <a:xfrm>
              <a:off x="6940550" y="2489200"/>
              <a:ext cx="719138" cy="717550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38950" y="2709862"/>
              <a:ext cx="923925" cy="23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翻译</a:t>
              </a:r>
              <a:endParaRPr kumimoji="0" lang="zh-CN" altLang="en-US" sz="14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35" name="直接箭头连接符 34"/>
          <p:cNvCxnSpPr/>
          <p:nvPr/>
        </p:nvCxnSpPr>
        <p:spPr>
          <a:xfrm>
            <a:off x="8572500" y="2508251"/>
            <a:ext cx="0" cy="8636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7368117" y="4195233"/>
            <a:ext cx="855133" cy="8763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591551" y="4334933"/>
            <a:ext cx="0" cy="7747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5"/>
          </p:cNvCxnSpPr>
          <p:nvPr/>
        </p:nvCxnSpPr>
        <p:spPr>
          <a:xfrm>
            <a:off x="8899949" y="4194598"/>
            <a:ext cx="823384" cy="8953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25" name="组合 70"/>
          <p:cNvGrpSpPr/>
          <p:nvPr/>
        </p:nvGrpSpPr>
        <p:grpSpPr>
          <a:xfrm>
            <a:off x="1987551" y="3488267"/>
            <a:ext cx="1231900" cy="956733"/>
            <a:chOff x="665163" y="2484438"/>
            <a:chExt cx="923925" cy="717550"/>
          </a:xfrm>
        </p:grpSpPr>
        <p:sp>
          <p:nvSpPr>
            <p:cNvPr id="73" name="椭圆 72"/>
            <p:cNvSpPr/>
            <p:nvPr/>
          </p:nvSpPr>
          <p:spPr>
            <a:xfrm>
              <a:off x="766763" y="2484438"/>
              <a:ext cx="719137" cy="717550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TextBox 18"/>
            <p:cNvSpPr txBox="1"/>
            <p:nvPr/>
          </p:nvSpPr>
          <p:spPr>
            <a:xfrm>
              <a:off x="665163" y="2705101"/>
              <a:ext cx="923925" cy="2300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翻译</a:t>
              </a:r>
              <a:endParaRPr kumimoji="0" lang="zh-CN" altLang="en-US" sz="14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9728" name="Picture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0" y="5175251"/>
            <a:ext cx="3177117" cy="1030816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729" name="组合 3"/>
          <p:cNvGrpSpPr/>
          <p:nvPr/>
        </p:nvGrpSpPr>
        <p:grpSpPr>
          <a:xfrm>
            <a:off x="7702551" y="1316567"/>
            <a:ext cx="2137833" cy="1039284"/>
            <a:chOff x="6656387" y="823568"/>
            <a:chExt cx="1602579" cy="780185"/>
          </a:xfrm>
        </p:grpSpPr>
        <p:pic>
          <p:nvPicPr>
            <p:cNvPr id="29730" name="Picture 9" descr="C:\Users\admin\Desktop\816222-20150928161843261-157652661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6387" y="823568"/>
              <a:ext cx="1304925" cy="780185"/>
            </a:xfrm>
            <a:prstGeom prst="rect">
              <a:avLst/>
            </a:prstGeom>
            <a:noFill/>
            <a:ln w="6350">
              <a:noFill/>
            </a:ln>
          </p:spPr>
        </p:pic>
        <p:sp>
          <p:nvSpPr>
            <p:cNvPr id="29731" name="TextBox 2"/>
            <p:cNvSpPr txBox="1"/>
            <p:nvPr/>
          </p:nvSpPr>
          <p:spPr>
            <a:xfrm>
              <a:off x="7609377" y="1094184"/>
              <a:ext cx="649589" cy="3456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00"/>
                  </a:solidFill>
                  <a:latin typeface="Open Sans" panose="020B0606030504020204" pitchFamily="34" charset="0"/>
                  <a:ea typeface="宋体" panose="02010600030101010101" pitchFamily="2" charset="-122"/>
                </a:rPr>
                <a:t>Java</a:t>
              </a:r>
              <a:endParaRPr lang="zh-CN" altLang="en-US" sz="2400" b="1" dirty="0">
                <a:solidFill>
                  <a:srgbClr val="FF0000"/>
                </a:solidFill>
                <a:latin typeface="Open Sans" panose="020B0606030504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9732" name="TextBox 4"/>
          <p:cNvSpPr txBox="1"/>
          <p:nvPr/>
        </p:nvSpPr>
        <p:spPr>
          <a:xfrm>
            <a:off x="1121833" y="1123951"/>
            <a:ext cx="8718551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跨平台原理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45"/>
          <p:cNvSpPr txBox="1"/>
          <p:nvPr/>
        </p:nvSpPr>
        <p:spPr>
          <a:xfrm>
            <a:off x="1102784" y="6248400"/>
            <a:ext cx="10974917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总结：在需要</a:t>
            </a:r>
            <a:r>
              <a:rPr kumimoji="0" lang="zh-CN" altLang="en-US" sz="1400" b="1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 </a:t>
            </a:r>
            <a:r>
              <a:rPr kumimoji="0" lang="en-US" altLang="zh-CN" sz="1400" b="1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</a:t>
            </a:r>
            <a:r>
              <a:rPr kumimoji="0" lang="zh-CN" altLang="en-US" sz="1400" b="1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应用程序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的操作系统上，安装一个与操作系统对应的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虚拟机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 Java Virtual Machine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即可。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329066" y="1916832"/>
            <a:ext cx="1097280" cy="916987"/>
            <a:chOff x="656535" y="1999869"/>
            <a:chExt cx="1097280" cy="916987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6535" y="2548556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3196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3742968" y="1875829"/>
            <a:ext cx="60254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：阐述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分别指什么，有什么作用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1414780"/>
            <a:ext cx="8039100" cy="463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1440815" y="907415"/>
            <a:ext cx="9144000" cy="20866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992505"/>
            <a:ext cx="7639050" cy="1533525"/>
          </a:xfrm>
          <a:prstGeom prst="rect">
            <a:avLst/>
          </a:prstGeom>
        </p:spPr>
      </p:pic>
      <p:pic>
        <p:nvPicPr>
          <p:cNvPr id="4" name="图片 3" descr="031_JDK&amp;JRE&amp;JVM关系示意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345" y="2754630"/>
            <a:ext cx="5743575" cy="296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329066" y="1916832"/>
            <a:ext cx="1097280" cy="916987"/>
            <a:chOff x="656535" y="1999869"/>
            <a:chExt cx="1097280" cy="916987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6535" y="2548556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3196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6260" y="2406015"/>
            <a:ext cx="8539480" cy="4009390"/>
          </a:xfrm>
          <a:prstGeom prst="rect">
            <a:avLst/>
          </a:prstGeom>
        </p:spPr>
      </p:pic>
      <p:sp>
        <p:nvSpPr>
          <p:cNvPr id="35844" name="TextBox 4"/>
          <p:cNvSpPr txBox="1"/>
          <p:nvPr/>
        </p:nvSpPr>
        <p:spPr>
          <a:xfrm>
            <a:off x="1020233" y="495301"/>
            <a:ext cx="8718551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程序开发的三个步骤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2944" y="1308736"/>
            <a:ext cx="5592233" cy="629920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 eaLnBrk="0" fontAlgn="auto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 </a:t>
            </a:r>
            <a:r>
              <a:rPr kumimoji="0" lang="en-US" altLang="zh-CN" sz="1400" kern="120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</a:t>
            </a:r>
            <a:r>
              <a:rPr kumimoji="0" lang="zh-CN" altLang="en-US" sz="1400" kern="120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r>
              <a:rPr kumimoji="0" lang="zh-CN" altLang="en-US" sz="140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，需要三个步骤：</a:t>
            </a: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编写代码，编译代码，运行代码</a:t>
            </a:r>
            <a:endParaRPr kumimoji="0" lang="en-US" altLang="zh-CN" sz="140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JDK 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下载和安装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1833" y="1892300"/>
            <a:ext cx="7543800" cy="737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通过官方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网站获取 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"/>
              </a:rPr>
              <a:t>http://www.oracle.com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1833" y="2853267"/>
            <a:ext cx="754380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注意：针对不同操作系统，下载</a:t>
            </a:r>
            <a:r>
              <a:rPr kumimoji="0" lang="zh-CN" altLang="en-US" sz="1400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对应的 </a:t>
            </a:r>
            <a:r>
              <a:rPr kumimoji="0" lang="en-US" altLang="zh-CN" sz="1400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</a:t>
            </a:r>
            <a:r>
              <a:rPr kumimoji="0" lang="zh-CN" altLang="en-US" sz="1400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400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40" name="TextBox 2"/>
          <p:cNvSpPr txBox="1"/>
          <p:nvPr/>
        </p:nvSpPr>
        <p:spPr>
          <a:xfrm>
            <a:off x="1121833" y="1123951"/>
            <a:ext cx="46863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JDK 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下载和安装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8610" name="TextBox 2"/>
          <p:cNvSpPr txBox="1"/>
          <p:nvPr/>
        </p:nvSpPr>
        <p:spPr>
          <a:xfrm>
            <a:off x="1121833" y="1123951"/>
            <a:ext cx="46863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安装目录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78517" y="1989667"/>
          <a:ext cx="7871460" cy="3528060"/>
        </p:xfrm>
        <a:graphic>
          <a:graphicData uri="http://schemas.openxmlformats.org/drawingml/2006/table">
            <a:tbl>
              <a:tblPr/>
              <a:tblGrid>
                <a:gridCol w="1991995"/>
                <a:gridCol w="5879465"/>
              </a:tblGrid>
              <a:tr h="51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目录名称</a:t>
                      </a:r>
                      <a:endParaRPr kumimoji="0" lang="zh-CN" altLang="en-US" sz="1865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74" marR="121874" marT="60997" marB="60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865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74" marR="121874" marT="60997" marB="609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</a:t>
                      </a:r>
                      <a:endParaRPr kumimoji="0" lang="zh-CN" altLang="en-US" sz="1335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该路径下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存放了 </a:t>
                      </a:r>
                      <a:r>
                        <a:rPr kumimoji="0" lang="en-US" altLang="zh-CN" sz="1335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JDK 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kumimoji="0" lang="zh-CN" altLang="en-US" sz="13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各种工具</a:t>
                      </a:r>
                      <a:r>
                        <a:rPr kumimoji="0" lang="zh-CN" altLang="en-US" sz="1335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r>
                        <a:rPr kumimoji="0" lang="en-US" altLang="zh-CN" sz="1335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,即JDK开发工具的可执行文件</a:t>
                      </a:r>
                      <a:endParaRPr kumimoji="0" lang="en-US" altLang="zh-CN" sz="1335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db</a:t>
                      </a:r>
                      <a:endParaRPr kumimoji="0" lang="en-US" altLang="zh-CN" sz="1335" b="0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该路径下</a:t>
                      </a:r>
                      <a:r>
                        <a:rPr kumimoji="0" lang="zh-CN" altLang="en-US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存放了 </a:t>
                      </a:r>
                      <a:r>
                        <a:rPr kumimoji="0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安装javaDB的路径</a:t>
                      </a:r>
                      <a:r>
                        <a:rPr kumimoji="0" lang="en-US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,是JAVA自带的数据库</a:t>
                      </a:r>
                      <a:endParaRPr kumimoji="0" lang="en-US" sz="1335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include</a:t>
                      </a:r>
                      <a:endParaRPr kumimoji="0" lang="zh-CN" altLang="en-US" sz="1335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该路径下存放了一些平台特定</a:t>
                      </a:r>
                      <a:r>
                        <a:rPr kumimoji="0" lang="zh-CN" altLang="en-US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的头文件</a:t>
                      </a:r>
                      <a:endParaRPr kumimoji="0" lang="zh-CN" altLang="en-US" sz="1335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jre</a:t>
                      </a:r>
                      <a:endParaRPr kumimoji="0" lang="en-US" altLang="zh-CN" sz="1335" b="0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该路径下</a:t>
                      </a:r>
                      <a:r>
                        <a:rPr kumimoji="0" lang="zh-CN" altLang="en-US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存放了</a:t>
                      </a:r>
                      <a:r>
                        <a:rPr kumimoji="0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java程序所必须的JRE环境</a:t>
                      </a:r>
                      <a:endParaRPr kumimoji="0" sz="1335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335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src</a:t>
                      </a:r>
                      <a:endParaRPr kumimoji="0" lang="en-US" altLang="zh-CN" sz="1335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35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该路径下</a:t>
                      </a:r>
                      <a:r>
                        <a:rPr kumimoji="0" lang="zh-CN" altLang="en-US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存放了 </a:t>
                      </a:r>
                      <a:r>
                        <a:rPr kumimoji="0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java所有核心类库的源代码</a:t>
                      </a:r>
                      <a:endParaRPr kumimoji="0" sz="1335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35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lib</a:t>
                      </a:r>
                      <a:endParaRPr kumimoji="0" lang="zh-CN" altLang="en-US" sz="1335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35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该路径下</a:t>
                      </a:r>
                      <a:r>
                        <a:rPr kumimoji="0" lang="zh-CN" altLang="en-US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存放了 </a:t>
                      </a:r>
                      <a:r>
                        <a:rPr kumimoji="0" lang="en-US" altLang="zh-CN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JDK </a:t>
                      </a:r>
                      <a:r>
                        <a:rPr kumimoji="0" lang="zh-CN" altLang="en-US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工具</a:t>
                      </a:r>
                      <a:r>
                        <a:rPr kumimoji="0" sz="1335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命令的实际执行程序</a:t>
                      </a:r>
                      <a:endParaRPr kumimoji="0" sz="1335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874" marR="121874" marT="60997" marB="609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8517" y="5704417"/>
            <a:ext cx="623570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其余文件为说明性文档。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2310" y="495935"/>
            <a:ext cx="7816215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>
                <a:solidFill>
                  <a:schemeClr val="tx1"/>
                </a:solidFill>
              </a:rPr>
              <a:t>Java</a:t>
            </a:r>
            <a:r>
              <a:rPr lang="zh-CN" altLang="en-US" sz="3600">
                <a:solidFill>
                  <a:schemeClr val="tx1"/>
                </a:solidFill>
              </a:rPr>
              <a:t>课程体系</a:t>
            </a: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42" name="椭圆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37095" y="2526506"/>
            <a:ext cx="809625" cy="809625"/>
          </a:xfrm>
          <a:prstGeom prst="ellipse">
            <a:avLst/>
          </a:prstGeom>
          <a:solidFill>
            <a:schemeClr val="accent1"/>
          </a:solidFill>
          <a:ln w="57150" cmpd="sng">
            <a:solidFill>
              <a:schemeClr val="bg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3" name="椭圆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54416" y="3043238"/>
            <a:ext cx="1889284" cy="188976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chemeClr val="accent4">
                <a:lumMod val="60000"/>
                <a:lumOff val="40000"/>
              </a:schemeClr>
            </a:solidFill>
            <a:rou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Java</a:t>
            </a:r>
            <a:endParaRPr lang="zh-CN" altLang="en-US" sz="2400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4" name="椭圆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237095" y="3580448"/>
            <a:ext cx="809625" cy="810578"/>
          </a:xfrm>
          <a:prstGeom prst="ellipse">
            <a:avLst/>
          </a:prstGeom>
          <a:solidFill>
            <a:schemeClr val="accent2"/>
          </a:solidFill>
          <a:ln w="57150" cmpd="sng">
            <a:solidFill>
              <a:schemeClr val="bg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5" name="矩形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64354" y="2585085"/>
            <a:ext cx="1715453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tx1"/>
                </a:solidFill>
                <a:latin typeface="+mn-lt"/>
                <a:ea typeface="+mn-ea"/>
              </a:rPr>
              <a:t>JavaWeb</a:t>
            </a:r>
            <a:r>
              <a:rPr lang="zh-CN" altLang="en-US" sz="1350" dirty="0">
                <a:solidFill>
                  <a:schemeClr val="tx1"/>
                </a:solidFill>
                <a:latin typeface="+mn-lt"/>
                <a:ea typeface="+mn-ea"/>
              </a:rPr>
              <a:t>核心</a:t>
            </a:r>
            <a:endParaRPr lang="zh-CN" altLang="en-US" sz="135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6" name="椭圆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37095" y="4635341"/>
            <a:ext cx="809625" cy="809625"/>
          </a:xfrm>
          <a:prstGeom prst="ellipse">
            <a:avLst/>
          </a:prstGeom>
          <a:solidFill>
            <a:srgbClr val="C00000"/>
          </a:solidFill>
          <a:ln w="57150" cmpd="sng">
            <a:solidFill>
              <a:schemeClr val="bg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0" name="椭圆 2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51873" y="2526506"/>
            <a:ext cx="809625" cy="809625"/>
          </a:xfrm>
          <a:prstGeom prst="ellipse">
            <a:avLst/>
          </a:prstGeom>
          <a:solidFill>
            <a:schemeClr val="accent1"/>
          </a:solidFill>
          <a:ln w="57150" cmpd="sng">
            <a:solidFill>
              <a:schemeClr val="bg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2" name="椭圆 2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48539" y="3567113"/>
            <a:ext cx="809625" cy="809625"/>
          </a:xfrm>
          <a:prstGeom prst="ellipse">
            <a:avLst/>
          </a:prstGeom>
          <a:solidFill>
            <a:schemeClr val="accent2"/>
          </a:solidFill>
          <a:ln w="57150" cmpd="sng">
            <a:solidFill>
              <a:schemeClr val="bg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3" name="椭圆 2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48539" y="4635341"/>
            <a:ext cx="809625" cy="809625"/>
          </a:xfrm>
          <a:prstGeom prst="ellipse">
            <a:avLst/>
          </a:prstGeom>
          <a:solidFill>
            <a:schemeClr val="accent5"/>
          </a:solidFill>
          <a:ln w="57150" cmpd="sng">
            <a:solidFill>
              <a:schemeClr val="bg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6" name="矩形 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70545" y="3620929"/>
            <a:ext cx="1716881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latin typeface="+mn-lt"/>
                <a:ea typeface="+mn-ea"/>
              </a:rPr>
              <a:t>各种框架（</a:t>
            </a:r>
            <a:r>
              <a:rPr lang="en-US" altLang="zh-CN" sz="1350" dirty="0">
                <a:solidFill>
                  <a:schemeClr val="tx1"/>
                </a:solidFill>
                <a:latin typeface="+mn-lt"/>
                <a:ea typeface="+mn-ea"/>
              </a:rPr>
              <a:t>MyBatis</a:t>
            </a:r>
            <a:r>
              <a:rPr lang="zh-CN" altLang="en-US" sz="1350" dirty="0">
                <a:solidFill>
                  <a:schemeClr val="tx1"/>
                </a:solidFill>
                <a:latin typeface="+mn-lt"/>
                <a:ea typeface="+mn-ea"/>
              </a:rPr>
              <a:t>、</a:t>
            </a:r>
            <a:r>
              <a:rPr lang="en-US" altLang="zh-CN" sz="1350" dirty="0">
                <a:solidFill>
                  <a:schemeClr val="tx1"/>
                </a:solidFill>
                <a:latin typeface="+mn-lt"/>
                <a:ea typeface="+mn-ea"/>
              </a:rPr>
              <a:t>Spring</a:t>
            </a:r>
            <a:r>
              <a:rPr lang="zh-CN" altLang="en-US" sz="1350" dirty="0">
                <a:solidFill>
                  <a:schemeClr val="tx1"/>
                </a:solidFill>
                <a:latin typeface="+mn-lt"/>
                <a:ea typeface="+mn-ea"/>
              </a:rPr>
              <a:t>、</a:t>
            </a:r>
            <a:r>
              <a:rPr lang="en-US" altLang="zh-CN" sz="1350" dirty="0">
                <a:solidFill>
                  <a:schemeClr val="tx1"/>
                </a:solidFill>
                <a:latin typeface="+mn-lt"/>
                <a:ea typeface="+mn-ea"/>
              </a:rPr>
              <a:t>Spring...</a:t>
            </a:r>
            <a:r>
              <a:rPr lang="zh-CN" altLang="en-US" sz="1350" dirty="0">
                <a:solidFill>
                  <a:schemeClr val="tx1"/>
                </a:solidFill>
                <a:latin typeface="+mn-lt"/>
                <a:ea typeface="+mn-ea"/>
              </a:rPr>
              <a:t>）</a:t>
            </a:r>
            <a:endParaRPr lang="zh-CN" altLang="en-US" sz="135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7" name="矩形 3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170545" y="4693444"/>
            <a:ext cx="1716881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latin typeface="+mn-lt"/>
                <a:ea typeface="+mn-ea"/>
              </a:rPr>
              <a:t>项目实战</a:t>
            </a:r>
            <a:endParaRPr lang="zh-CN" altLang="en-US" sz="135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8" name="矩形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62589" y="2585085"/>
            <a:ext cx="1635919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35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sz="135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基础</a:t>
            </a:r>
            <a:endParaRPr lang="zh-CN" altLang="en-US" sz="135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矩形 4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68304" y="3620929"/>
            <a:ext cx="1635919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数据库</a:t>
            </a:r>
            <a:r>
              <a:rPr lang="zh-CN" altLang="en-US" sz="13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35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MySQL\Oracle</a:t>
            </a:r>
            <a:r>
              <a:rPr lang="zh-CN" altLang="en-US" sz="13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zh-CN" altLang="en-US" sz="135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矩形 4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68304" y="4693444"/>
            <a:ext cx="1635919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endParaRPr lang="zh-CN" altLang="en-US" sz="135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endParaRPr lang="zh-CN" altLang="en-US" sz="135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endParaRPr lang="zh-CN" altLang="en-US" sz="135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" name="矩形 4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62589" y="4693444"/>
            <a:ext cx="1635919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35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web</a:t>
            </a:r>
            <a:r>
              <a:rPr lang="zh-CN" altLang="en-US" sz="135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前端</a:t>
            </a:r>
            <a:endParaRPr lang="zh-CN" altLang="en-US" sz="135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ldLvl="0" animBg="1"/>
      <p:bldP spid="44" grpId="0" bldLvl="0" animBg="1"/>
      <p:bldP spid="45" grpId="0"/>
      <p:bldP spid="46" grpId="0" bldLvl="0" animBg="1"/>
      <p:bldP spid="50" grpId="0" bldLvl="0" animBg="1"/>
      <p:bldP spid="52" grpId="0" bldLvl="0" animBg="1"/>
      <p:bldP spid="53" grpId="0" bldLvl="0" animBg="1"/>
      <p:bldP spid="56" grpId="0"/>
      <p:bldP spid="57" grpId="0"/>
      <p:bldP spid="58" grpId="0"/>
      <p:bldP spid="59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  <a:endParaRPr kumimoji="0" lang="zh-TW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21833" y="2554817"/>
            <a:ext cx="881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按下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 + R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，在运行输入框中，输入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cmd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，敲回车。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545465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21833" y="1818217"/>
            <a:ext cx="8813800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如何打开 </a:t>
            </a:r>
            <a:r>
              <a:rPr kumimoji="0" lang="en-US" altLang="zh-CN" sz="186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86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 ？</a:t>
            </a:r>
            <a:endParaRPr kumimoji="0" lang="zh-CN" altLang="en-US" sz="1865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占位符 1"/>
          <p:cNvSpPr txBox="1"/>
          <p:nvPr/>
        </p:nvSpPr>
        <p:spPr>
          <a:xfrm>
            <a:off x="838200" y="-2540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21833" y="2389717"/>
            <a:ext cx="8718551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AutoNum type="circleNumDbPlai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按下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win+R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545465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21833" y="1818217"/>
            <a:ext cx="8813800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如何打开 </a:t>
            </a:r>
            <a:r>
              <a:rPr kumimoji="0" lang="en-US" altLang="zh-CN" sz="186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DOS </a:t>
            </a:r>
            <a:r>
              <a:rPr kumimoji="0" lang="zh-CN" altLang="en-US" sz="186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命令提示符 ？</a:t>
            </a:r>
            <a:endParaRPr kumimoji="0" lang="zh-CN" altLang="en-US" sz="1865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121833" y="2914651"/>
            <a:ext cx="8718551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cmd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126067" y="3500967"/>
            <a:ext cx="8718551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 startAt="3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按下回车键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684" y="3136900"/>
            <a:ext cx="4574116" cy="2800351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占位符 1"/>
          <p:cNvSpPr txBox="1"/>
          <p:nvPr/>
        </p:nvSpPr>
        <p:spPr>
          <a:xfrm>
            <a:off x="838200" y="-2540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TextBox 4"/>
          <p:cNvSpPr txBox="1"/>
          <p:nvPr/>
        </p:nvSpPr>
        <p:spPr>
          <a:xfrm>
            <a:off x="1121833" y="1123951"/>
            <a:ext cx="5454651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TextBox 7"/>
          <p:cNvSpPr txBox="1"/>
          <p:nvPr/>
        </p:nvSpPr>
        <p:spPr>
          <a:xfrm>
            <a:off x="1121833" y="1818217"/>
            <a:ext cx="8813800" cy="5226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1865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打开命令提示符窗口 </a:t>
            </a:r>
            <a:endParaRPr lang="zh-CN" altLang="en-US" sz="1865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2468033"/>
            <a:ext cx="7008284" cy="351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21833" y="6212417"/>
            <a:ext cx="72009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问题原因：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javac.exe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存放于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盘的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安装目录，而当前却在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盘中进行访问，没有找到。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占位符 1"/>
          <p:cNvSpPr txBox="1"/>
          <p:nvPr/>
        </p:nvSpPr>
        <p:spPr>
          <a:xfrm>
            <a:off x="838200" y="-2540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 </a:t>
            </a: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76967" y="2372784"/>
          <a:ext cx="7103110" cy="4256405"/>
        </p:xfrm>
        <a:graphic>
          <a:graphicData uri="http://schemas.openxmlformats.org/drawingml/2006/table">
            <a:tbl>
              <a:tblPr/>
              <a:tblGrid>
                <a:gridCol w="2065655"/>
                <a:gridCol w="5037455"/>
              </a:tblGrid>
              <a:tr h="528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kumimoji="0" lang="zh-CN" altLang="en-US" sz="1865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865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32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盘符名称</a:t>
                      </a: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盘符切换。</a:t>
                      </a: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E:</a:t>
                      </a: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回车，表示切换到</a:t>
                      </a: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盘。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dir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查看当前路径下的内容。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</a:t>
                      </a: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进入单级目录。</a:t>
                      </a: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App</a:t>
                      </a:r>
                      <a:endParaRPr kumimoji="0" lang="en-US" altLang="zh-CN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..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79999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回退到上一级目录。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79999"/>
                      </a:srgbClr>
                    </a:solidFill>
                  </a:tcPr>
                </a:tc>
              </a:tr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</a:t>
                      </a: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</a:t>
                      </a: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1\</a:t>
                      </a: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</a:t>
                      </a: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2\...</a:t>
                      </a:r>
                      <a:endParaRPr kumimoji="0" lang="en-US" altLang="zh-CN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进入多级目录。</a:t>
                      </a: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Java\JavaSE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 \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回退到盘符目录。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cls</a:t>
                      </a:r>
                      <a:endParaRPr kumimoji="0" lang="en-US" altLang="zh-CN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清屏。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exit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65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退出命令提示符窗口。</a:t>
                      </a:r>
                      <a:endParaRPr kumimoji="0" lang="zh-CN" altLang="en-US" sz="1465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856" marR="121856" marT="60986" marB="6098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  <p:sp>
        <p:nvSpPr>
          <p:cNvPr id="15395" name="TextBox 4"/>
          <p:cNvSpPr txBox="1"/>
          <p:nvPr/>
        </p:nvSpPr>
        <p:spPr>
          <a:xfrm>
            <a:off x="1121833" y="1123951"/>
            <a:ext cx="8813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6" name="TextBox 7"/>
          <p:cNvSpPr txBox="1"/>
          <p:nvPr/>
        </p:nvSpPr>
        <p:spPr>
          <a:xfrm>
            <a:off x="1121833" y="1818217"/>
            <a:ext cx="8813800" cy="5226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1865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命令提示符窗口中的常用命令 </a:t>
            </a:r>
            <a:endParaRPr lang="zh-CN" altLang="en-US" sz="1865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环境变量的配置</a:t>
            </a:r>
            <a:endParaRPr kumimoji="0" lang="zh-TW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48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2272453"/>
            <a:ext cx="6786880" cy="3057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371600" y="5549053"/>
            <a:ext cx="407860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弊端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只能在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bin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目录下才能使用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javac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今后的代码都放在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bin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目录下不便于管理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11" name="TextBox 4"/>
          <p:cNvSpPr txBox="1">
            <a:spLocks noChangeArrowheads="1"/>
          </p:cNvSpPr>
          <p:nvPr/>
        </p:nvSpPr>
        <p:spPr bwMode="auto">
          <a:xfrm>
            <a:off x="838200" y="1053677"/>
            <a:ext cx="8813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为什么要配置环境变量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占位符 1"/>
          <p:cNvSpPr txBox="1"/>
          <p:nvPr/>
        </p:nvSpPr>
        <p:spPr>
          <a:xfrm>
            <a:off x="838200" y="-2540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案例编写和执行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1833" y="2084917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AutoNum type="circleNumDbPlai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新建文本文档文件，修改名称为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HelloWorld.java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21833" y="2637367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黑体" panose="02010609060101010101" pitchFamily="49" charset="-122"/>
              <a:buAutoNum type="circleNumDbPlain" startAt="2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用记事本打开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HelloWorld.java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文件，输写程序内容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35524" y="3267498"/>
            <a:ext cx="5516033" cy="17102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343025" y="5201497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提示：保存文件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Ctrl+s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21833" y="1123951"/>
            <a:ext cx="8813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案例的编写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占位符 1"/>
          <p:cNvSpPr txBox="1"/>
          <p:nvPr/>
        </p:nvSpPr>
        <p:spPr>
          <a:xfrm>
            <a:off x="838200" y="0"/>
            <a:ext cx="717761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案例编写和执行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1833" y="2218267"/>
            <a:ext cx="75438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打开命令提示符窗口，进入到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HelloWorld.java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所在的目录。输入指令编译和执行。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5117" y="2755900"/>
            <a:ext cx="75438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编译：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javac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.java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范例：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javac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HelloWorld.java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5117" y="3524251"/>
            <a:ext cx="75438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类名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范例：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HelloWorld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41707" y="2895177"/>
            <a:ext cx="5875867" cy="259291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21833" y="1079501"/>
            <a:ext cx="8813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案例的编译和运行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学习方法</a:t>
            </a:r>
            <a:endParaRPr kumimoji="0" lang="zh-CN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8" name="直接连接符 117"/>
          <p:cNvCxnSpPr/>
          <p:nvPr>
            <p:custDataLst>
              <p:tags r:id="rId1"/>
            </p:custDataLst>
          </p:nvPr>
        </p:nvCxnSpPr>
        <p:spPr>
          <a:xfrm>
            <a:off x="3377565" y="4222115"/>
            <a:ext cx="0" cy="62230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>
            <p:custDataLst>
              <p:tags r:id="rId2"/>
            </p:custDataLst>
          </p:nvPr>
        </p:nvCxnSpPr>
        <p:spPr>
          <a:xfrm>
            <a:off x="4879340" y="3857625"/>
            <a:ext cx="0" cy="62230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>
            <p:custDataLst>
              <p:tags r:id="rId3"/>
            </p:custDataLst>
          </p:nvPr>
        </p:nvCxnSpPr>
        <p:spPr>
          <a:xfrm>
            <a:off x="6381115" y="3424555"/>
            <a:ext cx="0" cy="62230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>
            <p:custDataLst>
              <p:tags r:id="rId4"/>
            </p:custDataLst>
          </p:nvPr>
        </p:nvCxnSpPr>
        <p:spPr>
          <a:xfrm>
            <a:off x="7893050" y="2974975"/>
            <a:ext cx="0" cy="62230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>
            <p:custDataLst>
              <p:tags r:id="rId5"/>
            </p:custDataLst>
          </p:nvPr>
        </p:nvSpPr>
        <p:spPr>
          <a:xfrm>
            <a:off x="2646045" y="4814570"/>
            <a:ext cx="1487805" cy="431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听</a:t>
            </a: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23" name="矩形 122"/>
          <p:cNvSpPr/>
          <p:nvPr>
            <p:custDataLst>
              <p:tags r:id="rId6"/>
            </p:custDataLst>
          </p:nvPr>
        </p:nvSpPr>
        <p:spPr>
          <a:xfrm>
            <a:off x="4133215" y="4383405"/>
            <a:ext cx="1487805" cy="4311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问</a:t>
            </a: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24" name="矩形 123"/>
          <p:cNvSpPr/>
          <p:nvPr>
            <p:custDataLst>
              <p:tags r:id="rId7"/>
            </p:custDataLst>
          </p:nvPr>
        </p:nvSpPr>
        <p:spPr>
          <a:xfrm>
            <a:off x="5621655" y="3952240"/>
            <a:ext cx="1487805" cy="4311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敲</a:t>
            </a: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25" name="矩形 124"/>
          <p:cNvSpPr/>
          <p:nvPr>
            <p:custDataLst>
              <p:tags r:id="rId8"/>
            </p:custDataLst>
          </p:nvPr>
        </p:nvSpPr>
        <p:spPr>
          <a:xfrm>
            <a:off x="7108825" y="3520440"/>
            <a:ext cx="1487805" cy="4311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135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悟</a:t>
            </a:r>
            <a:endParaRPr lang="zh-CN" altLang="en-US" sz="135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6" name="直角三角形 125"/>
          <p:cNvSpPr/>
          <p:nvPr>
            <p:custDataLst>
              <p:tags r:id="rId9"/>
            </p:custDataLst>
          </p:nvPr>
        </p:nvSpPr>
        <p:spPr>
          <a:xfrm flipV="1">
            <a:off x="7101205" y="3952240"/>
            <a:ext cx="418465" cy="431165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 sz="135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27" name="直角三角形 126"/>
          <p:cNvSpPr/>
          <p:nvPr>
            <p:custDataLst>
              <p:tags r:id="rId10"/>
            </p:custDataLst>
          </p:nvPr>
        </p:nvSpPr>
        <p:spPr>
          <a:xfrm flipV="1">
            <a:off x="5621655" y="4383405"/>
            <a:ext cx="418465" cy="43116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 sz="135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28" name="直角三角形 127"/>
          <p:cNvSpPr/>
          <p:nvPr>
            <p:custDataLst>
              <p:tags r:id="rId11"/>
            </p:custDataLst>
          </p:nvPr>
        </p:nvSpPr>
        <p:spPr>
          <a:xfrm flipV="1">
            <a:off x="4133215" y="4814570"/>
            <a:ext cx="418465" cy="4311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 sz="135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29" name="文本框 128"/>
          <p:cNvSpPr txBox="1"/>
          <p:nvPr>
            <p:custDataLst>
              <p:tags r:id="rId12"/>
            </p:custDataLst>
          </p:nvPr>
        </p:nvSpPr>
        <p:spPr>
          <a:xfrm>
            <a:off x="2658110" y="3286760"/>
            <a:ext cx="1416685" cy="8820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sz="1350" dirty="0">
                <a:solidFill>
                  <a:schemeClr val="tx1"/>
                </a:solidFill>
                <a:sym typeface="Arial" panose="020B0604020202020204" pitchFamily="34" charset="0"/>
              </a:rPr>
              <a:t>把老师讲的内容听懂</a:t>
            </a:r>
            <a:endParaRPr lang="zh-CN" altLang="en-US" sz="135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>
            <p:custDataLst>
              <p:tags r:id="rId13"/>
            </p:custDataLst>
          </p:nvPr>
        </p:nvSpPr>
        <p:spPr>
          <a:xfrm>
            <a:off x="4159250" y="2853055"/>
            <a:ext cx="1428750" cy="8820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sz="1350" dirty="0">
                <a:solidFill>
                  <a:schemeClr val="tx1"/>
                </a:solidFill>
                <a:sym typeface="Arial" panose="020B0604020202020204" pitchFamily="34" charset="0"/>
              </a:rPr>
              <a:t>遇到没听懂的要问</a:t>
            </a:r>
            <a:endParaRPr lang="zh-CN" altLang="en-US" sz="135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31" name="文本框 130"/>
          <p:cNvSpPr txBox="1"/>
          <p:nvPr>
            <p:custDataLst>
              <p:tags r:id="rId14"/>
            </p:custDataLst>
          </p:nvPr>
        </p:nvSpPr>
        <p:spPr>
          <a:xfrm>
            <a:off x="5661025" y="2420620"/>
            <a:ext cx="1448435" cy="8820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sz="1350" dirty="0">
                <a:solidFill>
                  <a:schemeClr val="tx1"/>
                </a:solidFill>
                <a:sym typeface="Arial" panose="020B0604020202020204" pitchFamily="34" charset="0"/>
              </a:rPr>
              <a:t>把重点内容反复敲</a:t>
            </a:r>
            <a:endParaRPr lang="zh-CN" altLang="en-US" sz="135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32" name="文本框 131"/>
          <p:cNvSpPr txBox="1"/>
          <p:nvPr>
            <p:custDataLst>
              <p:tags r:id="rId15"/>
            </p:custDataLst>
          </p:nvPr>
        </p:nvSpPr>
        <p:spPr>
          <a:xfrm>
            <a:off x="7162165" y="1987550"/>
            <a:ext cx="1502410" cy="8820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sz="1350" dirty="0">
                <a:solidFill>
                  <a:schemeClr val="tx1"/>
                </a:solidFill>
                <a:sym typeface="Arial" panose="020B0604020202020204" pitchFamily="34" charset="0"/>
              </a:rPr>
              <a:t>更改代码举一反三</a:t>
            </a:r>
            <a:endParaRPr lang="zh-CN" altLang="en-US" sz="135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33" name="KSO_Shape"/>
          <p:cNvSpPr/>
          <p:nvPr>
            <p:custDataLst>
              <p:tags r:id="rId16"/>
            </p:custDataLst>
          </p:nvPr>
        </p:nvSpPr>
        <p:spPr bwMode="auto">
          <a:xfrm>
            <a:off x="3173730" y="2853055"/>
            <a:ext cx="405130" cy="346075"/>
          </a:xfrm>
          <a:custGeom>
            <a:avLst/>
            <a:gdLst>
              <a:gd name="T0" fmla="*/ 175713297 w 4097"/>
              <a:gd name="T1" fmla="*/ 71089403 h 3497"/>
              <a:gd name="T2" fmla="*/ 33597902 w 4097"/>
              <a:gd name="T3" fmla="*/ 71089403 h 3497"/>
              <a:gd name="T4" fmla="*/ 423256757 w 4097"/>
              <a:gd name="T5" fmla="*/ 139474091 h 3497"/>
              <a:gd name="T6" fmla="*/ 372859684 w 4097"/>
              <a:gd name="T7" fmla="*/ 216358747 h 3497"/>
              <a:gd name="T8" fmla="*/ 297747197 w 4097"/>
              <a:gd name="T9" fmla="*/ 139474091 h 3497"/>
              <a:gd name="T10" fmla="*/ 502231138 w 4097"/>
              <a:gd name="T11" fmla="*/ 428853992 h 3497"/>
              <a:gd name="T12" fmla="*/ 423256757 w 4097"/>
              <a:gd name="T13" fmla="*/ 139474091 h 3497"/>
              <a:gd name="T14" fmla="*/ 254687678 w 4097"/>
              <a:gd name="T15" fmla="*/ 98906881 h 3497"/>
              <a:gd name="T16" fmla="*/ 254687678 w 4097"/>
              <a:gd name="T17" fmla="*/ 327242836 h 3497"/>
              <a:gd name="T18" fmla="*/ 184402447 w 4097"/>
              <a:gd name="T19" fmla="*/ 160916703 h 3497"/>
              <a:gd name="T20" fmla="*/ 0 w 4097"/>
              <a:gd name="T21" fmla="*/ 369934708 h 3497"/>
              <a:gd name="T22" fmla="*/ 19116131 w 4097"/>
              <a:gd name="T23" fmla="*/ 675348230 h 3497"/>
              <a:gd name="T24" fmla="*/ 90752959 w 4097"/>
              <a:gd name="T25" fmla="*/ 548044259 h 3497"/>
              <a:gd name="T26" fmla="*/ 143080758 w 4097"/>
              <a:gd name="T27" fmla="*/ 528147135 h 3497"/>
              <a:gd name="T28" fmla="*/ 194249858 w 4097"/>
              <a:gd name="T29" fmla="*/ 674961968 h 3497"/>
              <a:gd name="T30" fmla="*/ 135936541 w 4097"/>
              <a:gd name="T31" fmla="*/ 385582067 h 3497"/>
              <a:gd name="T32" fmla="*/ 165865446 w 4097"/>
              <a:gd name="T33" fmla="*/ 356992065 h 3497"/>
              <a:gd name="T34" fmla="*/ 254687678 w 4097"/>
              <a:gd name="T35" fmla="*/ 455319332 h 3497"/>
              <a:gd name="T36" fmla="*/ 271293512 w 4097"/>
              <a:gd name="T37" fmla="*/ 471739216 h 3497"/>
              <a:gd name="T38" fmla="*/ 542780360 w 4097"/>
              <a:gd name="T39" fmla="*/ 471739216 h 3497"/>
              <a:gd name="T40" fmla="*/ 542780360 w 4097"/>
              <a:gd name="T41" fmla="*/ 379980165 h 3497"/>
              <a:gd name="T42" fmla="*/ 631988386 w 4097"/>
              <a:gd name="T43" fmla="*/ 286096012 h 3497"/>
              <a:gd name="T44" fmla="*/ 566337515 w 4097"/>
              <a:gd name="T45" fmla="*/ 506124911 h 3497"/>
              <a:gd name="T46" fmla="*/ 646277260 w 4097"/>
              <a:gd name="T47" fmla="*/ 668973364 h 3497"/>
              <a:gd name="T48" fmla="*/ 703239419 w 4097"/>
              <a:gd name="T49" fmla="*/ 468648678 h 3497"/>
              <a:gd name="T50" fmla="*/ 791095848 w 4097"/>
              <a:gd name="T51" fmla="*/ 669166715 h 3497"/>
              <a:gd name="T52" fmla="*/ 763483903 w 4097"/>
              <a:gd name="T53" fmla="*/ 170189195 h 3497"/>
              <a:gd name="T54" fmla="*/ 577536523 w 4097"/>
              <a:gd name="T55" fmla="*/ 289572813 h 3497"/>
              <a:gd name="T56" fmla="*/ 542780360 w 4097"/>
              <a:gd name="T57" fmla="*/ 115520115 h 3497"/>
              <a:gd name="T58" fmla="*/ 526367423 w 4097"/>
              <a:gd name="T59" fmla="*/ 98906881 h 3497"/>
              <a:gd name="T60" fmla="*/ 674082541 w 4097"/>
              <a:gd name="T61" fmla="*/ 15261096 h 3497"/>
              <a:gd name="T62" fmla="*/ 674082541 w 4097"/>
              <a:gd name="T63" fmla="*/ 153383050 h 3497"/>
              <a:gd name="T64" fmla="*/ 674082541 w 4097"/>
              <a:gd name="T65" fmla="*/ 15261096 h 349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097" h="3497">
                <a:moveTo>
                  <a:pt x="542" y="0"/>
                </a:moveTo>
                <a:cubicBezTo>
                  <a:pt x="745" y="0"/>
                  <a:pt x="910" y="165"/>
                  <a:pt x="910" y="368"/>
                </a:cubicBezTo>
                <a:cubicBezTo>
                  <a:pt x="910" y="571"/>
                  <a:pt x="745" y="736"/>
                  <a:pt x="542" y="736"/>
                </a:cubicBezTo>
                <a:cubicBezTo>
                  <a:pt x="339" y="736"/>
                  <a:pt x="174" y="571"/>
                  <a:pt x="174" y="368"/>
                </a:cubicBezTo>
                <a:cubicBezTo>
                  <a:pt x="174" y="165"/>
                  <a:pt x="339" y="0"/>
                  <a:pt x="542" y="0"/>
                </a:cubicBezTo>
                <a:close/>
                <a:moveTo>
                  <a:pt x="2192" y="722"/>
                </a:moveTo>
                <a:cubicBezTo>
                  <a:pt x="2192" y="1120"/>
                  <a:pt x="2192" y="1120"/>
                  <a:pt x="2192" y="1120"/>
                </a:cubicBezTo>
                <a:cubicBezTo>
                  <a:pt x="1931" y="1120"/>
                  <a:pt x="1931" y="1120"/>
                  <a:pt x="1931" y="1120"/>
                </a:cubicBezTo>
                <a:cubicBezTo>
                  <a:pt x="1931" y="722"/>
                  <a:pt x="1931" y="722"/>
                  <a:pt x="1931" y="722"/>
                </a:cubicBezTo>
                <a:cubicBezTo>
                  <a:pt x="1542" y="722"/>
                  <a:pt x="1542" y="722"/>
                  <a:pt x="1542" y="722"/>
                </a:cubicBezTo>
                <a:cubicBezTo>
                  <a:pt x="1542" y="2220"/>
                  <a:pt x="1542" y="2220"/>
                  <a:pt x="1542" y="2220"/>
                </a:cubicBezTo>
                <a:cubicBezTo>
                  <a:pt x="2601" y="2220"/>
                  <a:pt x="2601" y="2220"/>
                  <a:pt x="2601" y="2220"/>
                </a:cubicBezTo>
                <a:cubicBezTo>
                  <a:pt x="2601" y="722"/>
                  <a:pt x="2601" y="722"/>
                  <a:pt x="2601" y="722"/>
                </a:cubicBezTo>
                <a:cubicBezTo>
                  <a:pt x="2192" y="722"/>
                  <a:pt x="2192" y="722"/>
                  <a:pt x="2192" y="722"/>
                </a:cubicBezTo>
                <a:close/>
                <a:moveTo>
                  <a:pt x="1405" y="512"/>
                </a:moveTo>
                <a:cubicBezTo>
                  <a:pt x="1319" y="512"/>
                  <a:pt x="1319" y="512"/>
                  <a:pt x="1319" y="512"/>
                </a:cubicBezTo>
                <a:cubicBezTo>
                  <a:pt x="1319" y="598"/>
                  <a:pt x="1319" y="598"/>
                  <a:pt x="1319" y="598"/>
                </a:cubicBezTo>
                <a:cubicBezTo>
                  <a:pt x="1319" y="1694"/>
                  <a:pt x="1319" y="1694"/>
                  <a:pt x="1319" y="1694"/>
                </a:cubicBezTo>
                <a:cubicBezTo>
                  <a:pt x="1107" y="1550"/>
                  <a:pt x="1107" y="1550"/>
                  <a:pt x="1107" y="1550"/>
                </a:cubicBezTo>
                <a:cubicBezTo>
                  <a:pt x="955" y="833"/>
                  <a:pt x="955" y="833"/>
                  <a:pt x="955" y="833"/>
                </a:cubicBezTo>
                <a:cubicBezTo>
                  <a:pt x="67" y="825"/>
                  <a:pt x="67" y="825"/>
                  <a:pt x="67" y="825"/>
                </a:cubicBezTo>
                <a:cubicBezTo>
                  <a:pt x="0" y="1915"/>
                  <a:pt x="0" y="1915"/>
                  <a:pt x="0" y="1915"/>
                </a:cubicBezTo>
                <a:cubicBezTo>
                  <a:pt x="89" y="2707"/>
                  <a:pt x="89" y="2707"/>
                  <a:pt x="89" y="2707"/>
                </a:cubicBezTo>
                <a:cubicBezTo>
                  <a:pt x="99" y="3496"/>
                  <a:pt x="99" y="3496"/>
                  <a:pt x="99" y="3496"/>
                </a:cubicBezTo>
                <a:cubicBezTo>
                  <a:pt x="314" y="3494"/>
                  <a:pt x="314" y="3494"/>
                  <a:pt x="314" y="3494"/>
                </a:cubicBezTo>
                <a:cubicBezTo>
                  <a:pt x="470" y="2837"/>
                  <a:pt x="470" y="2837"/>
                  <a:pt x="470" y="2837"/>
                </a:cubicBezTo>
                <a:cubicBezTo>
                  <a:pt x="455" y="2345"/>
                  <a:pt x="455" y="2345"/>
                  <a:pt x="455" y="2345"/>
                </a:cubicBezTo>
                <a:cubicBezTo>
                  <a:pt x="741" y="2734"/>
                  <a:pt x="741" y="2734"/>
                  <a:pt x="741" y="2734"/>
                </a:cubicBezTo>
                <a:cubicBezTo>
                  <a:pt x="782" y="3497"/>
                  <a:pt x="782" y="3497"/>
                  <a:pt x="782" y="3497"/>
                </a:cubicBezTo>
                <a:cubicBezTo>
                  <a:pt x="1006" y="3494"/>
                  <a:pt x="1006" y="3494"/>
                  <a:pt x="1006" y="3494"/>
                </a:cubicBezTo>
                <a:cubicBezTo>
                  <a:pt x="1116" y="2612"/>
                  <a:pt x="1116" y="2612"/>
                  <a:pt x="1116" y="2612"/>
                </a:cubicBezTo>
                <a:cubicBezTo>
                  <a:pt x="704" y="1996"/>
                  <a:pt x="704" y="1996"/>
                  <a:pt x="704" y="1996"/>
                </a:cubicBezTo>
                <a:cubicBezTo>
                  <a:pt x="767" y="1441"/>
                  <a:pt x="767" y="1441"/>
                  <a:pt x="767" y="1441"/>
                </a:cubicBezTo>
                <a:cubicBezTo>
                  <a:pt x="859" y="1848"/>
                  <a:pt x="859" y="1848"/>
                  <a:pt x="859" y="1848"/>
                </a:cubicBezTo>
                <a:cubicBezTo>
                  <a:pt x="1319" y="1954"/>
                  <a:pt x="1319" y="1954"/>
                  <a:pt x="1319" y="1954"/>
                </a:cubicBezTo>
                <a:cubicBezTo>
                  <a:pt x="1319" y="2357"/>
                  <a:pt x="1319" y="2357"/>
                  <a:pt x="1319" y="2357"/>
                </a:cubicBezTo>
                <a:cubicBezTo>
                  <a:pt x="1319" y="2442"/>
                  <a:pt x="1319" y="2442"/>
                  <a:pt x="1319" y="2442"/>
                </a:cubicBezTo>
                <a:cubicBezTo>
                  <a:pt x="1405" y="2442"/>
                  <a:pt x="1405" y="2442"/>
                  <a:pt x="1405" y="2442"/>
                </a:cubicBezTo>
                <a:cubicBezTo>
                  <a:pt x="2726" y="2442"/>
                  <a:pt x="2726" y="2442"/>
                  <a:pt x="2726" y="2442"/>
                </a:cubicBezTo>
                <a:cubicBezTo>
                  <a:pt x="2811" y="2442"/>
                  <a:pt x="2811" y="2442"/>
                  <a:pt x="2811" y="2442"/>
                </a:cubicBezTo>
                <a:cubicBezTo>
                  <a:pt x="2811" y="2357"/>
                  <a:pt x="2811" y="2357"/>
                  <a:pt x="2811" y="2357"/>
                </a:cubicBezTo>
                <a:cubicBezTo>
                  <a:pt x="2811" y="1967"/>
                  <a:pt x="2811" y="1967"/>
                  <a:pt x="2811" y="1967"/>
                </a:cubicBezTo>
                <a:cubicBezTo>
                  <a:pt x="3165" y="1735"/>
                  <a:pt x="3165" y="1735"/>
                  <a:pt x="3165" y="1735"/>
                </a:cubicBezTo>
                <a:cubicBezTo>
                  <a:pt x="3273" y="1481"/>
                  <a:pt x="3273" y="1481"/>
                  <a:pt x="3273" y="1481"/>
                </a:cubicBezTo>
                <a:cubicBezTo>
                  <a:pt x="3392" y="2054"/>
                  <a:pt x="3392" y="2054"/>
                  <a:pt x="3392" y="2054"/>
                </a:cubicBezTo>
                <a:cubicBezTo>
                  <a:pt x="2933" y="2620"/>
                  <a:pt x="2933" y="2620"/>
                  <a:pt x="2933" y="2620"/>
                </a:cubicBezTo>
                <a:cubicBezTo>
                  <a:pt x="3130" y="3459"/>
                  <a:pt x="3130" y="3459"/>
                  <a:pt x="3130" y="3459"/>
                </a:cubicBezTo>
                <a:cubicBezTo>
                  <a:pt x="3347" y="3463"/>
                  <a:pt x="3347" y="3463"/>
                  <a:pt x="3347" y="3463"/>
                </a:cubicBezTo>
                <a:cubicBezTo>
                  <a:pt x="3298" y="2738"/>
                  <a:pt x="3298" y="2738"/>
                  <a:pt x="3298" y="2738"/>
                </a:cubicBezTo>
                <a:cubicBezTo>
                  <a:pt x="3642" y="2426"/>
                  <a:pt x="3642" y="2426"/>
                  <a:pt x="3642" y="2426"/>
                </a:cubicBezTo>
                <a:cubicBezTo>
                  <a:pt x="3816" y="3461"/>
                  <a:pt x="3816" y="3461"/>
                  <a:pt x="3816" y="3461"/>
                </a:cubicBezTo>
                <a:cubicBezTo>
                  <a:pt x="4097" y="3464"/>
                  <a:pt x="4097" y="3464"/>
                  <a:pt x="4097" y="3464"/>
                </a:cubicBezTo>
                <a:cubicBezTo>
                  <a:pt x="4048" y="2263"/>
                  <a:pt x="4048" y="2263"/>
                  <a:pt x="4048" y="2263"/>
                </a:cubicBezTo>
                <a:cubicBezTo>
                  <a:pt x="3954" y="881"/>
                  <a:pt x="3954" y="881"/>
                  <a:pt x="3954" y="881"/>
                </a:cubicBezTo>
                <a:cubicBezTo>
                  <a:pt x="3090" y="888"/>
                  <a:pt x="3090" y="888"/>
                  <a:pt x="3090" y="888"/>
                </a:cubicBezTo>
                <a:cubicBezTo>
                  <a:pt x="2991" y="1499"/>
                  <a:pt x="2991" y="1499"/>
                  <a:pt x="2991" y="1499"/>
                </a:cubicBezTo>
                <a:cubicBezTo>
                  <a:pt x="2811" y="1700"/>
                  <a:pt x="2811" y="1700"/>
                  <a:pt x="2811" y="1700"/>
                </a:cubicBezTo>
                <a:cubicBezTo>
                  <a:pt x="2811" y="598"/>
                  <a:pt x="2811" y="598"/>
                  <a:pt x="2811" y="598"/>
                </a:cubicBezTo>
                <a:cubicBezTo>
                  <a:pt x="2811" y="512"/>
                  <a:pt x="2811" y="512"/>
                  <a:pt x="2811" y="512"/>
                </a:cubicBezTo>
                <a:cubicBezTo>
                  <a:pt x="2726" y="512"/>
                  <a:pt x="2726" y="512"/>
                  <a:pt x="2726" y="512"/>
                </a:cubicBezTo>
                <a:cubicBezTo>
                  <a:pt x="1405" y="512"/>
                  <a:pt x="1405" y="512"/>
                  <a:pt x="1405" y="512"/>
                </a:cubicBezTo>
                <a:close/>
                <a:moveTo>
                  <a:pt x="3491" y="79"/>
                </a:moveTo>
                <a:cubicBezTo>
                  <a:pt x="3689" y="79"/>
                  <a:pt x="3849" y="239"/>
                  <a:pt x="3849" y="437"/>
                </a:cubicBezTo>
                <a:cubicBezTo>
                  <a:pt x="3849" y="634"/>
                  <a:pt x="3689" y="794"/>
                  <a:pt x="3491" y="794"/>
                </a:cubicBezTo>
                <a:cubicBezTo>
                  <a:pt x="3294" y="794"/>
                  <a:pt x="3134" y="634"/>
                  <a:pt x="3134" y="437"/>
                </a:cubicBezTo>
                <a:cubicBezTo>
                  <a:pt x="3134" y="239"/>
                  <a:pt x="3294" y="79"/>
                  <a:pt x="3491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>
            <a:normAutofit/>
          </a:bodyPr>
          <a:p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134" name="KSO_Shape"/>
          <p:cNvSpPr/>
          <p:nvPr>
            <p:custDataLst>
              <p:tags r:id="rId17"/>
            </p:custDataLst>
          </p:nvPr>
        </p:nvSpPr>
        <p:spPr bwMode="auto">
          <a:xfrm>
            <a:off x="4736465" y="2502535"/>
            <a:ext cx="282575" cy="263525"/>
          </a:xfrm>
          <a:custGeom>
            <a:avLst/>
            <a:gdLst>
              <a:gd name="T0" fmla="*/ 0 w 8970958"/>
              <a:gd name="T1" fmla="*/ 599920 h 8375651"/>
              <a:gd name="T2" fmla="*/ 300757 w 8970958"/>
              <a:gd name="T3" fmla="*/ 599920 h 8375651"/>
              <a:gd name="T4" fmla="*/ 300757 w 8970958"/>
              <a:gd name="T5" fmla="*/ 1680923 h 8375651"/>
              <a:gd name="T6" fmla="*/ 0 w 8970958"/>
              <a:gd name="T7" fmla="*/ 1680923 h 8375651"/>
              <a:gd name="T8" fmla="*/ 982536 w 8970958"/>
              <a:gd name="T9" fmla="*/ 0 h 8375651"/>
              <a:gd name="T10" fmla="*/ 1076703 w 8970958"/>
              <a:gd name="T11" fmla="*/ 47488 h 8375651"/>
              <a:gd name="T12" fmla="*/ 1124163 w 8970958"/>
              <a:gd name="T13" fmla="*/ 600007 h 8375651"/>
              <a:gd name="T14" fmla="*/ 1593490 w 8970958"/>
              <a:gd name="T15" fmla="*/ 600007 h 8375651"/>
              <a:gd name="T16" fmla="*/ 1751690 w 8970958"/>
              <a:gd name="T17" fmla="*/ 654279 h 8375651"/>
              <a:gd name="T18" fmla="*/ 1799150 w 8970958"/>
              <a:gd name="T19" fmla="*/ 828401 h 8375651"/>
              <a:gd name="T20" fmla="*/ 1789357 w 8970958"/>
              <a:gd name="T21" fmla="*/ 957297 h 8375651"/>
              <a:gd name="T22" fmla="*/ 1170117 w 8970958"/>
              <a:gd name="T23" fmla="*/ 1680923 h 8375651"/>
              <a:gd name="T24" fmla="*/ 750510 w 8970958"/>
              <a:gd name="T25" fmla="*/ 1570872 h 8375651"/>
              <a:gd name="T26" fmla="*/ 487596 w 8970958"/>
              <a:gd name="T27" fmla="*/ 1498509 h 8375651"/>
              <a:gd name="T28" fmla="*/ 420550 w 8970958"/>
              <a:gd name="T29" fmla="*/ 1498509 h 8375651"/>
              <a:gd name="T30" fmla="*/ 420550 w 8970958"/>
              <a:gd name="T31" fmla="*/ 618097 h 8375651"/>
              <a:gd name="T32" fmla="*/ 840910 w 8970958"/>
              <a:gd name="T33" fmla="*/ 186183 h 8375651"/>
              <a:gd name="T34" fmla="*/ 982536 w 8970958"/>
              <a:gd name="T35" fmla="*/ 0 h 837565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970958" h="8375651">
                <a:moveTo>
                  <a:pt x="0" y="2989262"/>
                </a:moveTo>
                <a:lnTo>
                  <a:pt x="1498600" y="2989262"/>
                </a:lnTo>
                <a:lnTo>
                  <a:pt x="1498600" y="8375650"/>
                </a:lnTo>
                <a:lnTo>
                  <a:pt x="0" y="8375650"/>
                </a:lnTo>
                <a:lnTo>
                  <a:pt x="0" y="2989262"/>
                </a:lnTo>
                <a:close/>
                <a:moveTo>
                  <a:pt x="4895750" y="0"/>
                </a:moveTo>
                <a:cubicBezTo>
                  <a:pt x="5094695" y="11268"/>
                  <a:pt x="5244843" y="93898"/>
                  <a:pt x="5364961" y="236622"/>
                </a:cubicBezTo>
                <a:cubicBezTo>
                  <a:pt x="5751590" y="691085"/>
                  <a:pt x="5717807" y="1686398"/>
                  <a:pt x="5601443" y="2989694"/>
                </a:cubicBezTo>
                <a:cubicBezTo>
                  <a:pt x="5601443" y="2989694"/>
                  <a:pt x="5601443" y="2989694"/>
                  <a:pt x="7939989" y="2989694"/>
                </a:cubicBezTo>
                <a:cubicBezTo>
                  <a:pt x="8138935" y="2989694"/>
                  <a:pt x="8499289" y="3008474"/>
                  <a:pt x="8728264" y="3260119"/>
                </a:cubicBezTo>
                <a:cubicBezTo>
                  <a:pt x="8915948" y="3462937"/>
                  <a:pt x="8994775" y="3770921"/>
                  <a:pt x="8964746" y="4127731"/>
                </a:cubicBezTo>
                <a:cubicBezTo>
                  <a:pt x="8964746" y="4127731"/>
                  <a:pt x="8964746" y="4127731"/>
                  <a:pt x="8915948" y="4769990"/>
                </a:cubicBezTo>
                <a:cubicBezTo>
                  <a:pt x="8690727" y="7680810"/>
                  <a:pt x="8638175" y="8375651"/>
                  <a:pt x="5830418" y="8375651"/>
                </a:cubicBezTo>
                <a:cubicBezTo>
                  <a:pt x="4580440" y="8375651"/>
                  <a:pt x="4133752" y="8078935"/>
                  <a:pt x="3739615" y="7827290"/>
                </a:cubicBezTo>
                <a:cubicBezTo>
                  <a:pt x="3420551" y="7624472"/>
                  <a:pt x="3169054" y="7466724"/>
                  <a:pt x="2429578" y="7466724"/>
                </a:cubicBezTo>
                <a:cubicBezTo>
                  <a:pt x="2429578" y="7466724"/>
                  <a:pt x="2429578" y="7466724"/>
                  <a:pt x="2095500" y="7466724"/>
                </a:cubicBezTo>
                <a:cubicBezTo>
                  <a:pt x="2095500" y="7466724"/>
                  <a:pt x="2095500" y="7466724"/>
                  <a:pt x="2095500" y="3079836"/>
                </a:cubicBezTo>
                <a:cubicBezTo>
                  <a:pt x="3889762" y="2662932"/>
                  <a:pt x="4043663" y="1660107"/>
                  <a:pt x="4190057" y="927707"/>
                </a:cubicBezTo>
                <a:cubicBezTo>
                  <a:pt x="4276392" y="492023"/>
                  <a:pt x="4377741" y="0"/>
                  <a:pt x="48957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1">
            <a:normAutofit fontScale="92500" lnSpcReduction="20000"/>
          </a:bodyPr>
          <a:p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135" name="KSO_Shape"/>
          <p:cNvSpPr/>
          <p:nvPr>
            <p:custDataLst>
              <p:tags r:id="rId18"/>
            </p:custDataLst>
          </p:nvPr>
        </p:nvSpPr>
        <p:spPr bwMode="auto">
          <a:xfrm>
            <a:off x="6170295" y="2125980"/>
            <a:ext cx="389255" cy="215265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normAutofit fontScale="60000" lnSpcReduction="2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6" name="KSO_Shape"/>
          <p:cNvSpPr>
            <a:spLocks noChangeAspect="1"/>
          </p:cNvSpPr>
          <p:nvPr>
            <p:custDataLst>
              <p:tags r:id="rId19"/>
            </p:custDataLst>
          </p:nvPr>
        </p:nvSpPr>
        <p:spPr bwMode="auto">
          <a:xfrm>
            <a:off x="7710170" y="1633220"/>
            <a:ext cx="365125" cy="267335"/>
          </a:xfrm>
          <a:custGeom>
            <a:avLst/>
            <a:gdLst>
              <a:gd name="T0" fmla="*/ 1197133 w 1928813"/>
              <a:gd name="T1" fmla="*/ 740567 h 1412875"/>
              <a:gd name="T2" fmla="*/ 1236336 w 1928813"/>
              <a:gd name="T3" fmla="*/ 765368 h 1412875"/>
              <a:gd name="T4" fmla="*/ 1216264 w 1928813"/>
              <a:gd name="T5" fmla="*/ 799272 h 1412875"/>
              <a:gd name="T6" fmla="*/ 1105552 w 1928813"/>
              <a:gd name="T7" fmla="*/ 845421 h 1412875"/>
              <a:gd name="T8" fmla="*/ 876287 w 1928813"/>
              <a:gd name="T9" fmla="*/ 908521 h 1412875"/>
              <a:gd name="T10" fmla="*/ 866565 w 1928813"/>
              <a:gd name="T11" fmla="*/ 925160 h 1412875"/>
              <a:gd name="T12" fmla="*/ 1011462 w 1928813"/>
              <a:gd name="T13" fmla="*/ 952158 h 1412875"/>
              <a:gd name="T14" fmla="*/ 1178629 w 1928813"/>
              <a:gd name="T15" fmla="*/ 958437 h 1412875"/>
              <a:gd name="T16" fmla="*/ 1485047 w 1928813"/>
              <a:gd name="T17" fmla="*/ 829410 h 1412875"/>
              <a:gd name="T18" fmla="*/ 1666012 w 1928813"/>
              <a:gd name="T19" fmla="*/ 772274 h 1412875"/>
              <a:gd name="T20" fmla="*/ 1752261 w 1928813"/>
              <a:gd name="T21" fmla="*/ 772274 h 1412875"/>
              <a:gd name="T22" fmla="*/ 1779861 w 1928813"/>
              <a:gd name="T23" fmla="*/ 801470 h 1412875"/>
              <a:gd name="T24" fmla="*/ 1544383 w 1928813"/>
              <a:gd name="T25" fmla="*/ 1003014 h 1412875"/>
              <a:gd name="T26" fmla="*/ 1794288 w 1928813"/>
              <a:gd name="T27" fmla="*/ 892196 h 1412875"/>
              <a:gd name="T28" fmla="*/ 1863287 w 1928813"/>
              <a:gd name="T29" fmla="*/ 893452 h 1412875"/>
              <a:gd name="T30" fmla="*/ 1899040 w 1928813"/>
              <a:gd name="T31" fmla="*/ 917311 h 1412875"/>
              <a:gd name="T32" fmla="*/ 1900923 w 1928813"/>
              <a:gd name="T33" fmla="*/ 948391 h 1412875"/>
              <a:gd name="T34" fmla="*/ 1805265 w 1928813"/>
              <a:gd name="T35" fmla="*/ 1006154 h 1412875"/>
              <a:gd name="T36" fmla="*/ 1199328 w 1928813"/>
              <a:gd name="T37" fmla="*/ 1336412 h 1412875"/>
              <a:gd name="T38" fmla="*/ 1037181 w 1928813"/>
              <a:gd name="T39" fmla="*/ 1391036 h 1412875"/>
              <a:gd name="T40" fmla="*/ 917374 w 1928813"/>
              <a:gd name="T41" fmla="*/ 1389152 h 1412875"/>
              <a:gd name="T42" fmla="*/ 440339 w 1928813"/>
              <a:gd name="T43" fmla="*/ 1286182 h 1412875"/>
              <a:gd name="T44" fmla="*/ 218915 w 1928813"/>
              <a:gd name="T45" fmla="*/ 1268916 h 1412875"/>
              <a:gd name="T46" fmla="*/ 105381 w 1928813"/>
              <a:gd name="T47" fmla="*/ 970994 h 1412875"/>
              <a:gd name="T48" fmla="*/ 235538 w 1928813"/>
              <a:gd name="T49" fmla="*/ 960634 h 1412875"/>
              <a:gd name="T50" fmla="*/ 328686 w 1928813"/>
              <a:gd name="T51" fmla="*/ 907580 h 1412875"/>
              <a:gd name="T52" fmla="*/ 523765 w 1928813"/>
              <a:gd name="T53" fmla="*/ 801784 h 1412875"/>
              <a:gd name="T54" fmla="*/ 733585 w 1928813"/>
              <a:gd name="T55" fmla="*/ 760345 h 1412875"/>
              <a:gd name="T56" fmla="*/ 1072307 w 1928813"/>
              <a:gd name="T57" fmla="*/ 731463 h 1412875"/>
              <a:gd name="T58" fmla="*/ 1427018 w 1928813"/>
              <a:gd name="T59" fmla="*/ 561219 h 1412875"/>
              <a:gd name="T60" fmla="*/ 1446437 w 1928813"/>
              <a:gd name="T61" fmla="*/ 513169 h 1412875"/>
              <a:gd name="T62" fmla="*/ 1406031 w 1928813"/>
              <a:gd name="T63" fmla="*/ 477994 h 1412875"/>
              <a:gd name="T64" fmla="*/ 1289513 w 1928813"/>
              <a:gd name="T65" fmla="*/ 211360 h 1412875"/>
              <a:gd name="T66" fmla="*/ 1271659 w 1928813"/>
              <a:gd name="T67" fmla="*/ 252187 h 1412875"/>
              <a:gd name="T68" fmla="*/ 1305174 w 1928813"/>
              <a:gd name="T69" fmla="*/ 283279 h 1412875"/>
              <a:gd name="T70" fmla="*/ 1387238 w 1928813"/>
              <a:gd name="T71" fmla="*/ 68778 h 1412875"/>
              <a:gd name="T72" fmla="*/ 1491541 w 1928813"/>
              <a:gd name="T73" fmla="*/ 90763 h 1412875"/>
              <a:gd name="T74" fmla="*/ 1568907 w 1928813"/>
              <a:gd name="T75" fmla="*/ 152004 h 1412875"/>
              <a:gd name="T76" fmla="*/ 1602422 w 1928813"/>
              <a:gd name="T77" fmla="*/ 256270 h 1412875"/>
              <a:gd name="T78" fmla="*/ 1422320 w 1928813"/>
              <a:gd name="T79" fmla="*/ 223608 h 1412875"/>
              <a:gd name="T80" fmla="*/ 1396635 w 1928813"/>
              <a:gd name="T81" fmla="*/ 305577 h 1412875"/>
              <a:gd name="T82" fmla="*/ 1543223 w 1928813"/>
              <a:gd name="T83" fmla="*/ 358025 h 1412875"/>
              <a:gd name="T84" fmla="*/ 1609313 w 1928813"/>
              <a:gd name="T85" fmla="*/ 423662 h 1412875"/>
              <a:gd name="T86" fmla="*/ 1625914 w 1928813"/>
              <a:gd name="T87" fmla="*/ 504374 h 1412875"/>
              <a:gd name="T88" fmla="*/ 1608686 w 1928813"/>
              <a:gd name="T89" fmla="*/ 592310 h 1412875"/>
              <a:gd name="T90" fmla="*/ 1544476 w 1928813"/>
              <a:gd name="T91" fmla="*/ 667998 h 1412875"/>
              <a:gd name="T92" fmla="*/ 1424198 w 1928813"/>
              <a:gd name="T93" fmla="*/ 709453 h 1412875"/>
              <a:gd name="T94" fmla="*/ 1268840 w 1928813"/>
              <a:gd name="T95" fmla="*/ 707568 h 1412875"/>
              <a:gd name="T96" fmla="*/ 1154201 w 1928813"/>
              <a:gd name="T97" fmla="*/ 659204 h 1412875"/>
              <a:gd name="T98" fmla="*/ 1093123 w 1928813"/>
              <a:gd name="T99" fmla="*/ 574723 h 1412875"/>
              <a:gd name="T100" fmla="*/ 1260697 w 1928813"/>
              <a:gd name="T101" fmla="*/ 498722 h 1412875"/>
              <a:gd name="T102" fmla="*/ 1278237 w 1928813"/>
              <a:gd name="T103" fmla="*/ 553368 h 1412875"/>
              <a:gd name="T104" fmla="*/ 1315198 w 1928813"/>
              <a:gd name="T105" fmla="*/ 574095 h 1412875"/>
              <a:gd name="T106" fmla="*/ 1240337 w 1928813"/>
              <a:gd name="T107" fmla="*/ 427431 h 1412875"/>
              <a:gd name="T108" fmla="*/ 1149190 w 1928813"/>
              <a:gd name="T109" fmla="*/ 380950 h 1412875"/>
              <a:gd name="T110" fmla="*/ 1109723 w 1928813"/>
              <a:gd name="T111" fmla="*/ 325676 h 1412875"/>
              <a:gd name="T112" fmla="*/ 1104086 w 1928813"/>
              <a:gd name="T113" fmla="*/ 232402 h 1412875"/>
              <a:gd name="T114" fmla="*/ 1152948 w 1928813"/>
              <a:gd name="T115" fmla="*/ 136615 h 1412875"/>
              <a:gd name="T116" fmla="*/ 1240337 w 1928813"/>
              <a:gd name="T117" fmla="*/ 83540 h 1412875"/>
              <a:gd name="T118" fmla="*/ 1331798 w 1928813"/>
              <a:gd name="T119" fmla="*/ 0 h 141287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28813" h="1412875">
                <a:moveTo>
                  <a:pt x="1085711" y="739775"/>
                </a:moveTo>
                <a:lnTo>
                  <a:pt x="1111116" y="739775"/>
                </a:lnTo>
                <a:lnTo>
                  <a:pt x="1134932" y="740093"/>
                </a:lnTo>
                <a:lnTo>
                  <a:pt x="1157161" y="741363"/>
                </a:lnTo>
                <a:lnTo>
                  <a:pt x="1167640" y="741998"/>
                </a:lnTo>
                <a:lnTo>
                  <a:pt x="1177484" y="742950"/>
                </a:lnTo>
                <a:lnTo>
                  <a:pt x="1187011" y="744220"/>
                </a:lnTo>
                <a:lnTo>
                  <a:pt x="1195902" y="745808"/>
                </a:lnTo>
                <a:lnTo>
                  <a:pt x="1204159" y="747078"/>
                </a:lnTo>
                <a:lnTo>
                  <a:pt x="1212097" y="748983"/>
                </a:lnTo>
                <a:lnTo>
                  <a:pt x="1219401" y="750570"/>
                </a:lnTo>
                <a:lnTo>
                  <a:pt x="1225752" y="753110"/>
                </a:lnTo>
                <a:lnTo>
                  <a:pt x="1231786" y="755333"/>
                </a:lnTo>
                <a:lnTo>
                  <a:pt x="1236549" y="757555"/>
                </a:lnTo>
                <a:lnTo>
                  <a:pt x="1241312" y="760730"/>
                </a:lnTo>
                <a:lnTo>
                  <a:pt x="1245123" y="763588"/>
                </a:lnTo>
                <a:lnTo>
                  <a:pt x="1247981" y="767080"/>
                </a:lnTo>
                <a:lnTo>
                  <a:pt x="1249251" y="768668"/>
                </a:lnTo>
                <a:lnTo>
                  <a:pt x="1250204" y="770255"/>
                </a:lnTo>
                <a:lnTo>
                  <a:pt x="1251791" y="774065"/>
                </a:lnTo>
                <a:lnTo>
                  <a:pt x="1252427" y="777558"/>
                </a:lnTo>
                <a:lnTo>
                  <a:pt x="1252427" y="781050"/>
                </a:lnTo>
                <a:lnTo>
                  <a:pt x="1252109" y="784860"/>
                </a:lnTo>
                <a:lnTo>
                  <a:pt x="1250839" y="788035"/>
                </a:lnTo>
                <a:lnTo>
                  <a:pt x="1248933" y="791845"/>
                </a:lnTo>
                <a:lnTo>
                  <a:pt x="1246393" y="795020"/>
                </a:lnTo>
                <a:lnTo>
                  <a:pt x="1243217" y="798513"/>
                </a:lnTo>
                <a:lnTo>
                  <a:pt x="1240042" y="801688"/>
                </a:lnTo>
                <a:lnTo>
                  <a:pt x="1235914" y="805180"/>
                </a:lnTo>
                <a:lnTo>
                  <a:pt x="1231468" y="808355"/>
                </a:lnTo>
                <a:lnTo>
                  <a:pt x="1226387" y="811848"/>
                </a:lnTo>
                <a:lnTo>
                  <a:pt x="1220989" y="815023"/>
                </a:lnTo>
                <a:lnTo>
                  <a:pt x="1214955" y="818515"/>
                </a:lnTo>
                <a:lnTo>
                  <a:pt x="1208922" y="821373"/>
                </a:lnTo>
                <a:lnTo>
                  <a:pt x="1202253" y="824865"/>
                </a:lnTo>
                <a:lnTo>
                  <a:pt x="1187963" y="831215"/>
                </a:lnTo>
                <a:lnTo>
                  <a:pt x="1172086" y="837248"/>
                </a:lnTo>
                <a:lnTo>
                  <a:pt x="1155255" y="843280"/>
                </a:lnTo>
                <a:lnTo>
                  <a:pt x="1137790" y="849313"/>
                </a:lnTo>
                <a:lnTo>
                  <a:pt x="1119372" y="855028"/>
                </a:lnTo>
                <a:lnTo>
                  <a:pt x="1100319" y="860425"/>
                </a:lnTo>
                <a:lnTo>
                  <a:pt x="1080948" y="865823"/>
                </a:lnTo>
                <a:lnTo>
                  <a:pt x="1061577" y="871220"/>
                </a:lnTo>
                <a:lnTo>
                  <a:pt x="1022836" y="881380"/>
                </a:lnTo>
                <a:lnTo>
                  <a:pt x="985683" y="890905"/>
                </a:lnTo>
                <a:lnTo>
                  <a:pt x="951387" y="900113"/>
                </a:lnTo>
                <a:lnTo>
                  <a:pt x="921219" y="908050"/>
                </a:lnTo>
                <a:lnTo>
                  <a:pt x="908200" y="911860"/>
                </a:lnTo>
                <a:lnTo>
                  <a:pt x="897085" y="915670"/>
                </a:lnTo>
                <a:lnTo>
                  <a:pt x="887241" y="918845"/>
                </a:lnTo>
                <a:lnTo>
                  <a:pt x="879938" y="922338"/>
                </a:lnTo>
                <a:lnTo>
                  <a:pt x="876762" y="923925"/>
                </a:lnTo>
                <a:lnTo>
                  <a:pt x="874539" y="925195"/>
                </a:lnTo>
                <a:lnTo>
                  <a:pt x="872634" y="927100"/>
                </a:lnTo>
                <a:lnTo>
                  <a:pt x="871681" y="928370"/>
                </a:lnTo>
                <a:lnTo>
                  <a:pt x="871046" y="929640"/>
                </a:lnTo>
                <a:lnTo>
                  <a:pt x="871046" y="930910"/>
                </a:lnTo>
                <a:lnTo>
                  <a:pt x="871681" y="932498"/>
                </a:lnTo>
                <a:lnTo>
                  <a:pt x="873269" y="933450"/>
                </a:lnTo>
                <a:lnTo>
                  <a:pt x="877397" y="935673"/>
                </a:lnTo>
                <a:lnTo>
                  <a:pt x="882160" y="937895"/>
                </a:lnTo>
                <a:lnTo>
                  <a:pt x="888511" y="940435"/>
                </a:lnTo>
                <a:lnTo>
                  <a:pt x="895498" y="942658"/>
                </a:lnTo>
                <a:lnTo>
                  <a:pt x="903436" y="944563"/>
                </a:lnTo>
                <a:lnTo>
                  <a:pt x="912010" y="946785"/>
                </a:lnTo>
                <a:lnTo>
                  <a:pt x="931063" y="950278"/>
                </a:lnTo>
                <a:lnTo>
                  <a:pt x="952339" y="954088"/>
                </a:lnTo>
                <a:lnTo>
                  <a:pt x="975521" y="957263"/>
                </a:lnTo>
                <a:lnTo>
                  <a:pt x="999655" y="960438"/>
                </a:lnTo>
                <a:lnTo>
                  <a:pt x="1024106" y="962978"/>
                </a:lnTo>
                <a:lnTo>
                  <a:pt x="1048875" y="965518"/>
                </a:lnTo>
                <a:lnTo>
                  <a:pt x="1073009" y="967423"/>
                </a:lnTo>
                <a:lnTo>
                  <a:pt x="1096191" y="969328"/>
                </a:lnTo>
                <a:lnTo>
                  <a:pt x="1117467" y="970915"/>
                </a:lnTo>
                <a:lnTo>
                  <a:pt x="1153033" y="972820"/>
                </a:lnTo>
                <a:lnTo>
                  <a:pt x="1166052" y="973138"/>
                </a:lnTo>
                <a:lnTo>
                  <a:pt x="1175579" y="973455"/>
                </a:lnTo>
                <a:lnTo>
                  <a:pt x="1180025" y="972820"/>
                </a:lnTo>
                <a:lnTo>
                  <a:pt x="1185741" y="971550"/>
                </a:lnTo>
                <a:lnTo>
                  <a:pt x="1193362" y="969328"/>
                </a:lnTo>
                <a:lnTo>
                  <a:pt x="1202253" y="966470"/>
                </a:lnTo>
                <a:lnTo>
                  <a:pt x="1212415" y="962343"/>
                </a:lnTo>
                <a:lnTo>
                  <a:pt x="1223529" y="958215"/>
                </a:lnTo>
                <a:lnTo>
                  <a:pt x="1249569" y="947420"/>
                </a:lnTo>
                <a:lnTo>
                  <a:pt x="1279736" y="934403"/>
                </a:lnTo>
                <a:lnTo>
                  <a:pt x="1312761" y="920115"/>
                </a:lnTo>
                <a:lnTo>
                  <a:pt x="1386434" y="888048"/>
                </a:lnTo>
                <a:lnTo>
                  <a:pt x="1425175" y="871220"/>
                </a:lnTo>
                <a:lnTo>
                  <a:pt x="1464551" y="854393"/>
                </a:lnTo>
                <a:lnTo>
                  <a:pt x="1503610" y="838835"/>
                </a:lnTo>
                <a:lnTo>
                  <a:pt x="1542034" y="823913"/>
                </a:lnTo>
                <a:lnTo>
                  <a:pt x="1560770" y="816928"/>
                </a:lnTo>
                <a:lnTo>
                  <a:pt x="1578553" y="810578"/>
                </a:lnTo>
                <a:lnTo>
                  <a:pt x="1596336" y="804545"/>
                </a:lnTo>
                <a:lnTo>
                  <a:pt x="1613483" y="798830"/>
                </a:lnTo>
                <a:lnTo>
                  <a:pt x="1629679" y="793750"/>
                </a:lnTo>
                <a:lnTo>
                  <a:pt x="1645556" y="789623"/>
                </a:lnTo>
                <a:lnTo>
                  <a:pt x="1660164" y="786130"/>
                </a:lnTo>
                <a:lnTo>
                  <a:pt x="1673819" y="783273"/>
                </a:lnTo>
                <a:lnTo>
                  <a:pt x="1686838" y="781050"/>
                </a:lnTo>
                <a:lnTo>
                  <a:pt x="1698905" y="779463"/>
                </a:lnTo>
                <a:lnTo>
                  <a:pt x="1710019" y="778193"/>
                </a:lnTo>
                <a:lnTo>
                  <a:pt x="1720499" y="776923"/>
                </a:lnTo>
                <a:lnTo>
                  <a:pt x="1730343" y="776605"/>
                </a:lnTo>
                <a:lnTo>
                  <a:pt x="1739234" y="776288"/>
                </a:lnTo>
                <a:lnTo>
                  <a:pt x="1747808" y="776605"/>
                </a:lnTo>
                <a:lnTo>
                  <a:pt x="1755112" y="777558"/>
                </a:lnTo>
                <a:lnTo>
                  <a:pt x="1762098" y="778193"/>
                </a:lnTo>
                <a:lnTo>
                  <a:pt x="1768449" y="779463"/>
                </a:lnTo>
                <a:lnTo>
                  <a:pt x="1774165" y="781050"/>
                </a:lnTo>
                <a:lnTo>
                  <a:pt x="1779563" y="782638"/>
                </a:lnTo>
                <a:lnTo>
                  <a:pt x="1783692" y="785178"/>
                </a:lnTo>
                <a:lnTo>
                  <a:pt x="1787820" y="787400"/>
                </a:lnTo>
                <a:lnTo>
                  <a:pt x="1791313" y="789940"/>
                </a:lnTo>
                <a:lnTo>
                  <a:pt x="1794488" y="792798"/>
                </a:lnTo>
                <a:lnTo>
                  <a:pt x="1796711" y="795973"/>
                </a:lnTo>
                <a:lnTo>
                  <a:pt x="1798934" y="799465"/>
                </a:lnTo>
                <a:lnTo>
                  <a:pt x="1800522" y="802640"/>
                </a:lnTo>
                <a:lnTo>
                  <a:pt x="1801475" y="806450"/>
                </a:lnTo>
                <a:lnTo>
                  <a:pt x="1802110" y="810578"/>
                </a:lnTo>
                <a:lnTo>
                  <a:pt x="1802427" y="814388"/>
                </a:lnTo>
                <a:lnTo>
                  <a:pt x="1802427" y="818833"/>
                </a:lnTo>
                <a:lnTo>
                  <a:pt x="1802110" y="822960"/>
                </a:lnTo>
                <a:lnTo>
                  <a:pt x="1801475" y="827405"/>
                </a:lnTo>
                <a:lnTo>
                  <a:pt x="1800522" y="831850"/>
                </a:lnTo>
                <a:lnTo>
                  <a:pt x="1799252" y="836613"/>
                </a:lnTo>
                <a:lnTo>
                  <a:pt x="1797664" y="841058"/>
                </a:lnTo>
                <a:lnTo>
                  <a:pt x="1793853" y="850583"/>
                </a:lnTo>
                <a:lnTo>
                  <a:pt x="1792177" y="854173"/>
                </a:lnTo>
                <a:lnTo>
                  <a:pt x="1563688" y="1014412"/>
                </a:lnTo>
                <a:lnTo>
                  <a:pt x="1716974" y="935228"/>
                </a:lnTo>
                <a:lnTo>
                  <a:pt x="1725262" y="931228"/>
                </a:lnTo>
                <a:lnTo>
                  <a:pt x="1739869" y="924878"/>
                </a:lnTo>
                <a:lnTo>
                  <a:pt x="1749078" y="921703"/>
                </a:lnTo>
                <a:lnTo>
                  <a:pt x="1758923" y="917893"/>
                </a:lnTo>
                <a:lnTo>
                  <a:pt x="1769402" y="914718"/>
                </a:lnTo>
                <a:lnTo>
                  <a:pt x="1780834" y="910908"/>
                </a:lnTo>
                <a:lnTo>
                  <a:pt x="1792583" y="907733"/>
                </a:lnTo>
                <a:lnTo>
                  <a:pt x="1804650" y="904875"/>
                </a:lnTo>
                <a:lnTo>
                  <a:pt x="1816717" y="902335"/>
                </a:lnTo>
                <a:lnTo>
                  <a:pt x="1829101" y="900748"/>
                </a:lnTo>
                <a:lnTo>
                  <a:pt x="1841486" y="899160"/>
                </a:lnTo>
                <a:lnTo>
                  <a:pt x="1847520" y="898843"/>
                </a:lnTo>
                <a:lnTo>
                  <a:pt x="1853553" y="898843"/>
                </a:lnTo>
                <a:lnTo>
                  <a:pt x="1859587" y="898843"/>
                </a:lnTo>
                <a:lnTo>
                  <a:pt x="1865303" y="899160"/>
                </a:lnTo>
                <a:lnTo>
                  <a:pt x="1871019" y="900113"/>
                </a:lnTo>
                <a:lnTo>
                  <a:pt x="1876417" y="901065"/>
                </a:lnTo>
                <a:lnTo>
                  <a:pt x="1881498" y="902335"/>
                </a:lnTo>
                <a:lnTo>
                  <a:pt x="1886579" y="903605"/>
                </a:lnTo>
                <a:lnTo>
                  <a:pt x="1891342" y="905193"/>
                </a:lnTo>
                <a:lnTo>
                  <a:pt x="1896105" y="907415"/>
                </a:lnTo>
                <a:lnTo>
                  <a:pt x="1900233" y="909320"/>
                </a:lnTo>
                <a:lnTo>
                  <a:pt x="1904361" y="911543"/>
                </a:lnTo>
                <a:lnTo>
                  <a:pt x="1908172" y="914083"/>
                </a:lnTo>
                <a:lnTo>
                  <a:pt x="1911665" y="916305"/>
                </a:lnTo>
                <a:lnTo>
                  <a:pt x="1915158" y="918845"/>
                </a:lnTo>
                <a:lnTo>
                  <a:pt x="1917699" y="922020"/>
                </a:lnTo>
                <a:lnTo>
                  <a:pt x="1920239" y="924560"/>
                </a:lnTo>
                <a:lnTo>
                  <a:pt x="1922779" y="927735"/>
                </a:lnTo>
                <a:lnTo>
                  <a:pt x="1924685" y="930593"/>
                </a:lnTo>
                <a:lnTo>
                  <a:pt x="1925955" y="934085"/>
                </a:lnTo>
                <a:lnTo>
                  <a:pt x="1927543" y="936943"/>
                </a:lnTo>
                <a:lnTo>
                  <a:pt x="1928495" y="940435"/>
                </a:lnTo>
                <a:lnTo>
                  <a:pt x="1928813" y="943293"/>
                </a:lnTo>
                <a:lnTo>
                  <a:pt x="1928813" y="946785"/>
                </a:lnTo>
                <a:lnTo>
                  <a:pt x="1928495" y="949643"/>
                </a:lnTo>
                <a:lnTo>
                  <a:pt x="1927860" y="953135"/>
                </a:lnTo>
                <a:lnTo>
                  <a:pt x="1926273" y="955993"/>
                </a:lnTo>
                <a:lnTo>
                  <a:pt x="1924685" y="959168"/>
                </a:lnTo>
                <a:lnTo>
                  <a:pt x="1922779" y="962025"/>
                </a:lnTo>
                <a:lnTo>
                  <a:pt x="1919921" y="965200"/>
                </a:lnTo>
                <a:lnTo>
                  <a:pt x="1917064" y="968058"/>
                </a:lnTo>
                <a:lnTo>
                  <a:pt x="1913571" y="970915"/>
                </a:lnTo>
                <a:lnTo>
                  <a:pt x="1909760" y="973455"/>
                </a:lnTo>
                <a:lnTo>
                  <a:pt x="1904997" y="975678"/>
                </a:lnTo>
                <a:lnTo>
                  <a:pt x="1885308" y="986155"/>
                </a:lnTo>
                <a:lnTo>
                  <a:pt x="1865303" y="996950"/>
                </a:lnTo>
                <a:lnTo>
                  <a:pt x="1845932" y="1007428"/>
                </a:lnTo>
                <a:lnTo>
                  <a:pt x="1827831" y="1017588"/>
                </a:lnTo>
                <a:lnTo>
                  <a:pt x="1800204" y="1033463"/>
                </a:lnTo>
                <a:lnTo>
                  <a:pt x="1789407" y="1039813"/>
                </a:lnTo>
                <a:lnTo>
                  <a:pt x="1853553" y="1001395"/>
                </a:lnTo>
                <a:lnTo>
                  <a:pt x="1352773" y="1283970"/>
                </a:lnTo>
                <a:lnTo>
                  <a:pt x="1342294" y="1289685"/>
                </a:lnTo>
                <a:lnTo>
                  <a:pt x="1312444" y="1304925"/>
                </a:lnTo>
                <a:lnTo>
                  <a:pt x="1291803" y="1315403"/>
                </a:lnTo>
                <a:lnTo>
                  <a:pt x="1268304" y="1326833"/>
                </a:lnTo>
                <a:lnTo>
                  <a:pt x="1242265" y="1338898"/>
                </a:lnTo>
                <a:lnTo>
                  <a:pt x="1214320" y="1351598"/>
                </a:lnTo>
                <a:lnTo>
                  <a:pt x="1184788" y="1363980"/>
                </a:lnTo>
                <a:lnTo>
                  <a:pt x="1169863" y="1370013"/>
                </a:lnTo>
                <a:lnTo>
                  <a:pt x="1154620" y="1375410"/>
                </a:lnTo>
                <a:lnTo>
                  <a:pt x="1139378" y="1381125"/>
                </a:lnTo>
                <a:lnTo>
                  <a:pt x="1124135" y="1386523"/>
                </a:lnTo>
                <a:lnTo>
                  <a:pt x="1109210" y="1391603"/>
                </a:lnTo>
                <a:lnTo>
                  <a:pt x="1093968" y="1396048"/>
                </a:lnTo>
                <a:lnTo>
                  <a:pt x="1079043" y="1400175"/>
                </a:lnTo>
                <a:lnTo>
                  <a:pt x="1064753" y="1403985"/>
                </a:lnTo>
                <a:lnTo>
                  <a:pt x="1050146" y="1406843"/>
                </a:lnTo>
                <a:lnTo>
                  <a:pt x="1036491" y="1409700"/>
                </a:lnTo>
                <a:lnTo>
                  <a:pt x="1023154" y="1411288"/>
                </a:lnTo>
                <a:lnTo>
                  <a:pt x="1010452" y="1412558"/>
                </a:lnTo>
                <a:lnTo>
                  <a:pt x="998385" y="1412875"/>
                </a:lnTo>
                <a:lnTo>
                  <a:pt x="992669" y="1412875"/>
                </a:lnTo>
                <a:lnTo>
                  <a:pt x="987270" y="1412558"/>
                </a:lnTo>
                <a:lnTo>
                  <a:pt x="975203" y="1411605"/>
                </a:lnTo>
                <a:lnTo>
                  <a:pt x="961549" y="1410018"/>
                </a:lnTo>
                <a:lnTo>
                  <a:pt x="945671" y="1407478"/>
                </a:lnTo>
                <a:lnTo>
                  <a:pt x="928841" y="1404938"/>
                </a:lnTo>
                <a:lnTo>
                  <a:pt x="910105" y="1401445"/>
                </a:lnTo>
                <a:lnTo>
                  <a:pt x="890417" y="1397635"/>
                </a:lnTo>
                <a:lnTo>
                  <a:pt x="846912" y="1388745"/>
                </a:lnTo>
                <a:lnTo>
                  <a:pt x="799914" y="1378903"/>
                </a:lnTo>
                <a:lnTo>
                  <a:pt x="749741" y="1367473"/>
                </a:lnTo>
                <a:lnTo>
                  <a:pt x="645266" y="1344295"/>
                </a:lnTo>
                <a:lnTo>
                  <a:pt x="592235" y="1332548"/>
                </a:lnTo>
                <a:lnTo>
                  <a:pt x="540792" y="1320800"/>
                </a:lnTo>
                <a:lnTo>
                  <a:pt x="491889" y="1310323"/>
                </a:lnTo>
                <a:lnTo>
                  <a:pt x="445843" y="1300798"/>
                </a:lnTo>
                <a:lnTo>
                  <a:pt x="403927" y="1293178"/>
                </a:lnTo>
                <a:lnTo>
                  <a:pt x="384873" y="1289685"/>
                </a:lnTo>
                <a:lnTo>
                  <a:pt x="367408" y="1286828"/>
                </a:lnTo>
                <a:lnTo>
                  <a:pt x="351530" y="1284605"/>
                </a:lnTo>
                <a:lnTo>
                  <a:pt x="337241" y="1283018"/>
                </a:lnTo>
                <a:lnTo>
                  <a:pt x="324539" y="1282065"/>
                </a:lnTo>
                <a:lnTo>
                  <a:pt x="313742" y="1281430"/>
                </a:lnTo>
                <a:lnTo>
                  <a:pt x="293418" y="1281748"/>
                </a:lnTo>
                <a:lnTo>
                  <a:pt x="270872" y="1282065"/>
                </a:lnTo>
                <a:lnTo>
                  <a:pt x="221652" y="1283335"/>
                </a:lnTo>
                <a:lnTo>
                  <a:pt x="169573" y="1284923"/>
                </a:lnTo>
                <a:lnTo>
                  <a:pt x="118447" y="1287463"/>
                </a:lnTo>
                <a:lnTo>
                  <a:pt x="34613" y="1290955"/>
                </a:lnTo>
                <a:lnTo>
                  <a:pt x="0" y="1293178"/>
                </a:lnTo>
                <a:lnTo>
                  <a:pt x="17783" y="975678"/>
                </a:lnTo>
                <a:lnTo>
                  <a:pt x="26992" y="976630"/>
                </a:lnTo>
                <a:lnTo>
                  <a:pt x="50808" y="979170"/>
                </a:lnTo>
                <a:lnTo>
                  <a:pt x="67321" y="980123"/>
                </a:lnTo>
                <a:lnTo>
                  <a:pt x="86057" y="981075"/>
                </a:lnTo>
                <a:lnTo>
                  <a:pt x="106698" y="982028"/>
                </a:lnTo>
                <a:lnTo>
                  <a:pt x="128291" y="982028"/>
                </a:lnTo>
                <a:lnTo>
                  <a:pt x="151155" y="981710"/>
                </a:lnTo>
                <a:lnTo>
                  <a:pt x="162587" y="981393"/>
                </a:lnTo>
                <a:lnTo>
                  <a:pt x="173701" y="980758"/>
                </a:lnTo>
                <a:lnTo>
                  <a:pt x="185133" y="980123"/>
                </a:lnTo>
                <a:lnTo>
                  <a:pt x="196247" y="978853"/>
                </a:lnTo>
                <a:lnTo>
                  <a:pt x="207362" y="977583"/>
                </a:lnTo>
                <a:lnTo>
                  <a:pt x="218158" y="975678"/>
                </a:lnTo>
                <a:lnTo>
                  <a:pt x="228638" y="973773"/>
                </a:lnTo>
                <a:lnTo>
                  <a:pt x="238482" y="971550"/>
                </a:lnTo>
                <a:lnTo>
                  <a:pt x="248326" y="969010"/>
                </a:lnTo>
                <a:lnTo>
                  <a:pt x="257217" y="966153"/>
                </a:lnTo>
                <a:lnTo>
                  <a:pt x="265791" y="962660"/>
                </a:lnTo>
                <a:lnTo>
                  <a:pt x="273730" y="958850"/>
                </a:lnTo>
                <a:lnTo>
                  <a:pt x="281034" y="954723"/>
                </a:lnTo>
                <a:lnTo>
                  <a:pt x="284209" y="952500"/>
                </a:lnTo>
                <a:lnTo>
                  <a:pt x="287385" y="949960"/>
                </a:lnTo>
                <a:lnTo>
                  <a:pt x="300405" y="940118"/>
                </a:lnTo>
                <a:lnTo>
                  <a:pt x="315647" y="929323"/>
                </a:lnTo>
                <a:lnTo>
                  <a:pt x="332795" y="917893"/>
                </a:lnTo>
                <a:lnTo>
                  <a:pt x="351530" y="906463"/>
                </a:lnTo>
                <a:lnTo>
                  <a:pt x="370901" y="894398"/>
                </a:lnTo>
                <a:lnTo>
                  <a:pt x="391225" y="882333"/>
                </a:lnTo>
                <a:lnTo>
                  <a:pt x="412183" y="870268"/>
                </a:lnTo>
                <a:lnTo>
                  <a:pt x="433459" y="858520"/>
                </a:lnTo>
                <a:lnTo>
                  <a:pt x="454417" y="847408"/>
                </a:lnTo>
                <a:lnTo>
                  <a:pt x="474741" y="836930"/>
                </a:lnTo>
                <a:lnTo>
                  <a:pt x="494429" y="827088"/>
                </a:lnTo>
                <a:lnTo>
                  <a:pt x="513165" y="818515"/>
                </a:lnTo>
                <a:lnTo>
                  <a:pt x="530312" y="810895"/>
                </a:lnTo>
                <a:lnTo>
                  <a:pt x="545555" y="804545"/>
                </a:lnTo>
                <a:lnTo>
                  <a:pt x="558892" y="799465"/>
                </a:lnTo>
                <a:lnTo>
                  <a:pt x="564608" y="797560"/>
                </a:lnTo>
                <a:lnTo>
                  <a:pt x="569689" y="795973"/>
                </a:lnTo>
                <a:lnTo>
                  <a:pt x="576040" y="794703"/>
                </a:lnTo>
                <a:lnTo>
                  <a:pt x="585249" y="792798"/>
                </a:lnTo>
                <a:lnTo>
                  <a:pt x="611923" y="788035"/>
                </a:lnTo>
                <a:lnTo>
                  <a:pt x="648442" y="782320"/>
                </a:lnTo>
                <a:lnTo>
                  <a:pt x="692264" y="775653"/>
                </a:lnTo>
                <a:lnTo>
                  <a:pt x="742755" y="768985"/>
                </a:lnTo>
                <a:lnTo>
                  <a:pt x="797374" y="762000"/>
                </a:lnTo>
                <a:lnTo>
                  <a:pt x="855486" y="755333"/>
                </a:lnTo>
                <a:lnTo>
                  <a:pt x="885018" y="752475"/>
                </a:lnTo>
                <a:lnTo>
                  <a:pt x="914868" y="749618"/>
                </a:lnTo>
                <a:lnTo>
                  <a:pt x="944718" y="747078"/>
                </a:lnTo>
                <a:lnTo>
                  <a:pt x="974251" y="744538"/>
                </a:lnTo>
                <a:lnTo>
                  <a:pt x="1003148" y="742950"/>
                </a:lnTo>
                <a:lnTo>
                  <a:pt x="1031728" y="741363"/>
                </a:lnTo>
                <a:lnTo>
                  <a:pt x="1059355" y="740410"/>
                </a:lnTo>
                <a:lnTo>
                  <a:pt x="1085711" y="739775"/>
                </a:lnTo>
                <a:close/>
                <a:moveTo>
                  <a:pt x="1393479" y="472309"/>
                </a:moveTo>
                <a:lnTo>
                  <a:pt x="1393479" y="582842"/>
                </a:lnTo>
                <a:lnTo>
                  <a:pt x="1401091" y="581889"/>
                </a:lnTo>
                <a:lnTo>
                  <a:pt x="1408385" y="580936"/>
                </a:lnTo>
                <a:lnTo>
                  <a:pt x="1415362" y="579666"/>
                </a:lnTo>
                <a:lnTo>
                  <a:pt x="1422022" y="577760"/>
                </a:lnTo>
                <a:lnTo>
                  <a:pt x="1428365" y="575854"/>
                </a:lnTo>
                <a:lnTo>
                  <a:pt x="1434073" y="573631"/>
                </a:lnTo>
                <a:lnTo>
                  <a:pt x="1439781" y="570772"/>
                </a:lnTo>
                <a:lnTo>
                  <a:pt x="1444856" y="567596"/>
                </a:lnTo>
                <a:lnTo>
                  <a:pt x="1449296" y="564102"/>
                </a:lnTo>
                <a:lnTo>
                  <a:pt x="1453418" y="560608"/>
                </a:lnTo>
                <a:lnTo>
                  <a:pt x="1457224" y="556479"/>
                </a:lnTo>
                <a:lnTo>
                  <a:pt x="1460078" y="551715"/>
                </a:lnTo>
                <a:lnTo>
                  <a:pt x="1462298" y="546951"/>
                </a:lnTo>
                <a:lnTo>
                  <a:pt x="1464201" y="541551"/>
                </a:lnTo>
                <a:lnTo>
                  <a:pt x="1465152" y="535834"/>
                </a:lnTo>
                <a:lnTo>
                  <a:pt x="1465470" y="529799"/>
                </a:lnTo>
                <a:lnTo>
                  <a:pt x="1465152" y="524082"/>
                </a:lnTo>
                <a:lnTo>
                  <a:pt x="1464518" y="519000"/>
                </a:lnTo>
                <a:lnTo>
                  <a:pt x="1462933" y="514553"/>
                </a:lnTo>
                <a:lnTo>
                  <a:pt x="1460713" y="510106"/>
                </a:lnTo>
                <a:lnTo>
                  <a:pt x="1458175" y="505659"/>
                </a:lnTo>
                <a:lnTo>
                  <a:pt x="1454687" y="502165"/>
                </a:lnTo>
                <a:lnTo>
                  <a:pt x="1450881" y="498354"/>
                </a:lnTo>
                <a:lnTo>
                  <a:pt x="1446441" y="495178"/>
                </a:lnTo>
                <a:lnTo>
                  <a:pt x="1441367" y="492001"/>
                </a:lnTo>
                <a:lnTo>
                  <a:pt x="1435976" y="489143"/>
                </a:lnTo>
                <a:lnTo>
                  <a:pt x="1429950" y="485967"/>
                </a:lnTo>
                <a:lnTo>
                  <a:pt x="1423607" y="483426"/>
                </a:lnTo>
                <a:lnTo>
                  <a:pt x="1416630" y="480249"/>
                </a:lnTo>
                <a:lnTo>
                  <a:pt x="1409336" y="477708"/>
                </a:lnTo>
                <a:lnTo>
                  <a:pt x="1393479" y="472309"/>
                </a:lnTo>
                <a:close/>
                <a:moveTo>
                  <a:pt x="1336712" y="207092"/>
                </a:moveTo>
                <a:lnTo>
                  <a:pt x="1331003" y="207727"/>
                </a:lnTo>
                <a:lnTo>
                  <a:pt x="1325295" y="208362"/>
                </a:lnTo>
                <a:lnTo>
                  <a:pt x="1319903" y="208998"/>
                </a:lnTo>
                <a:lnTo>
                  <a:pt x="1315146" y="210268"/>
                </a:lnTo>
                <a:lnTo>
                  <a:pt x="1310389" y="212174"/>
                </a:lnTo>
                <a:lnTo>
                  <a:pt x="1305632" y="213762"/>
                </a:lnTo>
                <a:lnTo>
                  <a:pt x="1301509" y="215985"/>
                </a:lnTo>
                <a:lnTo>
                  <a:pt x="1298021" y="219162"/>
                </a:lnTo>
                <a:lnTo>
                  <a:pt x="1294532" y="222020"/>
                </a:lnTo>
                <a:lnTo>
                  <a:pt x="1291995" y="226149"/>
                </a:lnTo>
                <a:lnTo>
                  <a:pt x="1289775" y="230596"/>
                </a:lnTo>
                <a:lnTo>
                  <a:pt x="1287873" y="235043"/>
                </a:lnTo>
                <a:lnTo>
                  <a:pt x="1286921" y="240760"/>
                </a:lnTo>
                <a:lnTo>
                  <a:pt x="1286604" y="246795"/>
                </a:lnTo>
                <a:lnTo>
                  <a:pt x="1286921" y="251242"/>
                </a:lnTo>
                <a:lnTo>
                  <a:pt x="1287555" y="255053"/>
                </a:lnTo>
                <a:lnTo>
                  <a:pt x="1288824" y="259182"/>
                </a:lnTo>
                <a:lnTo>
                  <a:pt x="1290727" y="263311"/>
                </a:lnTo>
                <a:lnTo>
                  <a:pt x="1292630" y="266488"/>
                </a:lnTo>
                <a:lnTo>
                  <a:pt x="1295167" y="269982"/>
                </a:lnTo>
                <a:lnTo>
                  <a:pt x="1298655" y="273158"/>
                </a:lnTo>
                <a:lnTo>
                  <a:pt x="1302461" y="276334"/>
                </a:lnTo>
                <a:lnTo>
                  <a:pt x="1306267" y="279193"/>
                </a:lnTo>
                <a:lnTo>
                  <a:pt x="1311024" y="282051"/>
                </a:lnTo>
                <a:lnTo>
                  <a:pt x="1316098" y="284275"/>
                </a:lnTo>
                <a:lnTo>
                  <a:pt x="1321489" y="286498"/>
                </a:lnTo>
                <a:lnTo>
                  <a:pt x="1327198" y="288721"/>
                </a:lnTo>
                <a:lnTo>
                  <a:pt x="1333857" y="290627"/>
                </a:lnTo>
                <a:lnTo>
                  <a:pt x="1341152" y="292215"/>
                </a:lnTo>
                <a:lnTo>
                  <a:pt x="1348446" y="293803"/>
                </a:lnTo>
                <a:lnTo>
                  <a:pt x="1348446" y="207092"/>
                </a:lnTo>
                <a:lnTo>
                  <a:pt x="1336712" y="207092"/>
                </a:lnTo>
                <a:close/>
                <a:moveTo>
                  <a:pt x="1348446" y="0"/>
                </a:moveTo>
                <a:lnTo>
                  <a:pt x="1393479" y="0"/>
                </a:lnTo>
                <a:lnTo>
                  <a:pt x="1393479" y="69560"/>
                </a:lnTo>
                <a:lnTo>
                  <a:pt x="1404579" y="69560"/>
                </a:lnTo>
                <a:lnTo>
                  <a:pt x="1415996" y="70195"/>
                </a:lnTo>
                <a:lnTo>
                  <a:pt x="1427096" y="71148"/>
                </a:lnTo>
                <a:lnTo>
                  <a:pt x="1438196" y="72419"/>
                </a:lnTo>
                <a:lnTo>
                  <a:pt x="1448978" y="74007"/>
                </a:lnTo>
                <a:lnTo>
                  <a:pt x="1459761" y="76230"/>
                </a:lnTo>
                <a:lnTo>
                  <a:pt x="1470544" y="78454"/>
                </a:lnTo>
                <a:lnTo>
                  <a:pt x="1480375" y="80995"/>
                </a:lnTo>
                <a:lnTo>
                  <a:pt x="1490841" y="84489"/>
                </a:lnTo>
                <a:lnTo>
                  <a:pt x="1500355" y="87665"/>
                </a:lnTo>
                <a:lnTo>
                  <a:pt x="1510186" y="91794"/>
                </a:lnTo>
                <a:lnTo>
                  <a:pt x="1519383" y="96241"/>
                </a:lnTo>
                <a:lnTo>
                  <a:pt x="1528580" y="100687"/>
                </a:lnTo>
                <a:lnTo>
                  <a:pt x="1537143" y="106087"/>
                </a:lnTo>
                <a:lnTo>
                  <a:pt x="1545705" y="111487"/>
                </a:lnTo>
                <a:lnTo>
                  <a:pt x="1553951" y="117522"/>
                </a:lnTo>
                <a:lnTo>
                  <a:pt x="1561562" y="123874"/>
                </a:lnTo>
                <a:lnTo>
                  <a:pt x="1568856" y="130862"/>
                </a:lnTo>
                <a:lnTo>
                  <a:pt x="1575833" y="137850"/>
                </a:lnTo>
                <a:lnTo>
                  <a:pt x="1582176" y="145473"/>
                </a:lnTo>
                <a:lnTo>
                  <a:pt x="1588519" y="153731"/>
                </a:lnTo>
                <a:lnTo>
                  <a:pt x="1594227" y="162307"/>
                </a:lnTo>
                <a:lnTo>
                  <a:pt x="1599302" y="171200"/>
                </a:lnTo>
                <a:lnTo>
                  <a:pt x="1604059" y="180729"/>
                </a:lnTo>
                <a:lnTo>
                  <a:pt x="1608181" y="190258"/>
                </a:lnTo>
                <a:lnTo>
                  <a:pt x="1612304" y="200739"/>
                </a:lnTo>
                <a:lnTo>
                  <a:pt x="1615159" y="211539"/>
                </a:lnTo>
                <a:lnTo>
                  <a:pt x="1618013" y="222655"/>
                </a:lnTo>
                <a:lnTo>
                  <a:pt x="1620233" y="234408"/>
                </a:lnTo>
                <a:lnTo>
                  <a:pt x="1621501" y="246477"/>
                </a:lnTo>
                <a:lnTo>
                  <a:pt x="1622453" y="259182"/>
                </a:lnTo>
                <a:lnTo>
                  <a:pt x="1622770" y="272205"/>
                </a:lnTo>
                <a:lnTo>
                  <a:pt x="1457224" y="272205"/>
                </a:lnTo>
                <a:lnTo>
                  <a:pt x="1455955" y="264264"/>
                </a:lnTo>
                <a:lnTo>
                  <a:pt x="1454687" y="256959"/>
                </a:lnTo>
                <a:lnTo>
                  <a:pt x="1453418" y="250289"/>
                </a:lnTo>
                <a:lnTo>
                  <a:pt x="1451516" y="244254"/>
                </a:lnTo>
                <a:lnTo>
                  <a:pt x="1448978" y="238854"/>
                </a:lnTo>
                <a:lnTo>
                  <a:pt x="1446758" y="234090"/>
                </a:lnTo>
                <a:lnTo>
                  <a:pt x="1443904" y="229643"/>
                </a:lnTo>
                <a:lnTo>
                  <a:pt x="1440099" y="226149"/>
                </a:lnTo>
                <a:lnTo>
                  <a:pt x="1436293" y="222655"/>
                </a:lnTo>
                <a:lnTo>
                  <a:pt x="1431853" y="219797"/>
                </a:lnTo>
                <a:lnTo>
                  <a:pt x="1427096" y="216938"/>
                </a:lnTo>
                <a:lnTo>
                  <a:pt x="1421387" y="214715"/>
                </a:lnTo>
                <a:lnTo>
                  <a:pt x="1415362" y="212809"/>
                </a:lnTo>
                <a:lnTo>
                  <a:pt x="1408702" y="210586"/>
                </a:lnTo>
                <a:lnTo>
                  <a:pt x="1401408" y="208680"/>
                </a:lnTo>
                <a:lnTo>
                  <a:pt x="1393479" y="207092"/>
                </a:lnTo>
                <a:lnTo>
                  <a:pt x="1393479" y="304285"/>
                </a:lnTo>
                <a:lnTo>
                  <a:pt x="1414093" y="309049"/>
                </a:lnTo>
                <a:lnTo>
                  <a:pt x="1433439" y="313496"/>
                </a:lnTo>
                <a:lnTo>
                  <a:pt x="1451833" y="318578"/>
                </a:lnTo>
                <a:lnTo>
                  <a:pt x="1468641" y="323660"/>
                </a:lnTo>
                <a:lnTo>
                  <a:pt x="1485132" y="328742"/>
                </a:lnTo>
                <a:lnTo>
                  <a:pt x="1500355" y="334142"/>
                </a:lnTo>
                <a:lnTo>
                  <a:pt x="1514626" y="339224"/>
                </a:lnTo>
                <a:lnTo>
                  <a:pt x="1527946" y="344623"/>
                </a:lnTo>
                <a:lnTo>
                  <a:pt x="1540314" y="350341"/>
                </a:lnTo>
                <a:lnTo>
                  <a:pt x="1551731" y="356058"/>
                </a:lnTo>
                <a:lnTo>
                  <a:pt x="1562514" y="362093"/>
                </a:lnTo>
                <a:lnTo>
                  <a:pt x="1572345" y="368128"/>
                </a:lnTo>
                <a:lnTo>
                  <a:pt x="1581542" y="374163"/>
                </a:lnTo>
                <a:lnTo>
                  <a:pt x="1589787" y="380515"/>
                </a:lnTo>
                <a:lnTo>
                  <a:pt x="1597082" y="386868"/>
                </a:lnTo>
                <a:lnTo>
                  <a:pt x="1604059" y="393538"/>
                </a:lnTo>
                <a:lnTo>
                  <a:pt x="1610401" y="400208"/>
                </a:lnTo>
                <a:lnTo>
                  <a:pt x="1616110" y="407196"/>
                </a:lnTo>
                <a:lnTo>
                  <a:pt x="1621184" y="414183"/>
                </a:lnTo>
                <a:lnTo>
                  <a:pt x="1625624" y="421171"/>
                </a:lnTo>
                <a:lnTo>
                  <a:pt x="1629430" y="428476"/>
                </a:lnTo>
                <a:lnTo>
                  <a:pt x="1632918" y="435782"/>
                </a:lnTo>
                <a:lnTo>
                  <a:pt x="1635772" y="443722"/>
                </a:lnTo>
                <a:lnTo>
                  <a:pt x="1638627" y="451345"/>
                </a:lnTo>
                <a:lnTo>
                  <a:pt x="1640529" y="459286"/>
                </a:lnTo>
                <a:lnTo>
                  <a:pt x="1642115" y="467227"/>
                </a:lnTo>
                <a:lnTo>
                  <a:pt x="1643701" y="475803"/>
                </a:lnTo>
                <a:lnTo>
                  <a:pt x="1644652" y="484061"/>
                </a:lnTo>
                <a:lnTo>
                  <a:pt x="1645287" y="492637"/>
                </a:lnTo>
                <a:lnTo>
                  <a:pt x="1645921" y="501530"/>
                </a:lnTo>
                <a:lnTo>
                  <a:pt x="1646238" y="510106"/>
                </a:lnTo>
                <a:lnTo>
                  <a:pt x="1646238" y="519000"/>
                </a:lnTo>
                <a:lnTo>
                  <a:pt x="1645921" y="528211"/>
                </a:lnTo>
                <a:lnTo>
                  <a:pt x="1645604" y="536787"/>
                </a:lnTo>
                <a:lnTo>
                  <a:pt x="1644652" y="545998"/>
                </a:lnTo>
                <a:lnTo>
                  <a:pt x="1643067" y="554891"/>
                </a:lnTo>
                <a:lnTo>
                  <a:pt x="1640847" y="563785"/>
                </a:lnTo>
                <a:lnTo>
                  <a:pt x="1638627" y="572678"/>
                </a:lnTo>
                <a:lnTo>
                  <a:pt x="1635772" y="581572"/>
                </a:lnTo>
                <a:lnTo>
                  <a:pt x="1632601" y="590148"/>
                </a:lnTo>
                <a:lnTo>
                  <a:pt x="1628795" y="599041"/>
                </a:lnTo>
                <a:lnTo>
                  <a:pt x="1624990" y="607617"/>
                </a:lnTo>
                <a:lnTo>
                  <a:pt x="1619916" y="615875"/>
                </a:lnTo>
                <a:lnTo>
                  <a:pt x="1614841" y="624133"/>
                </a:lnTo>
                <a:lnTo>
                  <a:pt x="1609133" y="632074"/>
                </a:lnTo>
                <a:lnTo>
                  <a:pt x="1602790" y="640015"/>
                </a:lnTo>
                <a:lnTo>
                  <a:pt x="1596130" y="647638"/>
                </a:lnTo>
                <a:lnTo>
                  <a:pt x="1588836" y="654943"/>
                </a:lnTo>
                <a:lnTo>
                  <a:pt x="1581225" y="662248"/>
                </a:lnTo>
                <a:lnTo>
                  <a:pt x="1572979" y="668919"/>
                </a:lnTo>
                <a:lnTo>
                  <a:pt x="1563782" y="675589"/>
                </a:lnTo>
                <a:lnTo>
                  <a:pt x="1554585" y="681624"/>
                </a:lnTo>
                <a:lnTo>
                  <a:pt x="1544120" y="687023"/>
                </a:lnTo>
                <a:lnTo>
                  <a:pt x="1533971" y="692423"/>
                </a:lnTo>
                <a:lnTo>
                  <a:pt x="1522554" y="697505"/>
                </a:lnTo>
                <a:lnTo>
                  <a:pt x="1510820" y="702269"/>
                </a:lnTo>
                <a:lnTo>
                  <a:pt x="1498135" y="706081"/>
                </a:lnTo>
                <a:lnTo>
                  <a:pt x="1485132" y="709892"/>
                </a:lnTo>
                <a:lnTo>
                  <a:pt x="1471495" y="712751"/>
                </a:lnTo>
                <a:lnTo>
                  <a:pt x="1457224" y="715609"/>
                </a:lnTo>
                <a:lnTo>
                  <a:pt x="1442001" y="717515"/>
                </a:lnTo>
                <a:lnTo>
                  <a:pt x="1426779" y="718786"/>
                </a:lnTo>
                <a:lnTo>
                  <a:pt x="1410288" y="720056"/>
                </a:lnTo>
                <a:lnTo>
                  <a:pt x="1393479" y="720374"/>
                </a:lnTo>
                <a:lnTo>
                  <a:pt x="1393479" y="806450"/>
                </a:lnTo>
                <a:lnTo>
                  <a:pt x="1348446" y="806450"/>
                </a:lnTo>
                <a:lnTo>
                  <a:pt x="1348446" y="720374"/>
                </a:lnTo>
                <a:lnTo>
                  <a:pt x="1331320" y="720056"/>
                </a:lnTo>
                <a:lnTo>
                  <a:pt x="1315464" y="718786"/>
                </a:lnTo>
                <a:lnTo>
                  <a:pt x="1299607" y="717515"/>
                </a:lnTo>
                <a:lnTo>
                  <a:pt x="1284701" y="715609"/>
                </a:lnTo>
                <a:lnTo>
                  <a:pt x="1270747" y="712751"/>
                </a:lnTo>
                <a:lnTo>
                  <a:pt x="1257110" y="709575"/>
                </a:lnTo>
                <a:lnTo>
                  <a:pt x="1243473" y="705763"/>
                </a:lnTo>
                <a:lnTo>
                  <a:pt x="1231422" y="701634"/>
                </a:lnTo>
                <a:lnTo>
                  <a:pt x="1219371" y="696870"/>
                </a:lnTo>
                <a:lnTo>
                  <a:pt x="1208271" y="691788"/>
                </a:lnTo>
                <a:lnTo>
                  <a:pt x="1197488" y="686070"/>
                </a:lnTo>
                <a:lnTo>
                  <a:pt x="1187340" y="680035"/>
                </a:lnTo>
                <a:lnTo>
                  <a:pt x="1177509" y="673683"/>
                </a:lnTo>
                <a:lnTo>
                  <a:pt x="1168629" y="666695"/>
                </a:lnTo>
                <a:lnTo>
                  <a:pt x="1160066" y="659707"/>
                </a:lnTo>
                <a:lnTo>
                  <a:pt x="1152138" y="652084"/>
                </a:lnTo>
                <a:lnTo>
                  <a:pt x="1144844" y="644144"/>
                </a:lnTo>
                <a:lnTo>
                  <a:pt x="1137866" y="636203"/>
                </a:lnTo>
                <a:lnTo>
                  <a:pt x="1131524" y="627310"/>
                </a:lnTo>
                <a:lnTo>
                  <a:pt x="1125498" y="618734"/>
                </a:lnTo>
                <a:lnTo>
                  <a:pt x="1120107" y="609523"/>
                </a:lnTo>
                <a:lnTo>
                  <a:pt x="1115033" y="600312"/>
                </a:lnTo>
                <a:lnTo>
                  <a:pt x="1110910" y="591100"/>
                </a:lnTo>
                <a:lnTo>
                  <a:pt x="1106787" y="581254"/>
                </a:lnTo>
                <a:lnTo>
                  <a:pt x="1103299" y="571090"/>
                </a:lnTo>
                <a:lnTo>
                  <a:pt x="1100127" y="561244"/>
                </a:lnTo>
                <a:lnTo>
                  <a:pt x="1097590" y="550762"/>
                </a:lnTo>
                <a:lnTo>
                  <a:pt x="1095053" y="540598"/>
                </a:lnTo>
                <a:lnTo>
                  <a:pt x="1093150" y="530116"/>
                </a:lnTo>
                <a:lnTo>
                  <a:pt x="1091882" y="519635"/>
                </a:lnTo>
                <a:lnTo>
                  <a:pt x="1090930" y="509153"/>
                </a:lnTo>
                <a:lnTo>
                  <a:pt x="1090613" y="498354"/>
                </a:lnTo>
                <a:lnTo>
                  <a:pt x="1276456" y="498354"/>
                </a:lnTo>
                <a:lnTo>
                  <a:pt x="1276456" y="504389"/>
                </a:lnTo>
                <a:lnTo>
                  <a:pt x="1276773" y="510424"/>
                </a:lnTo>
                <a:lnTo>
                  <a:pt x="1277407" y="517094"/>
                </a:lnTo>
                <a:lnTo>
                  <a:pt x="1278358" y="523764"/>
                </a:lnTo>
                <a:lnTo>
                  <a:pt x="1279944" y="530434"/>
                </a:lnTo>
                <a:lnTo>
                  <a:pt x="1281847" y="537104"/>
                </a:lnTo>
                <a:lnTo>
                  <a:pt x="1284701" y="543774"/>
                </a:lnTo>
                <a:lnTo>
                  <a:pt x="1287873" y="550444"/>
                </a:lnTo>
                <a:lnTo>
                  <a:pt x="1290093" y="553621"/>
                </a:lnTo>
                <a:lnTo>
                  <a:pt x="1291995" y="556479"/>
                </a:lnTo>
                <a:lnTo>
                  <a:pt x="1294215" y="559656"/>
                </a:lnTo>
                <a:lnTo>
                  <a:pt x="1297070" y="562197"/>
                </a:lnTo>
                <a:lnTo>
                  <a:pt x="1299607" y="564738"/>
                </a:lnTo>
                <a:lnTo>
                  <a:pt x="1302778" y="567596"/>
                </a:lnTo>
                <a:lnTo>
                  <a:pt x="1305949" y="569820"/>
                </a:lnTo>
                <a:lnTo>
                  <a:pt x="1309755" y="572043"/>
                </a:lnTo>
                <a:lnTo>
                  <a:pt x="1313244" y="574266"/>
                </a:lnTo>
                <a:lnTo>
                  <a:pt x="1317683" y="575854"/>
                </a:lnTo>
                <a:lnTo>
                  <a:pt x="1322123" y="577443"/>
                </a:lnTo>
                <a:lnTo>
                  <a:pt x="1326563" y="579348"/>
                </a:lnTo>
                <a:lnTo>
                  <a:pt x="1331638" y="580619"/>
                </a:lnTo>
                <a:lnTo>
                  <a:pt x="1336712" y="581572"/>
                </a:lnTo>
                <a:lnTo>
                  <a:pt x="1342420" y="582207"/>
                </a:lnTo>
                <a:lnTo>
                  <a:pt x="1348446" y="582842"/>
                </a:lnTo>
                <a:lnTo>
                  <a:pt x="1348446" y="459921"/>
                </a:lnTo>
                <a:lnTo>
                  <a:pt x="1330686" y="454839"/>
                </a:lnTo>
                <a:lnTo>
                  <a:pt x="1312292" y="450393"/>
                </a:lnTo>
                <a:lnTo>
                  <a:pt x="1293264" y="444993"/>
                </a:lnTo>
                <a:lnTo>
                  <a:pt x="1283750" y="441499"/>
                </a:lnTo>
                <a:lnTo>
                  <a:pt x="1273601" y="438323"/>
                </a:lnTo>
                <a:lnTo>
                  <a:pt x="1255842" y="432288"/>
                </a:lnTo>
                <a:lnTo>
                  <a:pt x="1239351" y="425935"/>
                </a:lnTo>
                <a:lnTo>
                  <a:pt x="1223494" y="419265"/>
                </a:lnTo>
                <a:lnTo>
                  <a:pt x="1208588" y="412595"/>
                </a:lnTo>
                <a:lnTo>
                  <a:pt x="1201294" y="408784"/>
                </a:lnTo>
                <a:lnTo>
                  <a:pt x="1194317" y="405290"/>
                </a:lnTo>
                <a:lnTo>
                  <a:pt x="1187657" y="401478"/>
                </a:lnTo>
                <a:lnTo>
                  <a:pt x="1181314" y="397984"/>
                </a:lnTo>
                <a:lnTo>
                  <a:pt x="1175289" y="393538"/>
                </a:lnTo>
                <a:lnTo>
                  <a:pt x="1169263" y="389409"/>
                </a:lnTo>
                <a:lnTo>
                  <a:pt x="1163555" y="385279"/>
                </a:lnTo>
                <a:lnTo>
                  <a:pt x="1158163" y="380515"/>
                </a:lnTo>
                <a:lnTo>
                  <a:pt x="1153089" y="375751"/>
                </a:lnTo>
                <a:lnTo>
                  <a:pt x="1148649" y="370669"/>
                </a:lnTo>
                <a:lnTo>
                  <a:pt x="1143892" y="365904"/>
                </a:lnTo>
                <a:lnTo>
                  <a:pt x="1139769" y="360187"/>
                </a:lnTo>
                <a:lnTo>
                  <a:pt x="1135964" y="354470"/>
                </a:lnTo>
                <a:lnTo>
                  <a:pt x="1132158" y="348753"/>
                </a:lnTo>
                <a:lnTo>
                  <a:pt x="1128987" y="342400"/>
                </a:lnTo>
                <a:lnTo>
                  <a:pt x="1126132" y="336048"/>
                </a:lnTo>
                <a:lnTo>
                  <a:pt x="1123595" y="329377"/>
                </a:lnTo>
                <a:lnTo>
                  <a:pt x="1121058" y="322390"/>
                </a:lnTo>
                <a:lnTo>
                  <a:pt x="1119155" y="315084"/>
                </a:lnTo>
                <a:lnTo>
                  <a:pt x="1117570" y="307144"/>
                </a:lnTo>
                <a:lnTo>
                  <a:pt x="1116301" y="299203"/>
                </a:lnTo>
                <a:lnTo>
                  <a:pt x="1115667" y="290945"/>
                </a:lnTo>
                <a:lnTo>
                  <a:pt x="1114715" y="282369"/>
                </a:lnTo>
                <a:lnTo>
                  <a:pt x="1114398" y="272840"/>
                </a:lnTo>
                <a:lnTo>
                  <a:pt x="1114715" y="259818"/>
                </a:lnTo>
                <a:lnTo>
                  <a:pt x="1116301" y="247113"/>
                </a:lnTo>
                <a:lnTo>
                  <a:pt x="1117887" y="235043"/>
                </a:lnTo>
                <a:lnTo>
                  <a:pt x="1120107" y="223291"/>
                </a:lnTo>
                <a:lnTo>
                  <a:pt x="1123278" y="212174"/>
                </a:lnTo>
                <a:lnTo>
                  <a:pt x="1126767" y="201375"/>
                </a:lnTo>
                <a:lnTo>
                  <a:pt x="1131207" y="190893"/>
                </a:lnTo>
                <a:lnTo>
                  <a:pt x="1135964" y="181047"/>
                </a:lnTo>
                <a:lnTo>
                  <a:pt x="1141355" y="171518"/>
                </a:lnTo>
                <a:lnTo>
                  <a:pt x="1146746" y="162624"/>
                </a:lnTo>
                <a:lnTo>
                  <a:pt x="1153089" y="154048"/>
                </a:lnTo>
                <a:lnTo>
                  <a:pt x="1159749" y="145790"/>
                </a:lnTo>
                <a:lnTo>
                  <a:pt x="1167360" y="138167"/>
                </a:lnTo>
                <a:lnTo>
                  <a:pt x="1174654" y="130862"/>
                </a:lnTo>
                <a:lnTo>
                  <a:pt x="1182583" y="124192"/>
                </a:lnTo>
                <a:lnTo>
                  <a:pt x="1190828" y="117839"/>
                </a:lnTo>
                <a:lnTo>
                  <a:pt x="1199391" y="111804"/>
                </a:lnTo>
                <a:lnTo>
                  <a:pt x="1208271" y="106087"/>
                </a:lnTo>
                <a:lnTo>
                  <a:pt x="1217151" y="100687"/>
                </a:lnTo>
                <a:lnTo>
                  <a:pt x="1226665" y="96241"/>
                </a:lnTo>
                <a:lnTo>
                  <a:pt x="1236179" y="91794"/>
                </a:lnTo>
                <a:lnTo>
                  <a:pt x="1246010" y="87665"/>
                </a:lnTo>
                <a:lnTo>
                  <a:pt x="1255842" y="84489"/>
                </a:lnTo>
                <a:lnTo>
                  <a:pt x="1265990" y="80995"/>
                </a:lnTo>
                <a:lnTo>
                  <a:pt x="1276456" y="78454"/>
                </a:lnTo>
                <a:lnTo>
                  <a:pt x="1286287" y="76230"/>
                </a:lnTo>
                <a:lnTo>
                  <a:pt x="1296752" y="74007"/>
                </a:lnTo>
                <a:lnTo>
                  <a:pt x="1306901" y="72419"/>
                </a:lnTo>
                <a:lnTo>
                  <a:pt x="1317683" y="71148"/>
                </a:lnTo>
                <a:lnTo>
                  <a:pt x="1328149" y="70195"/>
                </a:lnTo>
                <a:lnTo>
                  <a:pt x="1337980" y="69560"/>
                </a:lnTo>
                <a:lnTo>
                  <a:pt x="1348446" y="69560"/>
                </a:lnTo>
                <a:lnTo>
                  <a:pt x="13484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>
            <a:normAutofit fontScale="92500" lnSpcReduction="1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/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380" y="912707"/>
            <a:ext cx="6766560" cy="32909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7380" y="4383193"/>
            <a:ext cx="5545667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纸上得来终觉浅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绝知此事要躬行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805" marR="0" lvl="1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第一层次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看得懂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视频、笔记或帖子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805" marR="0" lvl="1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第二层次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多练习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每天代码必须熟练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遍以上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听不懂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而是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记不住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要为成功找方法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不为失败找借口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战略上藐视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对手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战术上重视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对手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代码虐我千百遍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我视代码如初恋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自我克制</a:t>
            </a:r>
            <a:endParaRPr kumimoji="0" lang="zh-CN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困成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2452370"/>
            <a:ext cx="3809365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自我激励</a:t>
            </a:r>
            <a:endParaRPr kumimoji="0" lang="zh-CN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薪资与工作态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070" y="1049655"/>
            <a:ext cx="3935730" cy="528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 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背景介绍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833" y="1892300"/>
            <a:ext cx="881380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</a:t>
            </a: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人与人交流沟通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表达方式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1833" y="3164417"/>
            <a:ext cx="6096000" cy="414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父：詹姆斯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高斯林（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James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Gosling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）。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1" y="3807884"/>
            <a:ext cx="3551767" cy="26564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121833" y="2755900"/>
            <a:ext cx="881380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语言是美国 </a:t>
            </a:r>
            <a:r>
              <a:rPr kumimoji="0" lang="en-US" altLang="zh-CN" sz="1400" b="1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Sun 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Stanford University Network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）在 </a:t>
            </a:r>
            <a:r>
              <a:rPr kumimoji="0" lang="en-US" altLang="zh-CN" sz="1400" b="1" kern="120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1995</a:t>
            </a: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推出的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语言。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1833" y="2273300"/>
            <a:ext cx="881380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计算机语言</a:t>
            </a:r>
            <a:r>
              <a:rPr kumimoji="0" lang="zh-CN" altLang="en-US" sz="14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人与计算机之间进行信息交流沟通的一种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特殊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语言。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044998" y="1054101"/>
            <a:ext cx="5454651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43215" y="3808095"/>
            <a:ext cx="8686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爪哇岛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同心圆 83"/>
          <p:cNvSpPr/>
          <p:nvPr/>
        </p:nvSpPr>
        <p:spPr>
          <a:xfrm>
            <a:off x="2165351" y="5348817"/>
            <a:ext cx="192617" cy="192617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5" name="同心圆 84"/>
          <p:cNvSpPr/>
          <p:nvPr/>
        </p:nvSpPr>
        <p:spPr>
          <a:xfrm>
            <a:off x="2760133" y="5088467"/>
            <a:ext cx="192617" cy="192617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6" name="同心圆 85"/>
          <p:cNvSpPr/>
          <p:nvPr/>
        </p:nvSpPr>
        <p:spPr>
          <a:xfrm>
            <a:off x="3348567" y="4832351"/>
            <a:ext cx="190500" cy="192617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7" name="同心圆 86"/>
          <p:cNvSpPr/>
          <p:nvPr/>
        </p:nvSpPr>
        <p:spPr>
          <a:xfrm>
            <a:off x="3920067" y="4580467"/>
            <a:ext cx="190500" cy="192617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同心圆 87"/>
          <p:cNvSpPr/>
          <p:nvPr/>
        </p:nvSpPr>
        <p:spPr>
          <a:xfrm>
            <a:off x="4514851" y="4320117"/>
            <a:ext cx="192617" cy="192617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" name="同心圆 89"/>
          <p:cNvSpPr/>
          <p:nvPr/>
        </p:nvSpPr>
        <p:spPr>
          <a:xfrm>
            <a:off x="5698067" y="3801533"/>
            <a:ext cx="190500" cy="1905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同心圆 90"/>
          <p:cNvSpPr/>
          <p:nvPr/>
        </p:nvSpPr>
        <p:spPr>
          <a:xfrm>
            <a:off x="6292851" y="3541184"/>
            <a:ext cx="192617" cy="192617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" name="同心圆 91"/>
          <p:cNvSpPr/>
          <p:nvPr/>
        </p:nvSpPr>
        <p:spPr>
          <a:xfrm>
            <a:off x="6879167" y="3285067"/>
            <a:ext cx="192617" cy="1905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4" name="同心圆 93"/>
          <p:cNvSpPr/>
          <p:nvPr/>
        </p:nvSpPr>
        <p:spPr>
          <a:xfrm>
            <a:off x="8045451" y="2772833"/>
            <a:ext cx="192617" cy="1905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" name="同心圆 94"/>
          <p:cNvSpPr/>
          <p:nvPr/>
        </p:nvSpPr>
        <p:spPr>
          <a:xfrm>
            <a:off x="8633884" y="2514600"/>
            <a:ext cx="190500" cy="192617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6" name="同心圆 95"/>
          <p:cNvSpPr/>
          <p:nvPr/>
        </p:nvSpPr>
        <p:spPr>
          <a:xfrm>
            <a:off x="9209617" y="2252133"/>
            <a:ext cx="192617" cy="192617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2334684" y="5219700"/>
            <a:ext cx="436033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V="1">
            <a:off x="2931584" y="4959351"/>
            <a:ext cx="433917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3517900" y="4703233"/>
            <a:ext cx="433917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4089400" y="4451351"/>
            <a:ext cx="433917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4684184" y="4191000"/>
            <a:ext cx="433917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5270500" y="3934884"/>
            <a:ext cx="436033" cy="188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5867400" y="3672417"/>
            <a:ext cx="433917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6462184" y="3412067"/>
            <a:ext cx="433917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7048500" y="3153833"/>
            <a:ext cx="433917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V="1">
            <a:off x="7620000" y="2901951"/>
            <a:ext cx="436033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8216900" y="2641600"/>
            <a:ext cx="433917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8803217" y="2385484"/>
            <a:ext cx="433917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6" name="TextBox 15"/>
          <p:cNvSpPr txBox="1"/>
          <p:nvPr/>
        </p:nvSpPr>
        <p:spPr>
          <a:xfrm>
            <a:off x="4110567" y="3378200"/>
            <a:ext cx="211243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Java(6.0)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57" name="TextBox 15"/>
          <p:cNvSpPr txBox="1"/>
          <p:nvPr/>
        </p:nvSpPr>
        <p:spPr>
          <a:xfrm>
            <a:off x="1519767" y="5738284"/>
            <a:ext cx="369146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   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58" name="TextBox 15"/>
          <p:cNvSpPr txBox="1"/>
          <p:nvPr/>
        </p:nvSpPr>
        <p:spPr>
          <a:xfrm>
            <a:off x="1183217" y="4673600"/>
            <a:ext cx="224366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Java(1.1)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59" name="TextBox 15"/>
          <p:cNvSpPr txBox="1"/>
          <p:nvPr/>
        </p:nvSpPr>
        <p:spPr>
          <a:xfrm>
            <a:off x="1765300" y="4415367"/>
            <a:ext cx="216746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1998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Java(1.2)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0" name="TextBox 15"/>
          <p:cNvSpPr txBox="1"/>
          <p:nvPr/>
        </p:nvSpPr>
        <p:spPr>
          <a:xfrm>
            <a:off x="2334684" y="4155017"/>
            <a:ext cx="229658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Java(1.3)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1" name="TextBox 15"/>
          <p:cNvSpPr txBox="1"/>
          <p:nvPr/>
        </p:nvSpPr>
        <p:spPr>
          <a:xfrm>
            <a:off x="2923117" y="3896784"/>
            <a:ext cx="230928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Java(1.4)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2" name="TextBox 15"/>
          <p:cNvSpPr txBox="1"/>
          <p:nvPr/>
        </p:nvSpPr>
        <p:spPr>
          <a:xfrm>
            <a:off x="4999567" y="4161367"/>
            <a:ext cx="235161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Java(5.0)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3" name="TextBox 15"/>
          <p:cNvSpPr txBox="1"/>
          <p:nvPr/>
        </p:nvSpPr>
        <p:spPr>
          <a:xfrm>
            <a:off x="6201833" y="3636433"/>
            <a:ext cx="3917951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甲骨文公司收购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4" name="TextBox 15"/>
          <p:cNvSpPr txBox="1"/>
          <p:nvPr/>
        </p:nvSpPr>
        <p:spPr>
          <a:xfrm>
            <a:off x="6756824" y="3377777"/>
            <a:ext cx="380788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Java(7.0)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甲骨文公司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5" name="TextBox 15"/>
          <p:cNvSpPr txBox="1"/>
          <p:nvPr/>
        </p:nvSpPr>
        <p:spPr>
          <a:xfrm>
            <a:off x="7366000" y="3105151"/>
            <a:ext cx="1991784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Java(8.0)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6" name="TextBox 15"/>
          <p:cNvSpPr txBox="1"/>
          <p:nvPr/>
        </p:nvSpPr>
        <p:spPr>
          <a:xfrm>
            <a:off x="6138333" y="2366433"/>
            <a:ext cx="259291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Java(9.0)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7" name="TextBox 15"/>
          <p:cNvSpPr txBox="1"/>
          <p:nvPr/>
        </p:nvSpPr>
        <p:spPr>
          <a:xfrm>
            <a:off x="6591300" y="2082800"/>
            <a:ext cx="2741084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Java(10.0)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8" name="TextBox 15"/>
          <p:cNvSpPr txBox="1"/>
          <p:nvPr/>
        </p:nvSpPr>
        <p:spPr>
          <a:xfrm>
            <a:off x="9118600" y="2345267"/>
            <a:ext cx="2855384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Java(11.0)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 </a:t>
            </a:r>
            <a:r>
              <a:rPr lang="zh-CN" altLang="en-US" sz="3200" b="1" kern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</a:t>
            </a:r>
            <a:r>
              <a:rPr lang="zh-CN" altLang="en-US" sz="3200" b="1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背景介绍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4" name="同心圆 43"/>
          <p:cNvSpPr/>
          <p:nvPr/>
        </p:nvSpPr>
        <p:spPr>
          <a:xfrm>
            <a:off x="1595967" y="5609167"/>
            <a:ext cx="192617" cy="192617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1765300" y="5480051"/>
            <a:ext cx="436033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72" name="TextBox 15"/>
          <p:cNvSpPr txBox="1"/>
          <p:nvPr/>
        </p:nvSpPr>
        <p:spPr>
          <a:xfrm>
            <a:off x="554567" y="4927600"/>
            <a:ext cx="224366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Java(1.0)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9387417" y="2127251"/>
            <a:ext cx="433917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74" name="TextBox 15"/>
          <p:cNvSpPr txBox="1"/>
          <p:nvPr/>
        </p:nvSpPr>
        <p:spPr>
          <a:xfrm>
            <a:off x="9895417" y="1805517"/>
            <a:ext cx="234526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Java(12.0)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同心圆 88"/>
          <p:cNvSpPr/>
          <p:nvPr/>
        </p:nvSpPr>
        <p:spPr>
          <a:xfrm>
            <a:off x="5101167" y="4064000"/>
            <a:ext cx="192617" cy="190500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同心圆 88"/>
          <p:cNvSpPr/>
          <p:nvPr/>
        </p:nvSpPr>
        <p:spPr>
          <a:xfrm>
            <a:off x="7465484" y="3033184"/>
            <a:ext cx="192617" cy="190500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同心圆 88"/>
          <p:cNvSpPr/>
          <p:nvPr/>
        </p:nvSpPr>
        <p:spPr>
          <a:xfrm>
            <a:off x="9789584" y="1989667"/>
            <a:ext cx="192617" cy="190500"/>
          </a:xfrm>
          <a:prstGeom prst="donu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078" name="TextBox 42"/>
          <p:cNvSpPr txBox="1"/>
          <p:nvPr/>
        </p:nvSpPr>
        <p:spPr>
          <a:xfrm>
            <a:off x="1121833" y="1123951"/>
            <a:ext cx="5454651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发展史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 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背景介绍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1833" y="1892300"/>
            <a:ext cx="8718551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SE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ME</a:t>
            </a:r>
            <a:endParaRPr kumimoji="0" lang="en-US" alt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eaLnBrk="0" hangingPunct="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EE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3" name="TextBox 4"/>
          <p:cNvSpPr txBox="1"/>
          <p:nvPr/>
        </p:nvSpPr>
        <p:spPr>
          <a:xfrm>
            <a:off x="1121833" y="1123951"/>
            <a:ext cx="5454651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语言的三个版本</a:t>
            </a:r>
            <a:endParaRPr lang="zh-CN" altLang="en-US" sz="24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ABLE_BEAUTIFY" val="smartTable{a7604e83-8cc4-4ba5-b8de-4eba5776fccd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5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1"/>
  <p:tag name="KSO_WM_UNIT_ID" val="diagram20171553_5*n_h_i*1_2_1"/>
  <p:tag name="KSO_WM_UNIT_LAYERLEVEL" val="1_1_1"/>
  <p:tag name="KSO_WM_DIAGRAM_GROUP_CODE" val="n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a"/>
  <p:tag name="KSO_WM_UNIT_INDEX" val="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a*1_1_1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2"/>
  <p:tag name="KSO_WM_UNIT_ID" val="diagram20171553_5*n_h_i*1_2_2"/>
  <p:tag name="KSO_WM_UNIT_LAYERLEVEL" val="1_1_1"/>
  <p:tag name="KSO_WM_DIAGRAM_GROUP_CODE" val="n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4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4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3"/>
  <p:tag name="KSO_WM_UNIT_ID" val="diagram20171553_5*n_h_i*1_2_3"/>
  <p:tag name="KSO_WM_UNIT_LAYERLEVEL" val="1_1_1"/>
  <p:tag name="KSO_WM_DIAGRAM_GROUP_CODE" val="n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7"/>
  <p:tag name="KSO_WM_UNIT_ID" val="diagram20171553_5*n_h_i*1_2_7"/>
  <p:tag name="KSO_WM_UNIT_LAYERLEVEL" val="1_1_1"/>
  <p:tag name="KSO_WM_DIAGRAM_GROUP_CODE" val="n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9"/>
  <p:tag name="KSO_WM_UNIT_ID" val="diagram20171553_5*n_h_i*1_2_9"/>
  <p:tag name="KSO_WM_UNIT_LAYERLEVEL" val="1_1_1"/>
  <p:tag name="KSO_WM_DIAGRAM_GROUP_CODE" val="n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10"/>
  <p:tag name="KSO_WM_UNIT_ID" val="diagram20171553_5*n_h_i*1_2_10"/>
  <p:tag name="KSO_WM_UNIT_LAYERLEVEL" val="1_1_1"/>
  <p:tag name="KSO_WM_DIAGRAM_GROUP_CODE" val="n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5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5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6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6"/>
  <p:tag name="KSO_WM_UNIT_TEXT_FILL_FORE_SCHEMECOLOR_INDEX" val="13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2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2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3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3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2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2"/>
  <p:tag name="KSO_WM_UNIT_TEXT_FILL_FORE_SCHEMECOLOR_INDEX" val="13"/>
  <p:tag name="KSO_WM_UNIT_TEXT_FILL_TYPE" val="1"/>
  <p:tag name="KSO_WM_UNIT_USESOURCEFORMAT_APPLY" val="0"/>
</p:tagLst>
</file>

<file path=ppt/tags/tag79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1"/>
  <p:tag name="KSO_WM_UNIT_ID" val="diagram769_3*m_i*1_1"/>
  <p:tag name="KSO_WM_UNIT_CLEAR" val="1"/>
  <p:tag name="KSO_WM_UNIT_LAYERLEVEL" val="1_1"/>
  <p:tag name="KSO_WM_DIAGRAM_GROUP_CODE" val="m1-1"/>
  <p:tag name="KSO_WM_UNIT_LINE_FORE_SCHEMECOLOR_INDEX" val="10"/>
  <p:tag name="KSO_WM_UNIT_LINE_FILL_TYPE" val="2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2"/>
  <p:tag name="KSO_WM_UNIT_ID" val="diagram769_3*m_i*1_2"/>
  <p:tag name="KSO_WM_UNIT_CLEAR" val="1"/>
  <p:tag name="KSO_WM_UNIT_LAYERLEVEL" val="1_1"/>
  <p:tag name="KSO_WM_DIAGRAM_GROUP_CODE" val="m1-1"/>
  <p:tag name="KSO_WM_UNIT_LINE_FORE_SCHEMECOLOR_INDEX" val="10"/>
  <p:tag name="KSO_WM_UNIT_LINE_FILL_TYPE" val="2"/>
  <p:tag name="KSO_WM_UNIT_USESOURCEFORMAT_APPLY" val="0"/>
</p:tagLst>
</file>

<file path=ppt/tags/tag81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3"/>
  <p:tag name="KSO_WM_UNIT_ID" val="diagram769_3*m_i*1_3"/>
  <p:tag name="KSO_WM_UNIT_CLEAR" val="1"/>
  <p:tag name="KSO_WM_UNIT_LAYERLEVEL" val="1_1"/>
  <p:tag name="KSO_WM_DIAGRAM_GROUP_CODE" val="m1-1"/>
  <p:tag name="KSO_WM_UNIT_LINE_FORE_SCHEMECOLOR_INDEX" val="10"/>
  <p:tag name="KSO_WM_UNIT_LINE_FILL_TYPE" val="2"/>
  <p:tag name="KSO_WM_UNIT_USESOURCEFORMAT_APPLY" val="0"/>
</p:tagLst>
</file>

<file path=ppt/tags/tag82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4"/>
  <p:tag name="KSO_WM_UNIT_ID" val="diagram769_3*m_i*1_4"/>
  <p:tag name="KSO_WM_UNIT_CLEAR" val="1"/>
  <p:tag name="KSO_WM_UNIT_LAYERLEVEL" val="1_1"/>
  <p:tag name="KSO_WM_DIAGRAM_GROUP_CODE" val="m1-1"/>
  <p:tag name="KSO_WM_UNIT_LINE_FORE_SCHEMECOLOR_INDEX" val="10"/>
  <p:tag name="KSO_WM_UNIT_LINE_FILL_TYPE" val="2"/>
  <p:tag name="KSO_WM_UNIT_USESOURCEFORMAT_APPLY" val="0"/>
</p:tagLst>
</file>

<file path=ppt/tags/tag83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a"/>
  <p:tag name="KSO_WM_UNIT_INDEX" val="1_1_1"/>
  <p:tag name="KSO_WM_UNIT_ID" val="diagram769_3*m_h_a*1_1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4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a"/>
  <p:tag name="KSO_WM_UNIT_INDEX" val="1_2_1"/>
  <p:tag name="KSO_WM_UNIT_ID" val="diagram769_3*m_h_a*1_2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m1-1"/>
  <p:tag name="KSO_WM_UNIT_PRESET_TEXT" val="LOREM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5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a"/>
  <p:tag name="KSO_WM_UNIT_INDEX" val="1_3_1"/>
  <p:tag name="KSO_WM_UNIT_ID" val="diagram769_3*m_h_a*1_3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m1-1"/>
  <p:tag name="KSO_WM_UNIT_PRESET_TEXT" val="LOREM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6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a"/>
  <p:tag name="KSO_WM_UNIT_INDEX" val="1_4_1"/>
  <p:tag name="KSO_WM_UNIT_ID" val="diagram769_3*m_h_a*1_4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m1-1"/>
  <p:tag name="KSO_WM_UNIT_PRESET_TEXT" val="LOREM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7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5"/>
  <p:tag name="KSO_WM_UNIT_ID" val="diagram769_3*m_i*1_5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8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6"/>
  <p:tag name="KSO_WM_UNIT_ID" val="diagram769_3*m_i*1_6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89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7"/>
  <p:tag name="KSO_WM_UNIT_ID" val="diagram769_3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1_1"/>
  <p:tag name="KSO_WM_UNIT_ID" val="diagram769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91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2_1"/>
  <p:tag name="KSO_WM_UNIT_ID" val="diagram769_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92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3_1"/>
  <p:tag name="KSO_WM_UNIT_ID" val="diagram769_3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93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4_1"/>
  <p:tag name="KSO_WM_UNIT_ID" val="diagram769_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94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8"/>
  <p:tag name="KSO_WM_UNIT_ID" val="diagram769_3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5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9"/>
  <p:tag name="KSO_WM_UNIT_ID" val="diagram769_3*m_i*1_9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6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10"/>
  <p:tag name="KSO_WM_UNIT_ID" val="diagram769_3*m_i*1_10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USESOURCEFORMAT_APPLY" val="0"/>
</p:tagLst>
</file>

<file path=ppt/tags/tag97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11"/>
  <p:tag name="KSO_WM_UNIT_ID" val="diagram769_3*m_i*1_11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USESOURCEFORMAT_APPLY" val="0"/>
</p:tagLst>
</file>

<file path=ppt/tags/tag98.xml><?xml version="1.0" encoding="utf-8"?>
<p:tagLst xmlns:p="http://schemas.openxmlformats.org/presentationml/2006/main">
  <p:tag name="KSO_WM_UNIT_PLACING_PICTURE_USER_VIEWPORT" val="{&quot;height&quot;:7596,&quot;width&quot;:14424}"/>
</p:tagLst>
</file>

<file path=ppt/tags/tag99.xml><?xml version="1.0" encoding="utf-8"?>
<p:tagLst xmlns:p="http://schemas.openxmlformats.org/presentationml/2006/main">
  <p:tag name="KSO_WM_UNIT_TABLE_BEAUTIFY" val="smartTable{1205354f-ab00-411f-b6e8-220a30f801a3}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2336</Words>
  <Application>WPS 演示</Application>
  <PresentationFormat>宽屏</PresentationFormat>
  <Paragraphs>351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Calibri</vt:lpstr>
      <vt:lpstr>黑体</vt:lpstr>
      <vt:lpstr>Segoe UI Light</vt:lpstr>
      <vt:lpstr>微软雅黑 Light</vt:lpstr>
      <vt:lpstr>Arial Unicode MS</vt:lpstr>
      <vt:lpstr>Open Sans</vt:lpstr>
      <vt:lpstr>Segoe Print</vt:lpstr>
      <vt:lpstr>Office 主题​​</vt:lpstr>
      <vt:lpstr>PowerPoint 演示文稿</vt:lpstr>
      <vt:lpstr>Java课程体系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189</cp:revision>
  <dcterms:created xsi:type="dcterms:W3CDTF">2019-06-19T02:08:00Z</dcterms:created>
  <dcterms:modified xsi:type="dcterms:W3CDTF">2022-04-08T11:29:33Z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3DF4D8158FD44E4C8B9209CBDC3FBFD3</vt:lpwstr>
  </property>
</Properties>
</file>