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
  </p:notesMasterIdLst>
  <p:handoutMasterIdLst>
    <p:handoutMasterId r:id="rId6"/>
  </p:handoutMasterIdLst>
  <p:sldIdLst>
    <p:sldId id="257" r:id="rId2"/>
    <p:sldId id="258" r:id="rId3"/>
    <p:sldId id="264" r:id="rId4"/>
  </p:sldIdLst>
  <p:sldSz cx="12192000" cy="6858000"/>
  <p:notesSz cx="6858000" cy="9144000"/>
  <p:custDataLst>
    <p:tags r:id="rId7"/>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68"/>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2019/5/18</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kern="0" dirty="0">
                <a:solidFill>
                  <a:srgbClr val="1F497D"/>
                </a:solidFill>
                <a:latin typeface="微软雅黑"/>
                <a:ea typeface="微软雅黑"/>
              </a:rPr>
              <a:t>好像使用类改善也不明显？先别着急</a:t>
            </a:r>
          </a:p>
          <a:p>
            <a:endParaRPr lang="en-US" dirty="0"/>
          </a:p>
        </p:txBody>
      </p:sp>
      <p:sp>
        <p:nvSpPr>
          <p:cNvPr id="4" name="Slide Number Placeholder 3"/>
          <p:cNvSpPr>
            <a:spLocks noGrp="1"/>
          </p:cNvSpPr>
          <p:nvPr>
            <p:ph type="sldNum" sz="quarter" idx="5"/>
          </p:nvPr>
        </p:nvSpPr>
        <p:spPr/>
        <p:txBody>
          <a:bodyPr/>
          <a:lstStyle/>
          <a:p>
            <a:pPr>
              <a:defRPr/>
            </a:pPr>
            <a:fld id="{0B285D2D-97C6-4DE0-91DD-CE0C65B182B9}" type="slidenum">
              <a:rPr lang="zh-CN" altLang="en-US" smtClean="0"/>
              <a:pPr>
                <a:defRPr/>
              </a:pPr>
              <a:t>3</a:t>
            </a:fld>
            <a:endParaRPr lang="zh-CN" altLang="en-US"/>
          </a:p>
        </p:txBody>
      </p:sp>
    </p:spTree>
    <p:extLst>
      <p:ext uri="{BB962C8B-B14F-4D97-AF65-F5344CB8AC3E}">
        <p14:creationId xmlns:p14="http://schemas.microsoft.com/office/powerpoint/2010/main" val="99313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2019/5/18</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2019/5/18</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2019/5/18</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2019/5/18</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初探类和对象</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2</a:t>
            </a:r>
            <a:endParaRPr lang="zh-CN" altLang="en-US" sz="28700" kern="0" dirty="0">
              <a:solidFill>
                <a:srgbClr val="1F497D"/>
              </a:solidFill>
              <a:latin typeface="Arial"/>
              <a:ea typeface="幼圆"/>
            </a:endParaRPr>
          </a:p>
        </p:txBody>
      </p:sp>
      <p:sp>
        <p:nvSpPr>
          <p:cNvPr id="24579" name="TextBox 1"/>
          <p:cNvSpPr txBox="1">
            <a:spLocks noChangeArrowheads="1"/>
          </p:cNvSpPr>
          <p:nvPr/>
        </p:nvSpPr>
        <p:spPr bwMode="auto">
          <a:xfrm>
            <a:off x="6628348" y="2849728"/>
            <a:ext cx="5331041" cy="923330"/>
          </a:xfrm>
          <a:prstGeom prst="rect">
            <a:avLst/>
          </a:prstGeom>
          <a:noFill/>
          <a:ln w="9525">
            <a:noFill/>
            <a:miter lim="800000"/>
            <a:headEnd/>
            <a:tailEnd/>
          </a:ln>
        </p:spPr>
        <p:txBody>
          <a:bodyPr wrap="square">
            <a:spAutoFit/>
          </a:bodyPr>
          <a:lstStyle/>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如何创建类的实例</a:t>
            </a:r>
            <a:r>
              <a:rPr lang="en-US" altLang="zh-CN" dirty="0">
                <a:solidFill>
                  <a:srgbClr val="595959"/>
                </a:solidFill>
                <a:latin typeface="Microsoft YaHei" pitchFamily="34" charset="-122"/>
                <a:ea typeface="Microsoft YaHei" pitchFamily="34" charset="-122"/>
                <a:cs typeface="Arial" charset="0"/>
              </a:rPr>
              <a:t>/</a:t>
            </a:r>
            <a:r>
              <a:rPr lang="ja-JP" altLang="en-US">
                <a:solidFill>
                  <a:srgbClr val="595959"/>
                </a:solidFill>
                <a:latin typeface="Microsoft YaHei" pitchFamily="34" charset="-122"/>
                <a:ea typeface="Microsoft YaHei" pitchFamily="34" charset="-122"/>
                <a:cs typeface="Arial" charset="0"/>
              </a:rPr>
              <a:t>对象</a:t>
            </a:r>
            <a:r>
              <a:rPr lang="zh-CN" altLang="en-US" dirty="0">
                <a:solidFill>
                  <a:srgbClr val="595959"/>
                </a:solidFill>
                <a:latin typeface="Microsoft YaHei" pitchFamily="34" charset="-122"/>
                <a:ea typeface="Microsoft YaHei" pitchFamily="34" charset="-122"/>
                <a:cs typeface="Arial" charset="0"/>
              </a:rPr>
              <a:t>（ </a:t>
            </a:r>
            <a:r>
              <a:rPr lang="en-US" altLang="zh-CN" dirty="0">
                <a:solidFill>
                  <a:srgbClr val="595959"/>
                </a:solidFill>
                <a:latin typeface="Microsoft YaHei" pitchFamily="34" charset="-122"/>
                <a:ea typeface="Microsoft YaHei" pitchFamily="34" charset="-122"/>
                <a:cs typeface="Arial" charset="0"/>
              </a:rPr>
              <a:t>Instance/Object</a:t>
            </a:r>
            <a:r>
              <a:rPr lang="zh-CN" altLang="en-US" dirty="0">
                <a:solidFill>
                  <a:srgbClr val="595959"/>
                </a:solidFill>
                <a:latin typeface="Microsoft YaHei" pitchFamily="34" charset="-122"/>
                <a:ea typeface="Microsoft YaHei" pitchFamily="34" charset="-122"/>
                <a:cs typeface="Arial" charset="0"/>
              </a:rPr>
              <a:t> ）</a:t>
            </a:r>
            <a:endParaRPr lang="en-US" altLang="ja-JP" dirty="0">
              <a:solidFill>
                <a:srgbClr val="595959"/>
              </a:solidFill>
              <a:latin typeface="Microsoft YaHei" pitchFamily="34" charset="-122"/>
              <a:ea typeface="Microsoft YaHei" pitchFamily="34" charset="-122"/>
              <a:cs typeface="Arial" charset="0"/>
            </a:endParaRPr>
          </a:p>
          <a:p>
            <a:endParaRPr lang="en-US" altLang="ko-KR"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通过点操作符操作对象的属性</a:t>
            </a:r>
            <a:endParaRPr lang="en-US" altLang="ja-JP" dirty="0">
              <a:solidFill>
                <a:srgbClr val="595959"/>
              </a:solidFill>
              <a:latin typeface="Microsoft YaHei" pitchFamily="34" charset="-122"/>
              <a:ea typeface="Microsoft YaHei" pitchFamily="34" charset="-122"/>
              <a:cs typeface="Arial" charset="0"/>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736778"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如何创建类的实例</a:t>
            </a:r>
            <a:r>
              <a:rPr lang="en-US" altLang="zh-CN" sz="3200" b="1" dirty="0">
                <a:latin typeface="Microsoft YaHei" pitchFamily="34" charset="-122"/>
                <a:ea typeface="Microsoft YaHei" pitchFamily="34" charset="-122"/>
                <a:cs typeface="Arial" charset="0"/>
              </a:rPr>
              <a:t>/</a:t>
            </a:r>
            <a:r>
              <a:rPr lang="zh-CN" altLang="en-US" sz="3200" b="1" dirty="0">
                <a:latin typeface="Microsoft YaHei" pitchFamily="34" charset="-122"/>
                <a:ea typeface="Microsoft YaHei" pitchFamily="34" charset="-122"/>
                <a:cs typeface="Arial" charset="0"/>
              </a:rPr>
              <a:t>对象（ </a:t>
            </a:r>
            <a:r>
              <a:rPr lang="en-US" altLang="zh-CN" sz="3200" b="1" dirty="0">
                <a:latin typeface="Microsoft YaHei" pitchFamily="34" charset="-122"/>
                <a:ea typeface="Microsoft YaHei" pitchFamily="34" charset="-122"/>
                <a:cs typeface="Arial" charset="0"/>
              </a:rPr>
              <a:t>Instance/Object </a:t>
            </a:r>
            <a:r>
              <a:rPr lang="zh-CN" altLang="en-US" sz="3200" b="1" dirty="0">
                <a:latin typeface="Microsoft YaHei" pitchFamily="34" charset="-122"/>
                <a:ea typeface="Microsoft YaHei" pitchFamily="34" charset="-122"/>
                <a:cs typeface="Arial" charset="0"/>
              </a:rPr>
              <a:t>）</a:t>
            </a:r>
          </a:p>
        </p:txBody>
      </p:sp>
      <p:sp>
        <p:nvSpPr>
          <p:cNvPr id="9" name="矩形 8">
            <a:extLst/>
          </p:cNvPr>
          <p:cNvSpPr/>
          <p:nvPr/>
        </p:nvSpPr>
        <p:spPr>
          <a:xfrm>
            <a:off x="774867" y="1451976"/>
            <a:ext cx="10702430" cy="3600345"/>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从数据类型的角度来看，类就是自己创建了一种新的数据类型。类也叫做“自定义类型”</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使用 </a:t>
            </a:r>
            <a:r>
              <a:rPr lang="en-US" altLang="zh-CN" sz="2400" kern="0" dirty="0">
                <a:solidFill>
                  <a:srgbClr val="1F497D"/>
                </a:solidFill>
                <a:latin typeface="微软雅黑"/>
                <a:ea typeface="微软雅黑"/>
              </a:rPr>
              <a:t>new</a:t>
            </a:r>
            <a:r>
              <a:rPr lang="zh-CN" altLang="en-US" sz="2400" kern="0" dirty="0">
                <a:solidFill>
                  <a:srgbClr val="1F497D"/>
                </a:solidFill>
                <a:latin typeface="微软雅黑"/>
                <a:ea typeface="微软雅黑"/>
              </a:rPr>
              <a:t> 可以创建一个类的实例（ </a:t>
            </a:r>
            <a:r>
              <a:rPr lang="en-US" altLang="zh-CN" sz="2400" kern="0" dirty="0">
                <a:solidFill>
                  <a:srgbClr val="1F497D"/>
                </a:solidFill>
                <a:latin typeface="微软雅黑"/>
                <a:ea typeface="微软雅黑"/>
              </a:rPr>
              <a:t>instance/object</a:t>
            </a:r>
            <a:r>
              <a:rPr lang="zh-CN" altLang="en-US" sz="2400" kern="0" dirty="0">
                <a:solidFill>
                  <a:srgbClr val="1F497D"/>
                </a:solidFill>
                <a:latin typeface="微软雅黑"/>
                <a:ea typeface="微软雅黑"/>
              </a:rPr>
              <a:t> ），使用一个同类型的对象变量，可以指向并操作这个实例。这两点和数组都很类似</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使用 </a:t>
            </a:r>
            <a:r>
              <a:rPr lang="en-US" altLang="zh-CN" sz="2400" kern="0" dirty="0">
                <a:solidFill>
                  <a:srgbClr val="1F497D"/>
                </a:solidFill>
                <a:latin typeface="微软雅黑"/>
                <a:ea typeface="微软雅黑"/>
              </a:rPr>
              <a:t>new</a:t>
            </a:r>
            <a:r>
              <a:rPr lang="zh-CN" altLang="en-US" sz="2400" kern="0">
                <a:solidFill>
                  <a:srgbClr val="1F497D"/>
                </a:solidFill>
                <a:latin typeface="微软雅黑"/>
                <a:ea typeface="微软雅黑"/>
              </a:rPr>
              <a:t> 创建</a:t>
            </a:r>
            <a:r>
              <a:rPr lang="zh-CN" altLang="en-US" sz="2400" kern="0" dirty="0">
                <a:solidFill>
                  <a:srgbClr val="1F497D"/>
                </a:solidFill>
                <a:latin typeface="微软雅黑"/>
                <a:ea typeface="微软雅黑"/>
              </a:rPr>
              <a:t>一个类的实例后，类中定义的每种变量都会被赋以其类型的初始值。这个和数组也是一样的</a:t>
            </a:r>
            <a:endParaRPr lang="en-US" altLang="zh-CN" sz="2400" kern="0" dirty="0">
              <a:solidFill>
                <a:srgbClr val="1F497D"/>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2" y="242888"/>
            <a:ext cx="7727785"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通过点操作符操作对象的属性</a:t>
            </a:r>
          </a:p>
        </p:txBody>
      </p:sp>
      <p:sp>
        <p:nvSpPr>
          <p:cNvPr id="5" name="矩形 4"/>
          <p:cNvSpPr>
            <a:spLocks noChangeArrowheads="1"/>
          </p:cNvSpPr>
          <p:nvPr/>
        </p:nvSpPr>
        <p:spPr bwMode="auto">
          <a:xfrm>
            <a:off x="872790" y="2188745"/>
            <a:ext cx="9027955" cy="804900"/>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点操作符是用来访问</a:t>
            </a:r>
            <a:r>
              <a:rPr lang="en-US" altLang="zh-CN" sz="2000" dirty="0">
                <a:solidFill>
                  <a:srgbClr val="7F7F7F"/>
                </a:solidFill>
                <a:latin typeface="Calibri" pitchFamily="34" charset="0"/>
                <a:ea typeface="Microsoft YaHei" pitchFamily="34" charset="-122"/>
              </a:rPr>
              <a:t>/</a:t>
            </a:r>
            <a:r>
              <a:rPr lang="zh-CN" altLang="en-US" sz="2000" dirty="0">
                <a:solidFill>
                  <a:srgbClr val="7F7F7F"/>
                </a:solidFill>
                <a:latin typeface="Calibri" pitchFamily="34" charset="0"/>
                <a:ea typeface="Microsoft YaHei" pitchFamily="34" charset="-122"/>
              </a:rPr>
              <a:t>操作前面实体的属性的，类似于“的”</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en-US" altLang="zh-CN" sz="2000" dirty="0" err="1">
                <a:solidFill>
                  <a:srgbClr val="7F7F7F"/>
                </a:solidFill>
                <a:latin typeface="Calibri" pitchFamily="34" charset="0"/>
                <a:ea typeface="Microsoft YaHei" pitchFamily="34" charset="-122"/>
              </a:rPr>
              <a:t>merchandise.name</a:t>
            </a:r>
            <a:r>
              <a:rPr lang="zh-CN" altLang="en-US" sz="2000" dirty="0">
                <a:solidFill>
                  <a:srgbClr val="7F7F7F"/>
                </a:solidFill>
                <a:latin typeface="Calibri" pitchFamily="34" charset="0"/>
                <a:ea typeface="Microsoft YaHei" pitchFamily="34" charset="-122"/>
              </a:rPr>
              <a:t> 可以读作</a:t>
            </a:r>
            <a:r>
              <a:rPr lang="en-US" altLang="zh-CN" sz="2000" dirty="0">
                <a:solidFill>
                  <a:srgbClr val="7F7F7F"/>
                </a:solidFill>
                <a:latin typeface="Calibri" pitchFamily="34" charset="0"/>
                <a:ea typeface="Microsoft YaHei" pitchFamily="34" charset="-122"/>
              </a:rPr>
              <a:t>merchandise</a:t>
            </a:r>
            <a:r>
              <a:rPr lang="zh-CN" altLang="en-US" sz="2000" dirty="0">
                <a:solidFill>
                  <a:srgbClr val="7F7F7F"/>
                </a:solidFill>
                <a:latin typeface="Calibri" pitchFamily="34" charset="0"/>
                <a:ea typeface="Microsoft YaHei" pitchFamily="34" charset="-122"/>
              </a:rPr>
              <a:t>的</a:t>
            </a:r>
            <a:r>
              <a:rPr lang="en-US" altLang="zh-CN" sz="2000" dirty="0">
                <a:solidFill>
                  <a:srgbClr val="7F7F7F"/>
                </a:solidFill>
                <a:latin typeface="Calibri" pitchFamily="34" charset="0"/>
                <a:ea typeface="Microsoft YaHei" pitchFamily="34" charset="-122"/>
              </a:rPr>
              <a:t>name</a:t>
            </a:r>
            <a:r>
              <a:rPr lang="zh-CN" altLang="en-US" sz="2000" dirty="0">
                <a:solidFill>
                  <a:srgbClr val="7F7F7F"/>
                </a:solidFill>
                <a:latin typeface="Calibri" pitchFamily="34" charset="0"/>
                <a:ea typeface="Microsoft YaHei" pitchFamily="34" charset="-122"/>
              </a:rPr>
              <a:t>。</a:t>
            </a:r>
            <a:endParaRPr lang="en-US" altLang="zh-CN" sz="2000" dirty="0">
              <a:solidFill>
                <a:srgbClr val="7F7F7F"/>
              </a:solidFill>
              <a:latin typeface="Calibri" pitchFamily="34" charset="0"/>
              <a:ea typeface="Microsoft YaHei" pitchFamily="34" charset="-122"/>
            </a:endParaRPr>
          </a:p>
        </p:txBody>
      </p:sp>
      <p:sp>
        <p:nvSpPr>
          <p:cNvPr id="6" name="矩形 5">
            <a:extLst/>
          </p:cNvPr>
          <p:cNvSpPr/>
          <p:nvPr/>
        </p:nvSpPr>
        <p:spPr>
          <a:xfrm>
            <a:off x="774862" y="1548230"/>
            <a:ext cx="5000296"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认识点操作符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190</Words>
  <Application>Microsoft Macintosh PowerPoint</Application>
  <PresentationFormat>Widescreen</PresentationFormat>
  <Paragraphs>17</Paragraphs>
  <Slides>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vt:i4>
      </vt:variant>
    </vt:vector>
  </HeadingPairs>
  <TitlesOfParts>
    <vt:vector size="15"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174</cp:revision>
  <dcterms:created xsi:type="dcterms:W3CDTF">2017-03-25T10:06:35Z</dcterms:created>
  <dcterms:modified xsi:type="dcterms:W3CDTF">2019-05-17T19:29:19Z</dcterms:modified>
</cp:coreProperties>
</file>