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6"/>
  </p:notesMasterIdLst>
  <p:handoutMasterIdLst>
    <p:handoutMasterId r:id="rId7"/>
  </p:handoutMasterIdLst>
  <p:sldIdLst>
    <p:sldId id="257" r:id="rId2"/>
    <p:sldId id="258" r:id="rId3"/>
    <p:sldId id="265" r:id="rId4"/>
    <p:sldId id="264" r:id="rId5"/>
  </p:sldIdLst>
  <p:sldSz cx="12192000" cy="6858000"/>
  <p:notesSz cx="6858000" cy="9144000"/>
  <p:custDataLst>
    <p:tags r:id="rId8"/>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686">
          <p15:clr>
            <a:srgbClr val="A4A3A4"/>
          </p15:clr>
        </p15:guide>
        <p15:guide id="3" orient="horz" pos="3861">
          <p15:clr>
            <a:srgbClr val="A4A3A4"/>
          </p15:clr>
        </p15:guide>
        <p15:guide id="4" pos="3840">
          <p15:clr>
            <a:srgbClr val="A4A3A4"/>
          </p15:clr>
        </p15:guide>
        <p15:guide id="5" pos="551">
          <p15:clr>
            <a:srgbClr val="A4A3A4"/>
          </p15:clr>
        </p15:guide>
        <p15:guide id="6" pos="71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97D"/>
    <a:srgbClr val="19BDFF"/>
    <a:srgbClr val="43CBFF"/>
    <a:srgbClr val="8CD204"/>
    <a:srgbClr val="4DB41B"/>
    <a:srgbClr val="4DB41A"/>
    <a:srgbClr val="34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7"/>
    <p:restoredTop sz="94626"/>
  </p:normalViewPr>
  <p:slideViewPr>
    <p:cSldViewPr snapToGrid="0">
      <p:cViewPr varScale="1">
        <p:scale>
          <a:sx n="121" d="100"/>
          <a:sy n="121" d="100"/>
        </p:scale>
        <p:origin x="824" y="168"/>
      </p:cViewPr>
      <p:guideLst>
        <p:guide orient="horz" pos="2160"/>
        <p:guide orient="horz" pos="686"/>
        <p:guide orient="horz" pos="3861"/>
        <p:guide pos="3840"/>
        <p:guide pos="551"/>
        <p:guide pos="7129"/>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2" d="100"/>
          <a:sy n="82" d="100"/>
        </p:scale>
        <p:origin x="3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kumimoji="1" sz="1200" smtClean="0">
                <a:latin typeface="+mn-lt"/>
                <a:ea typeface="+mn-ea"/>
              </a:defRPr>
            </a:lvl1pPr>
          </a:lstStyle>
          <a:p>
            <a:pPr>
              <a:defRPr/>
            </a:pPr>
            <a:fld id="{08C33116-DF80-4C5F-A42F-D7738E8E8FB6}" type="datetimeFigureOut">
              <a:rPr lang="zh-CN" altLang="en-US"/>
              <a:pPr>
                <a:defRPr/>
              </a:pPr>
              <a:t>2019/5/18</a:t>
            </a:fld>
            <a:endParaRPr lang="zh-CN" altLang="en-US"/>
          </a:p>
        </p:txBody>
      </p:sp>
      <p:sp>
        <p:nvSpPr>
          <p:cNvPr id="4" name="页脚占位符 3">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5" name="灯片编号占位符 4">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kumimoji="1" sz="1200" smtClean="0">
                <a:latin typeface="+mn-lt"/>
                <a:ea typeface="+mn-ea"/>
              </a:defRPr>
            </a:lvl1pPr>
          </a:lstStyle>
          <a:p>
            <a:pPr>
              <a:defRPr/>
            </a:pPr>
            <a:fld id="{B76026C2-8130-4C80-A009-ED64A62FC89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9604766-5BE2-4E2A-9590-494D0652F370}" type="datetimeFigureOut">
              <a:rPr lang="zh-CN" altLang="en-US"/>
              <a:pPr>
                <a:defRPr/>
              </a:pPr>
              <a:t>2019/5/18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B285D2D-97C6-4DE0-91DD-CE0C65B182B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p:cNvPr>
          <p:cNvSpPr>
            <a:spLocks noGrp="1"/>
          </p:cNvSpPr>
          <p:nvPr>
            <p:ph type="dt" sz="half" idx="10"/>
          </p:nvPr>
        </p:nvSpPr>
        <p:spPr/>
        <p:txBody>
          <a:bodyPr/>
          <a:lstStyle>
            <a:lvl1pPr>
              <a:defRPr/>
            </a:lvl1pPr>
          </a:lstStyle>
          <a:p>
            <a:pPr>
              <a:defRPr/>
            </a:pPr>
            <a:fld id="{0021F965-88BB-4AD1-87E1-34BDA7083A45}"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8EF1E8BE-535D-4EDE-AE6C-852175C4FD1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竖排文字占位符 2">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7775EBD6-B8D2-49BB-A45E-553A1F9ECC5C}"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FAFA158D-00FD-4BD7-AFA0-5956355BC35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p:cNvPr>
          <p:cNvSpPr>
            <a:spLocks noGrp="1"/>
          </p:cNvSpPr>
          <p:nvPr>
            <p:ph type="body" orient="vert" idx="1"/>
          </p:nvPr>
        </p:nvSpPr>
        <p:spPr>
          <a:xfrm>
            <a:off x="838200" y="365125"/>
            <a:ext cx="7734300" cy="5811838"/>
          </a:xfrm>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6351D433-E674-4DCD-8CF6-0169F5D67EF4}"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05B9DE13-0917-4C56-883E-7864A620D51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 name="组合 4"/>
          <p:cNvGrpSpPr>
            <a:grpSpLocks/>
          </p:cNvGrpSpPr>
          <p:nvPr userDrawn="1"/>
        </p:nvGrpSpPr>
        <p:grpSpPr bwMode="auto">
          <a:xfrm>
            <a:off x="1433513" y="2317750"/>
            <a:ext cx="3638550" cy="465138"/>
            <a:chOff x="5519215" y="2433639"/>
            <a:chExt cx="3638939" cy="465137"/>
          </a:xfrm>
        </p:grpSpPr>
        <p:sp>
          <p:nvSpPr>
            <p:cNvPr id="3" name="MH_Entry_1">
              <a:extLst/>
            </p:cNvPr>
            <p:cNvSpPr/>
            <p:nvPr>
              <p:custDataLst>
                <p:tags r:id="rId17"/>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请在此处输入您的标题</a:t>
              </a:r>
              <a:endParaRPr lang="zh-CN" altLang="en-US" sz="1400" kern="0" dirty="0">
                <a:solidFill>
                  <a:srgbClr val="FFFFFF"/>
                </a:solidFill>
                <a:latin typeface="+mn-ea"/>
                <a:ea typeface="+mn-ea"/>
              </a:endParaRPr>
            </a:p>
          </p:txBody>
        </p:sp>
        <p:sp>
          <p:nvSpPr>
            <p:cNvPr id="4" name="MH_Number_1">
              <a:extLst/>
            </p:cNvPr>
            <p:cNvSpPr/>
            <p:nvPr>
              <p:custDataLst>
                <p:tags r:id="rId18"/>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1</a:t>
              </a:r>
              <a:endParaRPr lang="zh-CN" altLang="en-US" sz="2400" kern="0" dirty="0">
                <a:solidFill>
                  <a:srgbClr val="FFFFFF"/>
                </a:solidFill>
                <a:latin typeface="+mn-lt"/>
                <a:ea typeface="幼圆"/>
              </a:endParaRPr>
            </a:p>
          </p:txBody>
        </p:sp>
      </p:grpSp>
      <p:grpSp>
        <p:nvGrpSpPr>
          <p:cNvPr id="5" name="组合 7"/>
          <p:cNvGrpSpPr>
            <a:grpSpLocks/>
          </p:cNvGrpSpPr>
          <p:nvPr userDrawn="1"/>
        </p:nvGrpSpPr>
        <p:grpSpPr bwMode="auto">
          <a:xfrm>
            <a:off x="1433513" y="3178175"/>
            <a:ext cx="3638550" cy="465138"/>
            <a:chOff x="5519215" y="3294099"/>
            <a:chExt cx="3638939" cy="465137"/>
          </a:xfrm>
        </p:grpSpPr>
        <p:sp>
          <p:nvSpPr>
            <p:cNvPr id="6" name="MH_Entry_2">
              <a:extLst/>
            </p:cNvPr>
            <p:cNvSpPr/>
            <p:nvPr>
              <p:custDataLst>
                <p:tags r:id="rId15"/>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7" name="MH_Number_2">
              <a:extLst/>
            </p:cNvPr>
            <p:cNvSpPr/>
            <p:nvPr>
              <p:custDataLst>
                <p:tags r:id="rId16"/>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2</a:t>
              </a:r>
              <a:endParaRPr lang="zh-CN" altLang="en-US" sz="2400" kern="0" dirty="0">
                <a:solidFill>
                  <a:srgbClr val="FFFFFF"/>
                </a:solidFill>
                <a:latin typeface="+mn-lt"/>
                <a:ea typeface="幼圆"/>
              </a:endParaRPr>
            </a:p>
          </p:txBody>
        </p:sp>
      </p:grpSp>
      <p:grpSp>
        <p:nvGrpSpPr>
          <p:cNvPr id="8" name="组合 10"/>
          <p:cNvGrpSpPr>
            <a:grpSpLocks/>
          </p:cNvGrpSpPr>
          <p:nvPr userDrawn="1"/>
        </p:nvGrpSpPr>
        <p:grpSpPr bwMode="auto">
          <a:xfrm>
            <a:off x="1433513" y="4038600"/>
            <a:ext cx="3638550" cy="465138"/>
            <a:chOff x="5519215" y="4154559"/>
            <a:chExt cx="3638939" cy="465137"/>
          </a:xfrm>
        </p:grpSpPr>
        <p:sp>
          <p:nvSpPr>
            <p:cNvPr id="9" name="MH_Entry_3">
              <a:extLst/>
            </p:cNvPr>
            <p:cNvSpPr/>
            <p:nvPr>
              <p:custDataLst>
                <p:tags r:id="rId13"/>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0" name="MH_Number_3">
              <a:extLst/>
            </p:cNvPr>
            <p:cNvSpPr/>
            <p:nvPr>
              <p:custDataLst>
                <p:tags r:id="rId14"/>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3</a:t>
              </a:r>
              <a:endParaRPr lang="zh-CN" altLang="en-US" sz="2400" kern="0" dirty="0">
                <a:solidFill>
                  <a:srgbClr val="FFFFFF"/>
                </a:solidFill>
                <a:latin typeface="+mn-lt"/>
                <a:ea typeface="幼圆"/>
              </a:endParaRPr>
            </a:p>
          </p:txBody>
        </p:sp>
      </p:grpSp>
      <p:grpSp>
        <p:nvGrpSpPr>
          <p:cNvPr id="11" name="组合 13"/>
          <p:cNvGrpSpPr>
            <a:grpSpLocks/>
          </p:cNvGrpSpPr>
          <p:nvPr userDrawn="1"/>
        </p:nvGrpSpPr>
        <p:grpSpPr bwMode="auto">
          <a:xfrm>
            <a:off x="1433513" y="4899025"/>
            <a:ext cx="3638550" cy="465138"/>
            <a:chOff x="5519215" y="5015019"/>
            <a:chExt cx="3638939" cy="465137"/>
          </a:xfrm>
        </p:grpSpPr>
        <p:sp>
          <p:nvSpPr>
            <p:cNvPr id="12" name="MH_Entry_4">
              <a:extLst/>
            </p:cNvPr>
            <p:cNvSpPr/>
            <p:nvPr>
              <p:custDataLst>
                <p:tags r:id="rId11"/>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3" name="MH_Number_4">
              <a:extLst/>
            </p:cNvPr>
            <p:cNvSpPr/>
            <p:nvPr>
              <p:custDataLst>
                <p:tags r:id="rId12"/>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4</a:t>
              </a:r>
              <a:endParaRPr lang="zh-CN" altLang="en-US" sz="2400" kern="0" dirty="0">
                <a:solidFill>
                  <a:srgbClr val="FFFFFF"/>
                </a:solidFill>
                <a:latin typeface="+mn-lt"/>
                <a:ea typeface="幼圆"/>
              </a:endParaRPr>
            </a:p>
          </p:txBody>
        </p:sp>
      </p:grpSp>
      <p:sp>
        <p:nvSpPr>
          <p:cNvPr id="14" name="MH_Others_1">
            <a:extLst/>
          </p:cNvPr>
          <p:cNvSpPr txBox="1"/>
          <p:nvPr userDrawn="1">
            <p:custDataLst>
              <p:tags r:id="rId1"/>
            </p:custDataLst>
          </p:nvPr>
        </p:nvSpPr>
        <p:spPr>
          <a:xfrm>
            <a:off x="425450" y="65088"/>
            <a:ext cx="3516313" cy="1492250"/>
          </a:xfrm>
          <a:prstGeom prst="rect">
            <a:avLst/>
          </a:prstGeom>
          <a:noFill/>
        </p:spPr>
        <p:txBody>
          <a:bodyPr anchor="ctr"/>
          <a:lstStyle/>
          <a:p>
            <a:pPr fontAlgn="auto">
              <a:spcBef>
                <a:spcPts val="0"/>
              </a:spcBef>
              <a:spcAft>
                <a:spcPts val="0"/>
              </a:spcAft>
              <a:defRPr/>
            </a:pPr>
            <a:r>
              <a:rPr lang="en-US" altLang="zh-CN" sz="9600" spc="400" dirty="0">
                <a:solidFill>
                  <a:schemeClr val="tx1">
                    <a:lumMod val="65000"/>
                    <a:lumOff val="35000"/>
                  </a:schemeClr>
                </a:solidFill>
                <a:latin typeface="Broadway" panose="04040905080B02020502" pitchFamily="82" charset="0"/>
                <a:ea typeface="华文中宋" panose="02010600040101010101" pitchFamily="2" charset="-122"/>
              </a:rPr>
              <a:t>C</a:t>
            </a:r>
            <a:r>
              <a:rPr lang="en-US" altLang="zh-CN" sz="2800" spc="400" dirty="0">
                <a:solidFill>
                  <a:schemeClr val="tx1">
                    <a:lumMod val="65000"/>
                    <a:lumOff val="35000"/>
                  </a:schemeClr>
                </a:solidFill>
                <a:latin typeface="Broadway" panose="04040905080B02020502" pitchFamily="82" charset="0"/>
                <a:ea typeface="华文中宋" panose="02010600040101010101" pitchFamily="2" charset="-122"/>
              </a:rPr>
              <a:t>ONTENTS</a:t>
            </a:r>
            <a:endParaRPr lang="zh-CN" altLang="en-US" sz="5400" spc="400" dirty="0">
              <a:solidFill>
                <a:schemeClr val="tx1">
                  <a:lumMod val="65000"/>
                  <a:lumOff val="35000"/>
                </a:schemeClr>
              </a:solidFill>
              <a:latin typeface="Broadway" panose="04040905080B02020502" pitchFamily="82" charset="0"/>
              <a:ea typeface="华文中宋" panose="02010600040101010101" pitchFamily="2" charset="-122"/>
            </a:endParaRPr>
          </a:p>
        </p:txBody>
      </p:sp>
      <p:sp>
        <p:nvSpPr>
          <p:cNvPr id="15" name="MH_Others_2">
            <a:extLst/>
          </p:cNvPr>
          <p:cNvSpPr txBox="1">
            <a:spLocks noChangeArrowheads="1"/>
          </p:cNvSpPr>
          <p:nvPr userDrawn="1">
            <p:custDataLst>
              <p:tags r:id="rId2"/>
            </p:custDataLst>
          </p:nvPr>
        </p:nvSpPr>
        <p:spPr bwMode="auto">
          <a:xfrm>
            <a:off x="1776413" y="346075"/>
            <a:ext cx="1227137" cy="636588"/>
          </a:xfrm>
          <a:prstGeom prst="rect">
            <a:avLst/>
          </a:prstGeom>
          <a:no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3600" b="1" dirty="0">
                <a:solidFill>
                  <a:schemeClr val="tx1">
                    <a:lumMod val="65000"/>
                    <a:lumOff val="35000"/>
                  </a:schemeClr>
                </a:solidFill>
                <a:latin typeface="+mj-ea"/>
                <a:ea typeface="+mj-ea"/>
              </a:rPr>
              <a:t>目录</a:t>
            </a:r>
          </a:p>
        </p:txBody>
      </p:sp>
      <p:grpSp>
        <p:nvGrpSpPr>
          <p:cNvPr id="16" name="组合 18"/>
          <p:cNvGrpSpPr>
            <a:grpSpLocks/>
          </p:cNvGrpSpPr>
          <p:nvPr userDrawn="1"/>
        </p:nvGrpSpPr>
        <p:grpSpPr bwMode="auto">
          <a:xfrm>
            <a:off x="6484938" y="2317750"/>
            <a:ext cx="3638550" cy="465138"/>
            <a:chOff x="5519215" y="2433639"/>
            <a:chExt cx="3638939" cy="465137"/>
          </a:xfrm>
        </p:grpSpPr>
        <p:sp>
          <p:nvSpPr>
            <p:cNvPr id="17" name="MH_Entry_1">
              <a:extLst/>
            </p:cNvPr>
            <p:cNvSpPr/>
            <p:nvPr>
              <p:custDataLst>
                <p:tags r:id="rId9"/>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8" name="MH_Number_1">
              <a:extLst/>
            </p:cNvPr>
            <p:cNvSpPr/>
            <p:nvPr>
              <p:custDataLst>
                <p:tags r:id="rId10"/>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5</a:t>
              </a:r>
              <a:endParaRPr lang="zh-CN" altLang="en-US" sz="2400" kern="0" dirty="0">
                <a:solidFill>
                  <a:srgbClr val="FFFFFF"/>
                </a:solidFill>
                <a:latin typeface="+mn-lt"/>
                <a:ea typeface="幼圆"/>
              </a:endParaRPr>
            </a:p>
          </p:txBody>
        </p:sp>
      </p:grpSp>
      <p:grpSp>
        <p:nvGrpSpPr>
          <p:cNvPr id="19" name="组合 21"/>
          <p:cNvGrpSpPr>
            <a:grpSpLocks/>
          </p:cNvGrpSpPr>
          <p:nvPr userDrawn="1"/>
        </p:nvGrpSpPr>
        <p:grpSpPr bwMode="auto">
          <a:xfrm>
            <a:off x="6484938" y="3178175"/>
            <a:ext cx="3638550" cy="465138"/>
            <a:chOff x="5519215" y="3294099"/>
            <a:chExt cx="3638939" cy="465137"/>
          </a:xfrm>
        </p:grpSpPr>
        <p:sp>
          <p:nvSpPr>
            <p:cNvPr id="20" name="MH_Entry_2">
              <a:extLst/>
            </p:cNvPr>
            <p:cNvSpPr/>
            <p:nvPr>
              <p:custDataLst>
                <p:tags r:id="rId7"/>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1" name="MH_Number_2">
              <a:extLst/>
            </p:cNvPr>
            <p:cNvSpPr/>
            <p:nvPr>
              <p:custDataLst>
                <p:tags r:id="rId8"/>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6</a:t>
              </a:r>
              <a:endParaRPr lang="zh-CN" altLang="en-US" sz="2400" kern="0" dirty="0">
                <a:solidFill>
                  <a:srgbClr val="FFFFFF"/>
                </a:solidFill>
                <a:latin typeface="+mn-lt"/>
                <a:ea typeface="幼圆"/>
              </a:endParaRPr>
            </a:p>
          </p:txBody>
        </p:sp>
      </p:grpSp>
      <p:grpSp>
        <p:nvGrpSpPr>
          <p:cNvPr id="22" name="组合 24"/>
          <p:cNvGrpSpPr>
            <a:grpSpLocks/>
          </p:cNvGrpSpPr>
          <p:nvPr userDrawn="1"/>
        </p:nvGrpSpPr>
        <p:grpSpPr bwMode="auto">
          <a:xfrm>
            <a:off x="6484938" y="4038600"/>
            <a:ext cx="3638550" cy="465138"/>
            <a:chOff x="5519215" y="4154559"/>
            <a:chExt cx="3638939" cy="465137"/>
          </a:xfrm>
        </p:grpSpPr>
        <p:sp>
          <p:nvSpPr>
            <p:cNvPr id="23" name="MH_Entry_3">
              <a:extLst/>
            </p:cNvPr>
            <p:cNvSpPr/>
            <p:nvPr>
              <p:custDataLst>
                <p:tags r:id="rId5"/>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4" name="MH_Number_3">
              <a:extLst/>
            </p:cNvPr>
            <p:cNvSpPr/>
            <p:nvPr>
              <p:custDataLst>
                <p:tags r:id="rId6"/>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7</a:t>
              </a:r>
              <a:endParaRPr lang="zh-CN" altLang="en-US" sz="2400" kern="0" dirty="0">
                <a:solidFill>
                  <a:srgbClr val="FFFFFF"/>
                </a:solidFill>
                <a:latin typeface="+mn-lt"/>
                <a:ea typeface="幼圆"/>
              </a:endParaRPr>
            </a:p>
          </p:txBody>
        </p:sp>
      </p:grpSp>
      <p:grpSp>
        <p:nvGrpSpPr>
          <p:cNvPr id="25" name="组合 27"/>
          <p:cNvGrpSpPr>
            <a:grpSpLocks/>
          </p:cNvGrpSpPr>
          <p:nvPr userDrawn="1"/>
        </p:nvGrpSpPr>
        <p:grpSpPr bwMode="auto">
          <a:xfrm>
            <a:off x="6484938" y="4899025"/>
            <a:ext cx="3638550" cy="465138"/>
            <a:chOff x="5519215" y="5015019"/>
            <a:chExt cx="3638939" cy="465137"/>
          </a:xfrm>
        </p:grpSpPr>
        <p:sp>
          <p:nvSpPr>
            <p:cNvPr id="26" name="MH_Entry_4">
              <a:extLst/>
            </p:cNvPr>
            <p:cNvSpPr/>
            <p:nvPr>
              <p:custDataLst>
                <p:tags r:id="rId3"/>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7" name="MH_Number_4">
              <a:extLst/>
            </p:cNvPr>
            <p:cNvSpPr/>
            <p:nvPr>
              <p:custDataLst>
                <p:tags r:id="rId4"/>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8</a:t>
              </a:r>
              <a:endParaRPr lang="zh-CN" altLang="en-US" sz="2400" kern="0" dirty="0">
                <a:solidFill>
                  <a:srgbClr val="FFFFFF"/>
                </a:solidFill>
                <a:latin typeface="+mn-lt"/>
                <a:ea typeface="幼圆"/>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1+#ppt_w/2"/>
                                          </p:val>
                                        </p:tav>
                                        <p:tav tm="100000">
                                          <p:val>
                                            <p:strVal val="#ppt_x"/>
                                          </p:val>
                                        </p:tav>
                                      </p:tavLst>
                                    </p:anim>
                                    <p:anim calcmode="lin" valueType="num">
                                      <p:cBhvr additive="base">
                                        <p:cTn id="20" dur="75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750" fill="hold"/>
                                        <p:tgtEl>
                                          <p:spTgt spid="16"/>
                                        </p:tgtEl>
                                        <p:attrNameLst>
                                          <p:attrName>ppt_x</p:attrName>
                                        </p:attrNameLst>
                                      </p:cBhvr>
                                      <p:tavLst>
                                        <p:tav tm="0">
                                          <p:val>
                                            <p:strVal val="1+#ppt_w/2"/>
                                          </p:val>
                                        </p:tav>
                                        <p:tav tm="100000">
                                          <p:val>
                                            <p:strVal val="#ppt_x"/>
                                          </p:val>
                                        </p:tav>
                                      </p:tavLst>
                                    </p:anim>
                                    <p:anim calcmode="lin" valueType="num">
                                      <p:cBhvr additive="base">
                                        <p:cTn id="24" dur="7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50" fill="hold"/>
                                        <p:tgtEl>
                                          <p:spTgt spid="19"/>
                                        </p:tgtEl>
                                        <p:attrNameLst>
                                          <p:attrName>ppt_x</p:attrName>
                                        </p:attrNameLst>
                                      </p:cBhvr>
                                      <p:tavLst>
                                        <p:tav tm="0">
                                          <p:val>
                                            <p:strVal val="1+#ppt_w/2"/>
                                          </p:val>
                                        </p:tav>
                                        <p:tav tm="100000">
                                          <p:val>
                                            <p:strVal val="#ppt_x"/>
                                          </p:val>
                                        </p:tav>
                                      </p:tavLst>
                                    </p:anim>
                                    <p:anim calcmode="lin" valueType="num">
                                      <p:cBhvr additive="base">
                                        <p:cTn id="28" dur="75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fill="hold"/>
                                        <p:tgtEl>
                                          <p:spTgt spid="22"/>
                                        </p:tgtEl>
                                        <p:attrNameLst>
                                          <p:attrName>ppt_x</p:attrName>
                                        </p:attrNameLst>
                                      </p:cBhvr>
                                      <p:tavLst>
                                        <p:tav tm="0">
                                          <p:val>
                                            <p:strVal val="1+#ppt_w/2"/>
                                          </p:val>
                                        </p:tav>
                                        <p:tav tm="100000">
                                          <p:val>
                                            <p:strVal val="#ppt_x"/>
                                          </p:val>
                                        </p:tav>
                                      </p:tavLst>
                                    </p:anim>
                                    <p:anim calcmode="lin" valueType="num">
                                      <p:cBhvr additive="base">
                                        <p:cTn id="32" dur="75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750" fill="hold"/>
                                        <p:tgtEl>
                                          <p:spTgt spid="25"/>
                                        </p:tgtEl>
                                        <p:attrNameLst>
                                          <p:attrName>ppt_x</p:attrName>
                                        </p:attrNameLst>
                                      </p:cBhvr>
                                      <p:tavLst>
                                        <p:tav tm="0">
                                          <p:val>
                                            <p:strVal val="1+#ppt_w/2"/>
                                          </p:val>
                                        </p:tav>
                                        <p:tav tm="100000">
                                          <p:val>
                                            <p:strVal val="#ppt_x"/>
                                          </p:val>
                                        </p:tav>
                                      </p:tavLst>
                                    </p:anim>
                                    <p:anim calcmode="lin" valueType="num">
                                      <p:cBhvr additive="base">
                                        <p:cTn id="36" dur="7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MH_Entry_1">
            <a:extLst/>
          </p:cNvPr>
          <p:cNvSpPr/>
          <p:nvPr userDrawn="1">
            <p:custDataLst>
              <p:tags r:id="rId1"/>
            </p:custDataLst>
          </p:nvPr>
        </p:nvSpPr>
        <p:spPr>
          <a:xfrm>
            <a:off x="5476875" y="212407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zh-CN" altLang="en-US" sz="2800" b="1" kern="0" dirty="0">
                <a:solidFill>
                  <a:srgbClr val="1F497D"/>
                </a:solidFill>
                <a:latin typeface="微软雅黑"/>
                <a:ea typeface="微软雅黑"/>
              </a:rPr>
              <a:t>请在此处输入您的标题</a:t>
            </a:r>
            <a:endParaRPr lang="zh-CN" altLang="en-US" b="1" kern="0" dirty="0">
              <a:solidFill>
                <a:srgbClr val="1F497D"/>
              </a:solidFill>
              <a:latin typeface="微软雅黑"/>
              <a:ea typeface="微软雅黑"/>
            </a:endParaRPr>
          </a:p>
        </p:txBody>
      </p:sp>
      <p:sp>
        <p:nvSpPr>
          <p:cNvPr id="3" name="MH_Number_1">
            <a:extLst/>
          </p:cNvPr>
          <p:cNvSpPr/>
          <p:nvPr userDrawn="1">
            <p:custDataLst>
              <p:tags r:id="rId2"/>
            </p:custDataLst>
          </p:nvPr>
        </p:nvSpPr>
        <p:spPr>
          <a:xfrm>
            <a:off x="2444750" y="2151063"/>
            <a:ext cx="2370138" cy="2370137"/>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dirty="0">
                <a:solidFill>
                  <a:srgbClr val="1F497D"/>
                </a:solidFill>
                <a:latin typeface="Arial"/>
                <a:ea typeface="幼圆"/>
              </a:rPr>
              <a:t>1</a:t>
            </a:r>
            <a:endParaRPr lang="zh-CN" altLang="en-US" sz="28700" kern="0" dirty="0">
              <a:solidFill>
                <a:srgbClr val="1F497D"/>
              </a:solidFill>
              <a:latin typeface="Arial"/>
              <a:ea typeface="幼圆"/>
            </a:endParaRPr>
          </a:p>
        </p:txBody>
      </p:sp>
      <p:sp>
        <p:nvSpPr>
          <p:cNvPr id="4" name="TextBox 1">
            <a:extLst/>
          </p:cNvPr>
          <p:cNvSpPr txBox="1">
            <a:spLocks noChangeArrowheads="1"/>
          </p:cNvSpPr>
          <p:nvPr userDrawn="1"/>
        </p:nvSpPr>
        <p:spPr bwMode="auto">
          <a:xfrm>
            <a:off x="5665788" y="290988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5" name="TextBox 1">
            <a:extLst/>
          </p:cNvPr>
          <p:cNvSpPr txBox="1">
            <a:spLocks noChangeArrowheads="1"/>
          </p:cNvSpPr>
          <p:nvPr userDrawn="1"/>
        </p:nvSpPr>
        <p:spPr bwMode="auto">
          <a:xfrm>
            <a:off x="5665788" y="3381375"/>
            <a:ext cx="3957637" cy="369888"/>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6" name="TextBox 1">
            <a:extLst/>
          </p:cNvPr>
          <p:cNvSpPr txBox="1">
            <a:spLocks noChangeArrowheads="1"/>
          </p:cNvSpPr>
          <p:nvPr userDrawn="1"/>
        </p:nvSpPr>
        <p:spPr bwMode="auto">
          <a:xfrm>
            <a:off x="5665788" y="3852863"/>
            <a:ext cx="3957637" cy="369887"/>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7" name="TextBox 1">
            <a:extLst/>
          </p:cNvPr>
          <p:cNvSpPr txBox="1">
            <a:spLocks noChangeArrowheads="1"/>
          </p:cNvSpPr>
          <p:nvPr userDrawn="1"/>
        </p:nvSpPr>
        <p:spPr bwMode="auto">
          <a:xfrm>
            <a:off x="5665788" y="432593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cxnSp>
        <p:nvCxnSpPr>
          <p:cNvPr id="8" name="直接连接符 9">
            <a:extLst/>
          </p:cNvPr>
          <p:cNvCxnSpPr>
            <a:cxnSpLocks/>
          </p:cNvCxnSpPr>
          <p:nvPr userDrawn="1"/>
        </p:nvCxnSpPr>
        <p:spPr>
          <a:xfrm>
            <a:off x="5240338" y="2279650"/>
            <a:ext cx="0" cy="2386013"/>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4">
            <a:extLst/>
          </p:cNvPr>
          <p:cNvSpPr/>
          <p:nvPr userDrawn="1"/>
        </p:nvSpPr>
        <p:spPr>
          <a:xfrm>
            <a:off x="981075" y="1803400"/>
            <a:ext cx="9453563" cy="2276475"/>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         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292225" y="2081213"/>
            <a:ext cx="8228013" cy="947737"/>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5" name="矩形 9">
            <a:extLst/>
          </p:cNvPr>
          <p:cNvSpPr/>
          <p:nvPr userDrawn="1"/>
        </p:nvSpPr>
        <p:spPr>
          <a:xfrm>
            <a:off x="1292225" y="1584325"/>
            <a:ext cx="3697288" cy="503238"/>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
        <p:nvSpPr>
          <p:cNvPr id="6" name="矩形 10">
            <a:extLst/>
          </p:cNvPr>
          <p:cNvSpPr/>
          <p:nvPr userDrawn="1"/>
        </p:nvSpPr>
        <p:spPr>
          <a:xfrm>
            <a:off x="1292225" y="4362450"/>
            <a:ext cx="8228013" cy="946150"/>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7" name="矩形 11">
            <a:extLst/>
          </p:cNvPr>
          <p:cNvSpPr/>
          <p:nvPr userDrawn="1"/>
        </p:nvSpPr>
        <p:spPr>
          <a:xfrm>
            <a:off x="1292225" y="3863975"/>
            <a:ext cx="3697288" cy="504825"/>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666875" y="217646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5" name="矩形 9">
            <a:extLst/>
          </p:cNvPr>
          <p:cNvSpPr/>
          <p:nvPr userDrawn="1"/>
        </p:nvSpPr>
        <p:spPr>
          <a:xfrm>
            <a:off x="1292225" y="1584325"/>
            <a:ext cx="3697288" cy="503238"/>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6" name="矩形 12">
            <a:extLst/>
          </p:cNvPr>
          <p:cNvSpPr/>
          <p:nvPr userDrawn="1"/>
        </p:nvSpPr>
        <p:spPr>
          <a:xfrm>
            <a:off x="1666875" y="2805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
        <p:nvSpPr>
          <p:cNvPr id="7" name="矩形 13">
            <a:extLst/>
          </p:cNvPr>
          <p:cNvSpPr/>
          <p:nvPr userDrawn="1"/>
        </p:nvSpPr>
        <p:spPr>
          <a:xfrm>
            <a:off x="1666875" y="4210050"/>
            <a:ext cx="8228013" cy="436563"/>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8" name="矩形 14">
            <a:extLst/>
          </p:cNvPr>
          <p:cNvSpPr/>
          <p:nvPr userDrawn="1"/>
        </p:nvSpPr>
        <p:spPr>
          <a:xfrm>
            <a:off x="1292225" y="3616325"/>
            <a:ext cx="3697288" cy="504825"/>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9" name="矩形 15">
            <a:extLst/>
          </p:cNvPr>
          <p:cNvSpPr/>
          <p:nvPr userDrawn="1"/>
        </p:nvSpPr>
        <p:spPr>
          <a:xfrm>
            <a:off x="1666875" y="4837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grpSp>
        <p:nvGrpSpPr>
          <p:cNvPr id="4" name="Group 1"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378575" y="1792288"/>
            <a:ext cx="3794125" cy="5065712"/>
            <a:chOff x="1319414" y="2066160"/>
            <a:chExt cx="1831575" cy="2328552"/>
          </a:xfrm>
        </p:grpSpPr>
        <p:sp>
          <p:nvSpPr>
            <p:cNvPr id="5" name="Freeform 5">
              <a:extLst/>
            </p:cNvPr>
            <p:cNvSpPr>
              <a:spLocks/>
            </p:cNvSpPr>
            <p:nvPr/>
          </p:nvSpPr>
          <p:spPr bwMode="auto">
            <a:xfrm>
              <a:off x="1953951" y="2066160"/>
              <a:ext cx="478969" cy="391862"/>
            </a:xfrm>
            <a:custGeom>
              <a:avLst/>
              <a:gdLst>
                <a:gd name="T0" fmla="*/ 442 w 501"/>
                <a:gd name="T1" fmla="*/ 374 h 409"/>
                <a:gd name="T2" fmla="*/ 168 w 501"/>
                <a:gd name="T3" fmla="*/ 264 h 409"/>
                <a:gd name="T4" fmla="*/ 0 w 501"/>
                <a:gd name="T5" fmla="*/ 7 h 409"/>
                <a:gd name="T6" fmla="*/ 451 w 501"/>
                <a:gd name="T7" fmla="*/ 171 h 409"/>
                <a:gd name="T8" fmla="*/ 463 w 501"/>
                <a:gd name="T9" fmla="*/ 357 h 409"/>
                <a:gd name="T10" fmla="*/ 442 w 501"/>
                <a:gd name="T11" fmla="*/ 374 h 409"/>
              </a:gdLst>
              <a:ahLst/>
              <a:cxnLst>
                <a:cxn ang="0">
                  <a:pos x="T0" y="T1"/>
                </a:cxn>
                <a:cxn ang="0">
                  <a:pos x="T2" y="T3"/>
                </a:cxn>
                <a:cxn ang="0">
                  <a:pos x="T4" y="T5"/>
                </a:cxn>
                <a:cxn ang="0">
                  <a:pos x="T6" y="T7"/>
                </a:cxn>
                <a:cxn ang="0">
                  <a:pos x="T8" y="T9"/>
                </a:cxn>
                <a:cxn ang="0">
                  <a:pos x="T10" y="T11"/>
                </a:cxn>
              </a:cxnLst>
              <a:rect l="0" t="0" r="r" b="b"/>
              <a:pathLst>
                <a:path w="501" h="409">
                  <a:moveTo>
                    <a:pt x="442" y="374"/>
                  </a:moveTo>
                  <a:cubicBezTo>
                    <a:pt x="324" y="409"/>
                    <a:pt x="212" y="382"/>
                    <a:pt x="168" y="264"/>
                  </a:cubicBezTo>
                  <a:cubicBezTo>
                    <a:pt x="122" y="144"/>
                    <a:pt x="81" y="59"/>
                    <a:pt x="0" y="7"/>
                  </a:cubicBezTo>
                  <a:cubicBezTo>
                    <a:pt x="181" y="0"/>
                    <a:pt x="347" y="28"/>
                    <a:pt x="451" y="171"/>
                  </a:cubicBezTo>
                  <a:cubicBezTo>
                    <a:pt x="501" y="243"/>
                    <a:pt x="495" y="305"/>
                    <a:pt x="463" y="357"/>
                  </a:cubicBezTo>
                  <a:lnTo>
                    <a:pt x="442" y="37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6" name="Freeform 6">
              <a:extLst/>
            </p:cNvPr>
            <p:cNvSpPr>
              <a:spLocks/>
            </p:cNvSpPr>
            <p:nvPr/>
          </p:nvSpPr>
          <p:spPr bwMode="auto">
            <a:xfrm>
              <a:off x="2599217" y="2171970"/>
              <a:ext cx="408464" cy="313052"/>
            </a:xfrm>
            <a:custGeom>
              <a:avLst/>
              <a:gdLst>
                <a:gd name="T0" fmla="*/ 36 w 427"/>
                <a:gd name="T1" fmla="*/ 265 h 327"/>
                <a:gd name="T2" fmla="*/ 268 w 427"/>
                <a:gd name="T3" fmla="*/ 221 h 327"/>
                <a:gd name="T4" fmla="*/ 427 w 427"/>
                <a:gd name="T5" fmla="*/ 29 h 327"/>
                <a:gd name="T6" fmla="*/ 99 w 427"/>
                <a:gd name="T7" fmla="*/ 80 h 327"/>
                <a:gd name="T8" fmla="*/ 25 w 427"/>
                <a:gd name="T9" fmla="*/ 246 h 327"/>
                <a:gd name="T10" fmla="*/ 36 w 427"/>
                <a:gd name="T11" fmla="*/ 265 h 327"/>
              </a:gdLst>
              <a:ahLst/>
              <a:cxnLst>
                <a:cxn ang="0">
                  <a:pos x="T0" y="T1"/>
                </a:cxn>
                <a:cxn ang="0">
                  <a:pos x="T2" y="T3"/>
                </a:cxn>
                <a:cxn ang="0">
                  <a:pos x="T4" y="T5"/>
                </a:cxn>
                <a:cxn ang="0">
                  <a:pos x="T6" y="T7"/>
                </a:cxn>
                <a:cxn ang="0">
                  <a:pos x="T8" y="T9"/>
                </a:cxn>
                <a:cxn ang="0">
                  <a:pos x="T10" y="T11"/>
                </a:cxn>
              </a:cxnLst>
              <a:rect l="0" t="0" r="r" b="b"/>
              <a:pathLst>
                <a:path w="427" h="327">
                  <a:moveTo>
                    <a:pt x="36" y="265"/>
                  </a:moveTo>
                  <a:cubicBezTo>
                    <a:pt x="115" y="327"/>
                    <a:pt x="213" y="322"/>
                    <a:pt x="268" y="221"/>
                  </a:cubicBezTo>
                  <a:cubicBezTo>
                    <a:pt x="308" y="145"/>
                    <a:pt x="348" y="77"/>
                    <a:pt x="427" y="29"/>
                  </a:cubicBezTo>
                  <a:cubicBezTo>
                    <a:pt x="305" y="0"/>
                    <a:pt x="194" y="8"/>
                    <a:pt x="99" y="80"/>
                  </a:cubicBezTo>
                  <a:cubicBezTo>
                    <a:pt x="99" y="80"/>
                    <a:pt x="0" y="141"/>
                    <a:pt x="25" y="246"/>
                  </a:cubicBezTo>
                  <a:lnTo>
                    <a:pt x="36" y="265"/>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7" name="Freeform 7">
              <a:extLst/>
            </p:cNvPr>
            <p:cNvSpPr>
              <a:spLocks/>
            </p:cNvSpPr>
            <p:nvPr/>
          </p:nvSpPr>
          <p:spPr bwMode="auto">
            <a:xfrm>
              <a:off x="1701056" y="2355131"/>
              <a:ext cx="1449933" cy="2039581"/>
            </a:xfrm>
            <a:custGeom>
              <a:avLst/>
              <a:gdLst>
                <a:gd name="T0" fmla="*/ 243 w 1517"/>
                <a:gd name="T1" fmla="*/ 1096 h 2133"/>
                <a:gd name="T2" fmla="*/ 54 w 1517"/>
                <a:gd name="T3" fmla="*/ 868 h 2133"/>
                <a:gd name="T4" fmla="*/ 345 w 1517"/>
                <a:gd name="T5" fmla="*/ 1058 h 2133"/>
                <a:gd name="T6" fmla="*/ 521 w 1517"/>
                <a:gd name="T7" fmla="*/ 1132 h 2133"/>
                <a:gd name="T8" fmla="*/ 487 w 1517"/>
                <a:gd name="T9" fmla="*/ 1052 h 2133"/>
                <a:gd name="T10" fmla="*/ 442 w 1517"/>
                <a:gd name="T11" fmla="*/ 915 h 2133"/>
                <a:gd name="T12" fmla="*/ 0 w 1517"/>
                <a:gd name="T13" fmla="*/ 527 h 2133"/>
                <a:gd name="T14" fmla="*/ 422 w 1517"/>
                <a:gd name="T15" fmla="*/ 767 h 2133"/>
                <a:gd name="T16" fmla="*/ 439 w 1517"/>
                <a:gd name="T17" fmla="*/ 583 h 2133"/>
                <a:gd name="T18" fmla="*/ 274 w 1517"/>
                <a:gd name="T19" fmla="*/ 268 h 2133"/>
                <a:gd name="T20" fmla="*/ 465 w 1517"/>
                <a:gd name="T21" fmla="*/ 494 h 2133"/>
                <a:gd name="T22" fmla="*/ 562 w 1517"/>
                <a:gd name="T23" fmla="*/ 312 h 2133"/>
                <a:gd name="T24" fmla="*/ 533 w 1517"/>
                <a:gd name="T25" fmla="*/ 944 h 2133"/>
                <a:gd name="T26" fmla="*/ 748 w 1517"/>
                <a:gd name="T27" fmla="*/ 513 h 2133"/>
                <a:gd name="T28" fmla="*/ 647 w 1517"/>
                <a:gd name="T29" fmla="*/ 1177 h 2133"/>
                <a:gd name="T30" fmla="*/ 723 w 1517"/>
                <a:gd name="T31" fmla="*/ 1368 h 2133"/>
                <a:gd name="T32" fmla="*/ 894 w 1517"/>
                <a:gd name="T33" fmla="*/ 949 h 2133"/>
                <a:gd name="T34" fmla="*/ 672 w 1517"/>
                <a:gd name="T35" fmla="*/ 0 h 2133"/>
                <a:gd name="T36" fmla="*/ 859 w 1517"/>
                <a:gd name="T37" fmla="*/ 284 h 2133"/>
                <a:gd name="T38" fmla="*/ 1014 w 1517"/>
                <a:gd name="T39" fmla="*/ 21 h 2133"/>
                <a:gd name="T40" fmla="*/ 908 w 1517"/>
                <a:gd name="T41" fmla="*/ 399 h 2133"/>
                <a:gd name="T42" fmla="*/ 986 w 1517"/>
                <a:gd name="T43" fmla="*/ 893 h 2133"/>
                <a:gd name="T44" fmla="*/ 947 w 1517"/>
                <a:gd name="T45" fmla="*/ 1139 h 2133"/>
                <a:gd name="T46" fmla="*/ 1123 w 1517"/>
                <a:gd name="T47" fmla="*/ 297 h 2133"/>
                <a:gd name="T48" fmla="*/ 1147 w 1517"/>
                <a:gd name="T49" fmla="*/ 676 h 2133"/>
                <a:gd name="T50" fmla="*/ 1517 w 1517"/>
                <a:gd name="T51" fmla="*/ 551 h 2133"/>
                <a:gd name="T52" fmla="*/ 1141 w 1517"/>
                <a:gd name="T53" fmla="*/ 760 h 2133"/>
                <a:gd name="T54" fmla="*/ 1053 w 1517"/>
                <a:gd name="T55" fmla="*/ 1131 h 2133"/>
                <a:gd name="T56" fmla="*/ 1236 w 1517"/>
                <a:gd name="T57" fmla="*/ 1105 h 2133"/>
                <a:gd name="T58" fmla="*/ 1448 w 1517"/>
                <a:gd name="T59" fmla="*/ 831 h 2133"/>
                <a:gd name="T60" fmla="*/ 1299 w 1517"/>
                <a:gd name="T61" fmla="*/ 1117 h 2133"/>
                <a:gd name="T62" fmla="*/ 1500 w 1517"/>
                <a:gd name="T63" fmla="*/ 1218 h 2133"/>
                <a:gd name="T64" fmla="*/ 996 w 1517"/>
                <a:gd name="T65" fmla="*/ 1251 h 2133"/>
                <a:gd name="T66" fmla="*/ 929 w 1517"/>
                <a:gd name="T67" fmla="*/ 1357 h 2133"/>
                <a:gd name="T68" fmla="*/ 655 w 1517"/>
                <a:gd name="T69" fmla="*/ 2132 h 2133"/>
                <a:gd name="T70" fmla="*/ 389 w 1517"/>
                <a:gd name="T71" fmla="*/ 2133 h 2133"/>
                <a:gd name="T72" fmla="*/ 566 w 1517"/>
                <a:gd name="T73" fmla="*/ 1551 h 2133"/>
                <a:gd name="T74" fmla="*/ 587 w 1517"/>
                <a:gd name="T75" fmla="*/ 1364 h 2133"/>
                <a:gd name="T76" fmla="*/ 326 w 1517"/>
                <a:gd name="T77" fmla="*/ 1121 h 2133"/>
                <a:gd name="T78" fmla="*/ 323 w 1517"/>
                <a:gd name="T79" fmla="*/ 1121 h 2133"/>
                <a:gd name="T80" fmla="*/ 32 w 1517"/>
                <a:gd name="T81" fmla="*/ 1300 h 2133"/>
                <a:gd name="T82" fmla="*/ 243 w 1517"/>
                <a:gd name="T83" fmla="*/ 1096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7" h="2133">
                  <a:moveTo>
                    <a:pt x="243" y="1096"/>
                  </a:moveTo>
                  <a:cubicBezTo>
                    <a:pt x="146" y="1058"/>
                    <a:pt x="62" y="979"/>
                    <a:pt x="54" y="868"/>
                  </a:cubicBezTo>
                  <a:cubicBezTo>
                    <a:pt x="86" y="1046"/>
                    <a:pt x="244" y="1042"/>
                    <a:pt x="345" y="1058"/>
                  </a:cubicBezTo>
                  <a:cubicBezTo>
                    <a:pt x="427" y="1070"/>
                    <a:pt x="475" y="1090"/>
                    <a:pt x="521" y="1132"/>
                  </a:cubicBezTo>
                  <a:cubicBezTo>
                    <a:pt x="511" y="1107"/>
                    <a:pt x="500" y="1081"/>
                    <a:pt x="487" y="1052"/>
                  </a:cubicBezTo>
                  <a:cubicBezTo>
                    <a:pt x="468" y="1008"/>
                    <a:pt x="453" y="962"/>
                    <a:pt x="442" y="915"/>
                  </a:cubicBezTo>
                  <a:cubicBezTo>
                    <a:pt x="369" y="736"/>
                    <a:pt x="235" y="531"/>
                    <a:pt x="0" y="527"/>
                  </a:cubicBezTo>
                  <a:cubicBezTo>
                    <a:pt x="140" y="517"/>
                    <a:pt x="304" y="621"/>
                    <a:pt x="422" y="767"/>
                  </a:cubicBezTo>
                  <a:cubicBezTo>
                    <a:pt x="420" y="706"/>
                    <a:pt x="426" y="644"/>
                    <a:pt x="439" y="583"/>
                  </a:cubicBezTo>
                  <a:cubicBezTo>
                    <a:pt x="443" y="468"/>
                    <a:pt x="409" y="341"/>
                    <a:pt x="274" y="268"/>
                  </a:cubicBezTo>
                  <a:cubicBezTo>
                    <a:pt x="358" y="306"/>
                    <a:pt x="433" y="384"/>
                    <a:pt x="465" y="494"/>
                  </a:cubicBezTo>
                  <a:cubicBezTo>
                    <a:pt x="488" y="431"/>
                    <a:pt x="520" y="370"/>
                    <a:pt x="562" y="312"/>
                  </a:cubicBezTo>
                  <a:cubicBezTo>
                    <a:pt x="412" y="562"/>
                    <a:pt x="458" y="770"/>
                    <a:pt x="533" y="944"/>
                  </a:cubicBezTo>
                  <a:cubicBezTo>
                    <a:pt x="540" y="759"/>
                    <a:pt x="630" y="606"/>
                    <a:pt x="748" y="513"/>
                  </a:cubicBezTo>
                  <a:cubicBezTo>
                    <a:pt x="562" y="709"/>
                    <a:pt x="577" y="987"/>
                    <a:pt x="647" y="1177"/>
                  </a:cubicBezTo>
                  <a:cubicBezTo>
                    <a:pt x="687" y="1254"/>
                    <a:pt x="712" y="1307"/>
                    <a:pt x="723" y="1368"/>
                  </a:cubicBezTo>
                  <a:cubicBezTo>
                    <a:pt x="802" y="1219"/>
                    <a:pt x="871" y="1054"/>
                    <a:pt x="894" y="949"/>
                  </a:cubicBezTo>
                  <a:cubicBezTo>
                    <a:pt x="946" y="713"/>
                    <a:pt x="927" y="336"/>
                    <a:pt x="672" y="0"/>
                  </a:cubicBezTo>
                  <a:cubicBezTo>
                    <a:pt x="738" y="76"/>
                    <a:pt x="805" y="175"/>
                    <a:pt x="859" y="284"/>
                  </a:cubicBezTo>
                  <a:cubicBezTo>
                    <a:pt x="872" y="168"/>
                    <a:pt x="935" y="75"/>
                    <a:pt x="1014" y="21"/>
                  </a:cubicBezTo>
                  <a:cubicBezTo>
                    <a:pt x="879" y="127"/>
                    <a:pt x="877" y="278"/>
                    <a:pt x="908" y="399"/>
                  </a:cubicBezTo>
                  <a:cubicBezTo>
                    <a:pt x="968" y="553"/>
                    <a:pt x="1003" y="725"/>
                    <a:pt x="986" y="893"/>
                  </a:cubicBezTo>
                  <a:cubicBezTo>
                    <a:pt x="982" y="933"/>
                    <a:pt x="969" y="1057"/>
                    <a:pt x="947" y="1139"/>
                  </a:cubicBezTo>
                  <a:cubicBezTo>
                    <a:pt x="1083" y="947"/>
                    <a:pt x="1170" y="665"/>
                    <a:pt x="1123" y="297"/>
                  </a:cubicBezTo>
                  <a:cubicBezTo>
                    <a:pt x="1146" y="409"/>
                    <a:pt x="1154" y="538"/>
                    <a:pt x="1147" y="676"/>
                  </a:cubicBezTo>
                  <a:cubicBezTo>
                    <a:pt x="1253" y="558"/>
                    <a:pt x="1397" y="525"/>
                    <a:pt x="1517" y="551"/>
                  </a:cubicBezTo>
                  <a:cubicBezTo>
                    <a:pt x="1320" y="524"/>
                    <a:pt x="1198" y="640"/>
                    <a:pt x="1141" y="760"/>
                  </a:cubicBezTo>
                  <a:cubicBezTo>
                    <a:pt x="1125" y="887"/>
                    <a:pt x="1100" y="1011"/>
                    <a:pt x="1053" y="1131"/>
                  </a:cubicBezTo>
                  <a:cubicBezTo>
                    <a:pt x="1115" y="1108"/>
                    <a:pt x="1177" y="1101"/>
                    <a:pt x="1236" y="1105"/>
                  </a:cubicBezTo>
                  <a:cubicBezTo>
                    <a:pt x="1336" y="1065"/>
                    <a:pt x="1433" y="985"/>
                    <a:pt x="1448" y="831"/>
                  </a:cubicBezTo>
                  <a:cubicBezTo>
                    <a:pt x="1445" y="933"/>
                    <a:pt x="1395" y="1045"/>
                    <a:pt x="1299" y="1117"/>
                  </a:cubicBezTo>
                  <a:cubicBezTo>
                    <a:pt x="1371" y="1134"/>
                    <a:pt x="1442" y="1168"/>
                    <a:pt x="1500" y="1218"/>
                  </a:cubicBezTo>
                  <a:cubicBezTo>
                    <a:pt x="1270" y="1137"/>
                    <a:pt x="1113" y="1167"/>
                    <a:pt x="996" y="1251"/>
                  </a:cubicBezTo>
                  <a:cubicBezTo>
                    <a:pt x="976" y="1286"/>
                    <a:pt x="954" y="1325"/>
                    <a:pt x="929" y="1357"/>
                  </a:cubicBezTo>
                  <a:cubicBezTo>
                    <a:pt x="725" y="1640"/>
                    <a:pt x="611" y="1861"/>
                    <a:pt x="655" y="2132"/>
                  </a:cubicBezTo>
                  <a:cubicBezTo>
                    <a:pt x="389" y="2133"/>
                    <a:pt x="389" y="2133"/>
                    <a:pt x="389" y="2133"/>
                  </a:cubicBezTo>
                  <a:cubicBezTo>
                    <a:pt x="379" y="1934"/>
                    <a:pt x="437" y="1735"/>
                    <a:pt x="566" y="1551"/>
                  </a:cubicBezTo>
                  <a:cubicBezTo>
                    <a:pt x="585" y="1482"/>
                    <a:pt x="592" y="1424"/>
                    <a:pt x="587" y="1364"/>
                  </a:cubicBezTo>
                  <a:cubicBezTo>
                    <a:pt x="540" y="1242"/>
                    <a:pt x="476" y="1149"/>
                    <a:pt x="326" y="1121"/>
                  </a:cubicBezTo>
                  <a:cubicBezTo>
                    <a:pt x="323" y="1121"/>
                    <a:pt x="323" y="1121"/>
                    <a:pt x="323" y="1121"/>
                  </a:cubicBezTo>
                  <a:cubicBezTo>
                    <a:pt x="217" y="1123"/>
                    <a:pt x="99" y="1161"/>
                    <a:pt x="32" y="1300"/>
                  </a:cubicBezTo>
                  <a:cubicBezTo>
                    <a:pt x="67" y="1213"/>
                    <a:pt x="140" y="1133"/>
                    <a:pt x="243" y="1096"/>
                  </a:cubicBezTo>
                  <a:close/>
                </a:path>
              </a:pathLst>
            </a:custGeom>
            <a:solidFill>
              <a:schemeClr val="bg2">
                <a:lumMod val="75000"/>
              </a:schemeClr>
            </a:solidFill>
            <a:ln>
              <a:noFill/>
            </a:ln>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8" name="Freeform 14">
              <a:extLst/>
            </p:cNvPr>
            <p:cNvSpPr>
              <a:spLocks/>
            </p:cNvSpPr>
            <p:nvPr/>
          </p:nvSpPr>
          <p:spPr bwMode="auto">
            <a:xfrm>
              <a:off x="1669636" y="2477725"/>
              <a:ext cx="347156" cy="246647"/>
            </a:xfrm>
            <a:custGeom>
              <a:avLst/>
              <a:gdLst>
                <a:gd name="T0" fmla="*/ 355 w 363"/>
                <a:gd name="T1" fmla="*/ 179 h 258"/>
                <a:gd name="T2" fmla="*/ 161 w 363"/>
                <a:gd name="T3" fmla="*/ 186 h 258"/>
                <a:gd name="T4" fmla="*/ 0 w 363"/>
                <a:gd name="T5" fmla="*/ 58 h 258"/>
                <a:gd name="T6" fmla="*/ 274 w 363"/>
                <a:gd name="T7" fmla="*/ 41 h 258"/>
                <a:gd name="T8" fmla="*/ 362 w 363"/>
                <a:gd name="T9" fmla="*/ 163 h 258"/>
                <a:gd name="T10" fmla="*/ 355 w 363"/>
                <a:gd name="T11" fmla="*/ 179 h 258"/>
              </a:gdLst>
              <a:ahLst/>
              <a:cxnLst>
                <a:cxn ang="0">
                  <a:pos x="T0" y="T1"/>
                </a:cxn>
                <a:cxn ang="0">
                  <a:pos x="T2" y="T3"/>
                </a:cxn>
                <a:cxn ang="0">
                  <a:pos x="T4" y="T5"/>
                </a:cxn>
                <a:cxn ang="0">
                  <a:pos x="T6" y="T7"/>
                </a:cxn>
                <a:cxn ang="0">
                  <a:pos x="T8" y="T9"/>
                </a:cxn>
                <a:cxn ang="0">
                  <a:pos x="T10" y="T11"/>
                </a:cxn>
              </a:cxnLst>
              <a:rect l="0" t="0" r="r" b="b"/>
              <a:pathLst>
                <a:path w="363" h="258">
                  <a:moveTo>
                    <a:pt x="355" y="179"/>
                  </a:moveTo>
                  <a:cubicBezTo>
                    <a:pt x="299" y="248"/>
                    <a:pt x="219" y="258"/>
                    <a:pt x="161" y="186"/>
                  </a:cubicBezTo>
                  <a:cubicBezTo>
                    <a:pt x="115" y="131"/>
                    <a:pt x="70" y="80"/>
                    <a:pt x="0" y="58"/>
                  </a:cubicBezTo>
                  <a:cubicBezTo>
                    <a:pt x="92" y="13"/>
                    <a:pt x="185" y="0"/>
                    <a:pt x="274" y="41"/>
                  </a:cubicBezTo>
                  <a:cubicBezTo>
                    <a:pt x="274" y="41"/>
                    <a:pt x="363" y="74"/>
                    <a:pt x="362" y="163"/>
                  </a:cubicBezTo>
                  <a:lnTo>
                    <a:pt x="355" y="179"/>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9" name="Freeform 15">
              <a:extLst/>
            </p:cNvPr>
            <p:cNvSpPr>
              <a:spLocks/>
            </p:cNvSpPr>
            <p:nvPr/>
          </p:nvSpPr>
          <p:spPr bwMode="auto">
            <a:xfrm>
              <a:off x="1319414" y="2754290"/>
              <a:ext cx="483567" cy="301377"/>
            </a:xfrm>
            <a:custGeom>
              <a:avLst/>
              <a:gdLst>
                <a:gd name="T0" fmla="*/ 506 w 506"/>
                <a:gd name="T1" fmla="*/ 134 h 315"/>
                <a:gd name="T2" fmla="*/ 268 w 506"/>
                <a:gd name="T3" fmla="*/ 261 h 315"/>
                <a:gd name="T4" fmla="*/ 0 w 506"/>
                <a:gd name="T5" fmla="*/ 202 h 315"/>
                <a:gd name="T6" fmla="*/ 327 w 506"/>
                <a:gd name="T7" fmla="*/ 11 h 315"/>
                <a:gd name="T8" fmla="*/ 503 w 506"/>
                <a:gd name="T9" fmla="*/ 110 h 315"/>
                <a:gd name="T10" fmla="*/ 506 w 506"/>
                <a:gd name="T11" fmla="*/ 134 h 315"/>
              </a:gdLst>
              <a:ahLst/>
              <a:cxnLst>
                <a:cxn ang="0">
                  <a:pos x="T0" y="T1"/>
                </a:cxn>
                <a:cxn ang="0">
                  <a:pos x="T2" y="T3"/>
                </a:cxn>
                <a:cxn ang="0">
                  <a:pos x="T4" y="T5"/>
                </a:cxn>
                <a:cxn ang="0">
                  <a:pos x="T6" y="T7"/>
                </a:cxn>
                <a:cxn ang="0">
                  <a:pos x="T8" y="T9"/>
                </a:cxn>
                <a:cxn ang="0">
                  <a:pos x="T10" y="T11"/>
                </a:cxn>
              </a:cxnLst>
              <a:rect l="0" t="0" r="r" b="b"/>
              <a:pathLst>
                <a:path w="506" h="315">
                  <a:moveTo>
                    <a:pt x="506" y="134"/>
                  </a:moveTo>
                  <a:cubicBezTo>
                    <a:pt x="477" y="250"/>
                    <a:pt x="386" y="315"/>
                    <a:pt x="268" y="261"/>
                  </a:cubicBezTo>
                  <a:cubicBezTo>
                    <a:pt x="184" y="222"/>
                    <a:pt x="101" y="189"/>
                    <a:pt x="0" y="202"/>
                  </a:cubicBezTo>
                  <a:cubicBezTo>
                    <a:pt x="88" y="90"/>
                    <a:pt x="196" y="17"/>
                    <a:pt x="327" y="11"/>
                  </a:cubicBezTo>
                  <a:cubicBezTo>
                    <a:pt x="327" y="11"/>
                    <a:pt x="457" y="0"/>
                    <a:pt x="503" y="110"/>
                  </a:cubicBezTo>
                  <a:lnTo>
                    <a:pt x="506" y="13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10" name="Freeform 16">
              <a:extLst/>
            </p:cNvPr>
            <p:cNvSpPr>
              <a:spLocks/>
            </p:cNvSpPr>
            <p:nvPr/>
          </p:nvSpPr>
          <p:spPr bwMode="auto">
            <a:xfrm>
              <a:off x="1710252" y="3068802"/>
              <a:ext cx="83532" cy="129891"/>
            </a:xfrm>
            <a:custGeom>
              <a:avLst/>
              <a:gdLst>
                <a:gd name="T0" fmla="*/ 50 w 88"/>
                <a:gd name="T1" fmla="*/ 136 h 136"/>
                <a:gd name="T2" fmla="*/ 80 w 88"/>
                <a:gd name="T3" fmla="*/ 87 h 136"/>
                <a:gd name="T4" fmla="*/ 88 w 88"/>
                <a:gd name="T5" fmla="*/ 0 h 136"/>
                <a:gd name="T6" fmla="*/ 7 w 88"/>
                <a:gd name="T7" fmla="*/ 83 h 136"/>
                <a:gd name="T8" fmla="*/ 44 w 88"/>
                <a:gd name="T9" fmla="*/ 133 h 136"/>
                <a:gd name="T10" fmla="*/ 50 w 88"/>
                <a:gd name="T11" fmla="*/ 136 h 136"/>
              </a:gdLst>
              <a:ahLst/>
              <a:cxnLst>
                <a:cxn ang="0">
                  <a:pos x="T0" y="T1"/>
                </a:cxn>
                <a:cxn ang="0">
                  <a:pos x="T2" y="T3"/>
                </a:cxn>
                <a:cxn ang="0">
                  <a:pos x="T4" y="T5"/>
                </a:cxn>
                <a:cxn ang="0">
                  <a:pos x="T6" y="T7"/>
                </a:cxn>
                <a:cxn ang="0">
                  <a:pos x="T8" y="T9"/>
                </a:cxn>
                <a:cxn ang="0">
                  <a:pos x="T10" y="T11"/>
                </a:cxn>
              </a:cxnLst>
              <a:rect l="0" t="0" r="r" b="b"/>
              <a:pathLst>
                <a:path w="88" h="136">
                  <a:moveTo>
                    <a:pt x="50" y="136"/>
                  </a:moveTo>
                  <a:cubicBezTo>
                    <a:pt x="73" y="127"/>
                    <a:pt x="83" y="108"/>
                    <a:pt x="80" y="87"/>
                  </a:cubicBezTo>
                  <a:cubicBezTo>
                    <a:pt x="71" y="57"/>
                    <a:pt x="76" y="27"/>
                    <a:pt x="88" y="0"/>
                  </a:cubicBezTo>
                  <a:cubicBezTo>
                    <a:pt x="55" y="17"/>
                    <a:pt x="19" y="39"/>
                    <a:pt x="7" y="83"/>
                  </a:cubicBezTo>
                  <a:cubicBezTo>
                    <a:pt x="0" y="110"/>
                    <a:pt x="11" y="129"/>
                    <a:pt x="44" y="133"/>
                  </a:cubicBezTo>
                  <a:lnTo>
                    <a:pt x="50" y="136"/>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grpSp>
      <p:sp>
        <p:nvSpPr>
          <p:cNvPr id="11" name="矩形 11">
            <a:extLst/>
          </p:cNvPr>
          <p:cNvSpPr/>
          <p:nvPr userDrawn="1"/>
        </p:nvSpPr>
        <p:spPr>
          <a:xfrm>
            <a:off x="944563" y="1371600"/>
            <a:ext cx="5159375" cy="4935538"/>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a:t>
            </a: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r>
              <a:rPr lang="zh-CN" altLang="en-US" sz="2400" dirty="0">
                <a:solidFill>
                  <a:prstClr val="black">
                    <a:lumMod val="50000"/>
                    <a:lumOff val="50000"/>
                  </a:prstClr>
                </a:solidFill>
                <a:latin typeface="+mn-lt"/>
                <a:ea typeface="+mn-ea"/>
              </a:rPr>
              <a:t>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2" name="组合 1"/>
          <p:cNvGrpSpPr>
            <a:grpSpLocks/>
          </p:cNvGrpSpPr>
          <p:nvPr userDrawn="1"/>
        </p:nvGrpSpPr>
        <p:grpSpPr bwMode="auto">
          <a:xfrm>
            <a:off x="1119188" y="4322763"/>
            <a:ext cx="2211387" cy="1220787"/>
            <a:chOff x="2029589" y="2405337"/>
            <a:chExt cx="2211672" cy="1220554"/>
          </a:xfrm>
        </p:grpSpPr>
        <p:sp>
          <p:nvSpPr>
            <p:cNvPr id="3" name="矩形 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4" name="矩形 3">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5" name="Group 1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1192213" y="1771650"/>
            <a:ext cx="2035175" cy="2035175"/>
            <a:chOff x="1191465" y="1771650"/>
            <a:chExt cx="2035149" cy="2035149"/>
          </a:xfrm>
        </p:grpSpPr>
        <p:sp>
          <p:nvSpPr>
            <p:cNvPr id="6" name="Oval 19">
              <a:extLst/>
            </p:cNvPr>
            <p:cNvSpPr/>
            <p:nvPr/>
          </p:nvSpPr>
          <p:spPr>
            <a:xfrm flipH="1">
              <a:off x="119146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Shape 1094">
              <a:extLst/>
            </p:cNvPr>
            <p:cNvSpPr/>
            <p:nvPr/>
          </p:nvSpPr>
          <p:spPr>
            <a:xfrm>
              <a:off x="1778832" y="2471729"/>
              <a:ext cx="890576" cy="634992"/>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8" name="Group 22"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3825875" y="1771650"/>
            <a:ext cx="2035175" cy="2035175"/>
            <a:chOff x="3825669" y="1771650"/>
            <a:chExt cx="2035149" cy="2035149"/>
          </a:xfrm>
        </p:grpSpPr>
        <p:sp>
          <p:nvSpPr>
            <p:cNvPr id="9" name="Oval 24">
              <a:extLst/>
            </p:cNvPr>
            <p:cNvSpPr/>
            <p:nvPr/>
          </p:nvSpPr>
          <p:spPr>
            <a:xfrm flipH="1">
              <a:off x="3825669"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nvGrpSpPr>
            <p:cNvPr id="10" name="Group 57">
              <a:extLst/>
            </p:cNvPr>
            <p:cNvGrpSpPr/>
            <p:nvPr/>
          </p:nvGrpSpPr>
          <p:grpSpPr>
            <a:xfrm>
              <a:off x="4544205" y="2241777"/>
              <a:ext cx="595502" cy="1243947"/>
              <a:chOff x="392948" y="304311"/>
              <a:chExt cx="1589091" cy="3319466"/>
            </a:xfrm>
            <a:solidFill>
              <a:srgbClr val="B2D235"/>
            </a:solidFill>
          </p:grpSpPr>
          <p:sp>
            <p:nvSpPr>
              <p:cNvPr id="11" name="Freeform 9">
                <a:extLst/>
              </p:cNvPr>
              <p:cNvSpPr>
                <a:spLocks noEditPoints="1"/>
              </p:cNvSpPr>
              <p:nvPr/>
            </p:nvSpPr>
            <p:spPr bwMode="auto">
              <a:xfrm>
                <a:off x="392948" y="794850"/>
                <a:ext cx="1589091" cy="2828927"/>
              </a:xfrm>
              <a:custGeom>
                <a:avLst/>
                <a:gdLst>
                  <a:gd name="T0" fmla="*/ 421 w 421"/>
                  <a:gd name="T1" fmla="*/ 509 h 751"/>
                  <a:gd name="T2" fmla="*/ 359 w 421"/>
                  <a:gd name="T3" fmla="*/ 306 h 751"/>
                  <a:gd name="T4" fmla="*/ 338 w 421"/>
                  <a:gd name="T5" fmla="*/ 0 h 751"/>
                  <a:gd name="T6" fmla="*/ 307 w 421"/>
                  <a:gd name="T7" fmla="*/ 216 h 751"/>
                  <a:gd name="T8" fmla="*/ 307 w 421"/>
                  <a:gd name="T9" fmla="*/ 214 h 751"/>
                  <a:gd name="T10" fmla="*/ 307 w 421"/>
                  <a:gd name="T11" fmla="*/ 204 h 751"/>
                  <a:gd name="T12" fmla="*/ 288 w 421"/>
                  <a:gd name="T13" fmla="*/ 204 h 751"/>
                  <a:gd name="T14" fmla="*/ 288 w 421"/>
                  <a:gd name="T15" fmla="*/ 230 h 751"/>
                  <a:gd name="T16" fmla="*/ 279 w 421"/>
                  <a:gd name="T17" fmla="*/ 238 h 751"/>
                  <a:gd name="T18" fmla="*/ 278 w 421"/>
                  <a:gd name="T19" fmla="*/ 204 h 751"/>
                  <a:gd name="T20" fmla="*/ 219 w 421"/>
                  <a:gd name="T21" fmla="*/ 204 h 751"/>
                  <a:gd name="T22" fmla="*/ 219 w 421"/>
                  <a:gd name="T23" fmla="*/ 243 h 751"/>
                  <a:gd name="T24" fmla="*/ 274 w 421"/>
                  <a:gd name="T25" fmla="*/ 243 h 751"/>
                  <a:gd name="T26" fmla="*/ 270 w 421"/>
                  <a:gd name="T27" fmla="*/ 247 h 751"/>
                  <a:gd name="T28" fmla="*/ 264 w 421"/>
                  <a:gd name="T29" fmla="*/ 254 h 751"/>
                  <a:gd name="T30" fmla="*/ 219 w 421"/>
                  <a:gd name="T31" fmla="*/ 254 h 751"/>
                  <a:gd name="T32" fmla="*/ 219 w 421"/>
                  <a:gd name="T33" fmla="*/ 291 h 751"/>
                  <a:gd name="T34" fmla="*/ 233 w 421"/>
                  <a:gd name="T35" fmla="*/ 291 h 751"/>
                  <a:gd name="T36" fmla="*/ 219 w 421"/>
                  <a:gd name="T37" fmla="*/ 300 h 751"/>
                  <a:gd name="T38" fmla="*/ 219 w 421"/>
                  <a:gd name="T39" fmla="*/ 291 h 751"/>
                  <a:gd name="T40" fmla="*/ 210 w 421"/>
                  <a:gd name="T41" fmla="*/ 291 h 751"/>
                  <a:gd name="T42" fmla="*/ 210 w 421"/>
                  <a:gd name="T43" fmla="*/ 302 h 751"/>
                  <a:gd name="T44" fmla="*/ 217 w 421"/>
                  <a:gd name="T45" fmla="*/ 302 h 751"/>
                  <a:gd name="T46" fmla="*/ 213 w 421"/>
                  <a:gd name="T47" fmla="*/ 306 h 751"/>
                  <a:gd name="T48" fmla="*/ 210 w 421"/>
                  <a:gd name="T49" fmla="*/ 303 h 751"/>
                  <a:gd name="T50" fmla="*/ 210 w 421"/>
                  <a:gd name="T51" fmla="*/ 302 h 751"/>
                  <a:gd name="T52" fmla="*/ 209 w 421"/>
                  <a:gd name="T53" fmla="*/ 302 h 751"/>
                  <a:gd name="T54" fmla="*/ 185 w 421"/>
                  <a:gd name="T55" fmla="*/ 291 h 751"/>
                  <a:gd name="T56" fmla="*/ 185 w 421"/>
                  <a:gd name="T57" fmla="*/ 291 h 751"/>
                  <a:gd name="T58" fmla="*/ 210 w 421"/>
                  <a:gd name="T59" fmla="*/ 291 h 751"/>
                  <a:gd name="T60" fmla="*/ 210 w 421"/>
                  <a:gd name="T61" fmla="*/ 254 h 751"/>
                  <a:gd name="T62" fmla="*/ 162 w 421"/>
                  <a:gd name="T63" fmla="*/ 254 h 751"/>
                  <a:gd name="T64" fmla="*/ 161 w 421"/>
                  <a:gd name="T65" fmla="*/ 252 h 751"/>
                  <a:gd name="T66" fmla="*/ 153 w 421"/>
                  <a:gd name="T67" fmla="*/ 244 h 751"/>
                  <a:gd name="T68" fmla="*/ 153 w 421"/>
                  <a:gd name="T69" fmla="*/ 243 h 751"/>
                  <a:gd name="T70" fmla="*/ 152 w 421"/>
                  <a:gd name="T71" fmla="*/ 243 h 751"/>
                  <a:gd name="T72" fmla="*/ 143 w 421"/>
                  <a:gd name="T73" fmla="*/ 235 h 751"/>
                  <a:gd name="T74" fmla="*/ 144 w 421"/>
                  <a:gd name="T75" fmla="*/ 204 h 751"/>
                  <a:gd name="T76" fmla="*/ 122 w 421"/>
                  <a:gd name="T77" fmla="*/ 204 h 751"/>
                  <a:gd name="T78" fmla="*/ 122 w 421"/>
                  <a:gd name="T79" fmla="*/ 214 h 751"/>
                  <a:gd name="T80" fmla="*/ 122 w 421"/>
                  <a:gd name="T81" fmla="*/ 219 h 751"/>
                  <a:gd name="T82" fmla="*/ 71 w 421"/>
                  <a:gd name="T83" fmla="*/ 0 h 751"/>
                  <a:gd name="T84" fmla="*/ 71 w 421"/>
                  <a:gd name="T85" fmla="*/ 310 h 751"/>
                  <a:gd name="T86" fmla="*/ 0 w 421"/>
                  <a:gd name="T87" fmla="*/ 503 h 751"/>
                  <a:gd name="T88" fmla="*/ 131 w 421"/>
                  <a:gd name="T89" fmla="*/ 412 h 751"/>
                  <a:gd name="T90" fmla="*/ 301 w 421"/>
                  <a:gd name="T91" fmla="*/ 409 h 751"/>
                  <a:gd name="T92" fmla="*/ 421 w 421"/>
                  <a:gd name="T93" fmla="*/ 509 h 751"/>
                  <a:gd name="T94" fmla="*/ 218 w 421"/>
                  <a:gd name="T95" fmla="*/ 384 h 751"/>
                  <a:gd name="T96" fmla="*/ 217 w 421"/>
                  <a:gd name="T97" fmla="*/ 384 h 751"/>
                  <a:gd name="T98" fmla="*/ 217 w 421"/>
                  <a:gd name="T99" fmla="*/ 384 h 751"/>
                  <a:gd name="T100" fmla="*/ 218 w 421"/>
                  <a:gd name="T101" fmla="*/ 384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 h="751">
                    <a:moveTo>
                      <a:pt x="421" y="509"/>
                    </a:moveTo>
                    <a:cubicBezTo>
                      <a:pt x="421" y="509"/>
                      <a:pt x="400" y="323"/>
                      <a:pt x="359" y="306"/>
                    </a:cubicBezTo>
                    <a:cubicBezTo>
                      <a:pt x="391" y="250"/>
                      <a:pt x="338" y="0"/>
                      <a:pt x="338" y="0"/>
                    </a:cubicBezTo>
                    <a:cubicBezTo>
                      <a:pt x="338" y="0"/>
                      <a:pt x="355" y="183"/>
                      <a:pt x="307" y="216"/>
                    </a:cubicBezTo>
                    <a:cubicBezTo>
                      <a:pt x="307" y="215"/>
                      <a:pt x="307" y="215"/>
                      <a:pt x="307" y="214"/>
                    </a:cubicBezTo>
                    <a:cubicBezTo>
                      <a:pt x="307" y="211"/>
                      <a:pt x="307" y="207"/>
                      <a:pt x="307" y="204"/>
                    </a:cubicBezTo>
                    <a:cubicBezTo>
                      <a:pt x="288" y="204"/>
                      <a:pt x="288" y="204"/>
                      <a:pt x="288" y="204"/>
                    </a:cubicBezTo>
                    <a:cubicBezTo>
                      <a:pt x="288" y="213"/>
                      <a:pt x="288" y="222"/>
                      <a:pt x="288" y="230"/>
                    </a:cubicBezTo>
                    <a:cubicBezTo>
                      <a:pt x="285" y="233"/>
                      <a:pt x="281" y="236"/>
                      <a:pt x="279" y="238"/>
                    </a:cubicBezTo>
                    <a:cubicBezTo>
                      <a:pt x="279" y="227"/>
                      <a:pt x="278" y="216"/>
                      <a:pt x="278" y="204"/>
                    </a:cubicBezTo>
                    <a:cubicBezTo>
                      <a:pt x="219" y="204"/>
                      <a:pt x="219" y="204"/>
                      <a:pt x="219" y="204"/>
                    </a:cubicBezTo>
                    <a:cubicBezTo>
                      <a:pt x="219" y="243"/>
                      <a:pt x="219" y="243"/>
                      <a:pt x="219" y="243"/>
                    </a:cubicBezTo>
                    <a:cubicBezTo>
                      <a:pt x="274" y="243"/>
                      <a:pt x="274" y="243"/>
                      <a:pt x="274" y="243"/>
                    </a:cubicBezTo>
                    <a:cubicBezTo>
                      <a:pt x="272" y="244"/>
                      <a:pt x="271" y="246"/>
                      <a:pt x="270" y="247"/>
                    </a:cubicBezTo>
                    <a:cubicBezTo>
                      <a:pt x="268" y="250"/>
                      <a:pt x="266" y="252"/>
                      <a:pt x="264" y="254"/>
                    </a:cubicBezTo>
                    <a:cubicBezTo>
                      <a:pt x="219" y="254"/>
                      <a:pt x="219" y="254"/>
                      <a:pt x="219" y="254"/>
                    </a:cubicBezTo>
                    <a:cubicBezTo>
                      <a:pt x="219" y="291"/>
                      <a:pt x="219" y="291"/>
                      <a:pt x="219" y="291"/>
                    </a:cubicBezTo>
                    <a:cubicBezTo>
                      <a:pt x="233" y="291"/>
                      <a:pt x="233" y="291"/>
                      <a:pt x="233" y="291"/>
                    </a:cubicBezTo>
                    <a:cubicBezTo>
                      <a:pt x="227" y="294"/>
                      <a:pt x="223" y="296"/>
                      <a:pt x="219" y="300"/>
                    </a:cubicBezTo>
                    <a:cubicBezTo>
                      <a:pt x="219" y="291"/>
                      <a:pt x="219" y="291"/>
                      <a:pt x="219" y="291"/>
                    </a:cubicBezTo>
                    <a:cubicBezTo>
                      <a:pt x="210" y="291"/>
                      <a:pt x="210" y="291"/>
                      <a:pt x="210" y="291"/>
                    </a:cubicBezTo>
                    <a:cubicBezTo>
                      <a:pt x="210" y="302"/>
                      <a:pt x="210" y="302"/>
                      <a:pt x="210" y="302"/>
                    </a:cubicBezTo>
                    <a:cubicBezTo>
                      <a:pt x="217" y="302"/>
                      <a:pt x="217" y="302"/>
                      <a:pt x="217" y="302"/>
                    </a:cubicBezTo>
                    <a:cubicBezTo>
                      <a:pt x="215" y="304"/>
                      <a:pt x="214" y="305"/>
                      <a:pt x="213" y="306"/>
                    </a:cubicBezTo>
                    <a:cubicBezTo>
                      <a:pt x="212" y="305"/>
                      <a:pt x="211" y="304"/>
                      <a:pt x="210" y="303"/>
                    </a:cubicBezTo>
                    <a:cubicBezTo>
                      <a:pt x="210" y="302"/>
                      <a:pt x="210" y="302"/>
                      <a:pt x="210" y="302"/>
                    </a:cubicBezTo>
                    <a:cubicBezTo>
                      <a:pt x="209" y="302"/>
                      <a:pt x="209" y="302"/>
                      <a:pt x="209" y="302"/>
                    </a:cubicBezTo>
                    <a:cubicBezTo>
                      <a:pt x="203" y="297"/>
                      <a:pt x="195" y="294"/>
                      <a:pt x="185" y="291"/>
                    </a:cubicBezTo>
                    <a:cubicBezTo>
                      <a:pt x="185" y="291"/>
                      <a:pt x="185" y="291"/>
                      <a:pt x="185" y="291"/>
                    </a:cubicBezTo>
                    <a:cubicBezTo>
                      <a:pt x="210" y="291"/>
                      <a:pt x="210" y="291"/>
                      <a:pt x="210" y="291"/>
                    </a:cubicBezTo>
                    <a:cubicBezTo>
                      <a:pt x="210" y="254"/>
                      <a:pt x="210" y="254"/>
                      <a:pt x="210" y="254"/>
                    </a:cubicBezTo>
                    <a:cubicBezTo>
                      <a:pt x="162" y="254"/>
                      <a:pt x="162" y="254"/>
                      <a:pt x="162" y="254"/>
                    </a:cubicBezTo>
                    <a:cubicBezTo>
                      <a:pt x="162" y="253"/>
                      <a:pt x="161" y="253"/>
                      <a:pt x="161" y="252"/>
                    </a:cubicBezTo>
                    <a:cubicBezTo>
                      <a:pt x="158" y="249"/>
                      <a:pt x="156" y="246"/>
                      <a:pt x="153" y="244"/>
                    </a:cubicBezTo>
                    <a:cubicBezTo>
                      <a:pt x="153" y="243"/>
                      <a:pt x="153" y="243"/>
                      <a:pt x="153" y="243"/>
                    </a:cubicBezTo>
                    <a:cubicBezTo>
                      <a:pt x="152" y="243"/>
                      <a:pt x="152" y="243"/>
                      <a:pt x="152" y="243"/>
                    </a:cubicBezTo>
                    <a:cubicBezTo>
                      <a:pt x="149" y="240"/>
                      <a:pt x="146" y="238"/>
                      <a:pt x="143" y="235"/>
                    </a:cubicBezTo>
                    <a:cubicBezTo>
                      <a:pt x="143" y="225"/>
                      <a:pt x="144" y="215"/>
                      <a:pt x="144" y="204"/>
                    </a:cubicBezTo>
                    <a:cubicBezTo>
                      <a:pt x="122" y="204"/>
                      <a:pt x="122" y="204"/>
                      <a:pt x="122" y="204"/>
                    </a:cubicBezTo>
                    <a:cubicBezTo>
                      <a:pt x="122" y="208"/>
                      <a:pt x="122" y="211"/>
                      <a:pt x="122" y="214"/>
                    </a:cubicBezTo>
                    <a:cubicBezTo>
                      <a:pt x="122" y="216"/>
                      <a:pt x="122" y="217"/>
                      <a:pt x="122" y="219"/>
                    </a:cubicBezTo>
                    <a:cubicBezTo>
                      <a:pt x="74" y="187"/>
                      <a:pt x="71" y="0"/>
                      <a:pt x="71" y="0"/>
                    </a:cubicBezTo>
                    <a:cubicBezTo>
                      <a:pt x="71" y="0"/>
                      <a:pt x="39" y="254"/>
                      <a:pt x="71" y="310"/>
                    </a:cubicBezTo>
                    <a:cubicBezTo>
                      <a:pt x="30" y="327"/>
                      <a:pt x="0" y="503"/>
                      <a:pt x="0" y="503"/>
                    </a:cubicBezTo>
                    <a:cubicBezTo>
                      <a:pt x="0" y="503"/>
                      <a:pt x="75" y="431"/>
                      <a:pt x="131" y="412"/>
                    </a:cubicBezTo>
                    <a:cubicBezTo>
                      <a:pt x="151" y="500"/>
                      <a:pt x="219" y="751"/>
                      <a:pt x="301" y="409"/>
                    </a:cubicBezTo>
                    <a:cubicBezTo>
                      <a:pt x="354" y="432"/>
                      <a:pt x="421" y="509"/>
                      <a:pt x="421" y="509"/>
                    </a:cubicBezTo>
                    <a:close/>
                    <a:moveTo>
                      <a:pt x="218" y="384"/>
                    </a:moveTo>
                    <a:cubicBezTo>
                      <a:pt x="217" y="384"/>
                      <a:pt x="217" y="384"/>
                      <a:pt x="217" y="384"/>
                    </a:cubicBezTo>
                    <a:cubicBezTo>
                      <a:pt x="217" y="384"/>
                      <a:pt x="217" y="384"/>
                      <a:pt x="217" y="384"/>
                    </a:cubicBezTo>
                    <a:cubicBezTo>
                      <a:pt x="217" y="384"/>
                      <a:pt x="217" y="384"/>
                      <a:pt x="218" y="384"/>
                    </a:cubicBezTo>
                    <a:close/>
                  </a:path>
                </a:pathLst>
              </a:custGeom>
              <a:solidFill>
                <a:schemeClr val="accent6"/>
              </a:solidFill>
              <a:ln>
                <a:noFill/>
              </a:ln>
              <a:extLst/>
            </p:spPr>
            <p:txBody>
              <a:bodyPr/>
              <a:lstStyle/>
              <a:p>
                <a:pPr fontAlgn="auto">
                  <a:spcBef>
                    <a:spcPts val="0"/>
                  </a:spcBef>
                  <a:spcAft>
                    <a:spcPts val="0"/>
                  </a:spcAft>
                  <a:defRPr/>
                </a:pPr>
                <a:endParaRPr lang="en-US" dirty="0">
                  <a:latin typeface="+mn-lt"/>
                  <a:ea typeface="+mn-ea"/>
                </a:endParaRPr>
              </a:p>
            </p:txBody>
          </p:sp>
          <p:grpSp>
            <p:nvGrpSpPr>
              <p:cNvPr id="12" name="Group 59">
                <a:extLst/>
              </p:cNvPr>
              <p:cNvGrpSpPr/>
              <p:nvPr/>
            </p:nvGrpSpPr>
            <p:grpSpPr>
              <a:xfrm>
                <a:off x="853323" y="304311"/>
                <a:ext cx="698501" cy="1446214"/>
                <a:chOff x="853323" y="304311"/>
                <a:chExt cx="698501" cy="1446214"/>
              </a:xfrm>
              <a:grpFill/>
            </p:grpSpPr>
            <p:sp>
              <p:nvSpPr>
                <p:cNvPr id="13" name="Freeform 10">
                  <a:extLst/>
                </p:cNvPr>
                <p:cNvSpPr>
                  <a:spLocks/>
                </p:cNvSpPr>
                <p:nvPr/>
              </p:nvSpPr>
              <p:spPr bwMode="auto">
                <a:xfrm>
                  <a:off x="1220036" y="1220299"/>
                  <a:ext cx="214313" cy="120650"/>
                </a:xfrm>
                <a:custGeom>
                  <a:avLst/>
                  <a:gdLst>
                    <a:gd name="T0" fmla="*/ 0 w 57"/>
                    <a:gd name="T1" fmla="*/ 32 h 32"/>
                    <a:gd name="T2" fmla="*/ 57 w 57"/>
                    <a:gd name="T3" fmla="*/ 32 h 32"/>
                    <a:gd name="T4" fmla="*/ 54 w 57"/>
                    <a:gd name="T5" fmla="*/ 0 h 32"/>
                    <a:gd name="T6" fmla="*/ 0 w 57"/>
                    <a:gd name="T7" fmla="*/ 0 h 32"/>
                    <a:gd name="T8" fmla="*/ 0 w 57"/>
                    <a:gd name="T9" fmla="*/ 32 h 32"/>
                  </a:gdLst>
                  <a:ahLst/>
                  <a:cxnLst>
                    <a:cxn ang="0">
                      <a:pos x="T0" y="T1"/>
                    </a:cxn>
                    <a:cxn ang="0">
                      <a:pos x="T2" y="T3"/>
                    </a:cxn>
                    <a:cxn ang="0">
                      <a:pos x="T4" y="T5"/>
                    </a:cxn>
                    <a:cxn ang="0">
                      <a:pos x="T6" y="T7"/>
                    </a:cxn>
                    <a:cxn ang="0">
                      <a:pos x="T8" y="T9"/>
                    </a:cxn>
                  </a:cxnLst>
                  <a:rect l="0" t="0" r="r" b="b"/>
                  <a:pathLst>
                    <a:path w="57" h="32">
                      <a:moveTo>
                        <a:pt x="0" y="32"/>
                      </a:moveTo>
                      <a:cubicBezTo>
                        <a:pt x="57" y="32"/>
                        <a:pt x="57" y="32"/>
                        <a:pt x="57" y="32"/>
                      </a:cubicBezTo>
                      <a:cubicBezTo>
                        <a:pt x="56" y="21"/>
                        <a:pt x="55" y="11"/>
                        <a:pt x="54" y="0"/>
                      </a:cubicBezTo>
                      <a:cubicBezTo>
                        <a:pt x="0" y="0"/>
                        <a:pt x="0" y="0"/>
                        <a:pt x="0" y="0"/>
                      </a:cubicBezTo>
                      <a:lnTo>
                        <a:pt x="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4" name="Freeform 11">
                  <a:extLst/>
                </p:cNvPr>
                <p:cNvSpPr>
                  <a:spLocks/>
                </p:cNvSpPr>
                <p:nvPr/>
              </p:nvSpPr>
              <p:spPr bwMode="auto">
                <a:xfrm>
                  <a:off x="1416886" y="836124"/>
                  <a:ext cx="74613" cy="161925"/>
                </a:xfrm>
                <a:custGeom>
                  <a:avLst/>
                  <a:gdLst>
                    <a:gd name="T0" fmla="*/ 20 w 20"/>
                    <a:gd name="T1" fmla="*/ 43 h 43"/>
                    <a:gd name="T2" fmla="*/ 12 w 20"/>
                    <a:gd name="T3" fmla="*/ 0 h 43"/>
                    <a:gd name="T4" fmla="*/ 0 w 20"/>
                    <a:gd name="T5" fmla="*/ 0 h 43"/>
                    <a:gd name="T6" fmla="*/ 6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20" y="43"/>
                      </a:moveTo>
                      <a:cubicBezTo>
                        <a:pt x="18" y="28"/>
                        <a:pt x="15" y="14"/>
                        <a:pt x="12" y="0"/>
                      </a:cubicBezTo>
                      <a:cubicBezTo>
                        <a:pt x="0" y="0"/>
                        <a:pt x="0" y="0"/>
                        <a:pt x="0" y="0"/>
                      </a:cubicBezTo>
                      <a:cubicBezTo>
                        <a:pt x="2" y="15"/>
                        <a:pt x="4" y="29"/>
                        <a:pt x="6" y="43"/>
                      </a:cubicBezTo>
                      <a:lnTo>
                        <a:pt x="2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5" name="Freeform 12">
                  <a:extLst/>
                </p:cNvPr>
                <p:cNvSpPr>
                  <a:spLocks/>
                </p:cNvSpPr>
                <p:nvPr/>
              </p:nvSpPr>
              <p:spPr bwMode="auto">
                <a:xfrm>
                  <a:off x="1220036" y="1039324"/>
                  <a:ext cx="200025" cy="139700"/>
                </a:xfrm>
                <a:custGeom>
                  <a:avLst/>
                  <a:gdLst>
                    <a:gd name="T0" fmla="*/ 0 w 53"/>
                    <a:gd name="T1" fmla="*/ 37 h 37"/>
                    <a:gd name="T2" fmla="*/ 53 w 53"/>
                    <a:gd name="T3" fmla="*/ 37 h 37"/>
                    <a:gd name="T4" fmla="*/ 50 w 53"/>
                    <a:gd name="T5" fmla="*/ 0 h 37"/>
                    <a:gd name="T6" fmla="*/ 0 w 53"/>
                    <a:gd name="T7" fmla="*/ 0 h 37"/>
                    <a:gd name="T8" fmla="*/ 0 w 53"/>
                    <a:gd name="T9" fmla="*/ 37 h 37"/>
                  </a:gdLst>
                  <a:ahLst/>
                  <a:cxnLst>
                    <a:cxn ang="0">
                      <a:pos x="T0" y="T1"/>
                    </a:cxn>
                    <a:cxn ang="0">
                      <a:pos x="T2" y="T3"/>
                    </a:cxn>
                    <a:cxn ang="0">
                      <a:pos x="T4" y="T5"/>
                    </a:cxn>
                    <a:cxn ang="0">
                      <a:pos x="T6" y="T7"/>
                    </a:cxn>
                    <a:cxn ang="0">
                      <a:pos x="T8" y="T9"/>
                    </a:cxn>
                  </a:cxnLst>
                  <a:rect l="0" t="0" r="r" b="b"/>
                  <a:pathLst>
                    <a:path w="53" h="37">
                      <a:moveTo>
                        <a:pt x="0" y="37"/>
                      </a:moveTo>
                      <a:cubicBezTo>
                        <a:pt x="53" y="37"/>
                        <a:pt x="53" y="37"/>
                        <a:pt x="53" y="37"/>
                      </a:cubicBezTo>
                      <a:cubicBezTo>
                        <a:pt x="52" y="25"/>
                        <a:pt x="51" y="13"/>
                        <a:pt x="50"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6" name="Freeform 13">
                  <a:extLst/>
                </p:cNvPr>
                <p:cNvSpPr>
                  <a:spLocks/>
                </p:cNvSpPr>
                <p:nvPr/>
              </p:nvSpPr>
              <p:spPr bwMode="auto">
                <a:xfrm>
                  <a:off x="1442286" y="1039324"/>
                  <a:ext cx="79375" cy="139700"/>
                </a:xfrm>
                <a:custGeom>
                  <a:avLst/>
                  <a:gdLst>
                    <a:gd name="T0" fmla="*/ 21 w 21"/>
                    <a:gd name="T1" fmla="*/ 37 h 37"/>
                    <a:gd name="T2" fmla="*/ 15 w 21"/>
                    <a:gd name="T3" fmla="*/ 0 h 37"/>
                    <a:gd name="T4" fmla="*/ 0 w 21"/>
                    <a:gd name="T5" fmla="*/ 0 h 37"/>
                    <a:gd name="T6" fmla="*/ 4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19" y="25"/>
                        <a:pt x="17" y="12"/>
                        <a:pt x="15" y="0"/>
                      </a:cubicBezTo>
                      <a:cubicBezTo>
                        <a:pt x="0" y="0"/>
                        <a:pt x="0" y="0"/>
                        <a:pt x="0" y="0"/>
                      </a:cubicBezTo>
                      <a:cubicBezTo>
                        <a:pt x="2" y="13"/>
                        <a:pt x="3" y="25"/>
                        <a:pt x="4"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7" name="Freeform 14">
                  <a:extLst/>
                </p:cNvPr>
                <p:cNvSpPr>
                  <a:spLocks/>
                </p:cNvSpPr>
                <p:nvPr/>
              </p:nvSpPr>
              <p:spPr bwMode="auto">
                <a:xfrm>
                  <a:off x="1354974" y="493224"/>
                  <a:ext cx="53975" cy="131763"/>
                </a:xfrm>
                <a:custGeom>
                  <a:avLst/>
                  <a:gdLst>
                    <a:gd name="T0" fmla="*/ 14 w 14"/>
                    <a:gd name="T1" fmla="*/ 35 h 35"/>
                    <a:gd name="T2" fmla="*/ 1 w 14"/>
                    <a:gd name="T3" fmla="*/ 0 h 35"/>
                    <a:gd name="T4" fmla="*/ 0 w 14"/>
                    <a:gd name="T5" fmla="*/ 0 h 35"/>
                    <a:gd name="T6" fmla="*/ 7 w 14"/>
                    <a:gd name="T7" fmla="*/ 35 h 35"/>
                    <a:gd name="T8" fmla="*/ 14 w 14"/>
                    <a:gd name="T9" fmla="*/ 35 h 35"/>
                  </a:gdLst>
                  <a:ahLst/>
                  <a:cxnLst>
                    <a:cxn ang="0">
                      <a:pos x="T0" y="T1"/>
                    </a:cxn>
                    <a:cxn ang="0">
                      <a:pos x="T2" y="T3"/>
                    </a:cxn>
                    <a:cxn ang="0">
                      <a:pos x="T4" y="T5"/>
                    </a:cxn>
                    <a:cxn ang="0">
                      <a:pos x="T6" y="T7"/>
                    </a:cxn>
                    <a:cxn ang="0">
                      <a:pos x="T8" y="T9"/>
                    </a:cxn>
                  </a:cxnLst>
                  <a:rect l="0" t="0" r="r" b="b"/>
                  <a:pathLst>
                    <a:path w="14" h="35">
                      <a:moveTo>
                        <a:pt x="14" y="35"/>
                      </a:moveTo>
                      <a:cubicBezTo>
                        <a:pt x="10" y="23"/>
                        <a:pt x="6" y="11"/>
                        <a:pt x="1" y="0"/>
                      </a:cubicBezTo>
                      <a:cubicBezTo>
                        <a:pt x="0" y="0"/>
                        <a:pt x="0" y="0"/>
                        <a:pt x="0" y="0"/>
                      </a:cubicBezTo>
                      <a:cubicBezTo>
                        <a:pt x="2" y="12"/>
                        <a:pt x="5" y="24"/>
                        <a:pt x="7" y="35"/>
                      </a:cubicBezTo>
                      <a:lnTo>
                        <a:pt x="14"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8" name="Freeform 15">
                  <a:extLst/>
                </p:cNvPr>
                <p:cNvSpPr>
                  <a:spLocks/>
                </p:cNvSpPr>
                <p:nvPr/>
              </p:nvSpPr>
              <p:spPr bwMode="auto">
                <a:xfrm>
                  <a:off x="1389899" y="669436"/>
                  <a:ext cx="60325" cy="125413"/>
                </a:xfrm>
                <a:custGeom>
                  <a:avLst/>
                  <a:gdLst>
                    <a:gd name="T0" fmla="*/ 16 w 16"/>
                    <a:gd name="T1" fmla="*/ 33 h 33"/>
                    <a:gd name="T2" fmla="*/ 8 w 16"/>
                    <a:gd name="T3" fmla="*/ 0 h 33"/>
                    <a:gd name="T4" fmla="*/ 0 w 16"/>
                    <a:gd name="T5" fmla="*/ 0 h 33"/>
                    <a:gd name="T6" fmla="*/ 5 w 16"/>
                    <a:gd name="T7" fmla="*/ 3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cubicBezTo>
                        <a:pt x="14" y="21"/>
                        <a:pt x="11" y="10"/>
                        <a:pt x="8" y="0"/>
                      </a:cubicBezTo>
                      <a:cubicBezTo>
                        <a:pt x="0" y="0"/>
                        <a:pt x="0" y="0"/>
                        <a:pt x="0" y="0"/>
                      </a:cubicBezTo>
                      <a:cubicBezTo>
                        <a:pt x="2" y="11"/>
                        <a:pt x="4" y="22"/>
                        <a:pt x="5" y="33"/>
                      </a:cubicBezTo>
                      <a:lnTo>
                        <a:pt x="16"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9" name="Freeform 16">
                  <a:extLst/>
                </p:cNvPr>
                <p:cNvSpPr>
                  <a:spLocks/>
                </p:cNvSpPr>
                <p:nvPr/>
              </p:nvSpPr>
              <p:spPr bwMode="auto">
                <a:xfrm>
                  <a:off x="864435" y="1220299"/>
                  <a:ext cx="90488" cy="120650"/>
                </a:xfrm>
                <a:custGeom>
                  <a:avLst/>
                  <a:gdLst>
                    <a:gd name="T0" fmla="*/ 4 w 24"/>
                    <a:gd name="T1" fmla="*/ 0 h 32"/>
                    <a:gd name="T2" fmla="*/ 0 w 24"/>
                    <a:gd name="T3" fmla="*/ 32 h 32"/>
                    <a:gd name="T4" fmla="*/ 21 w 24"/>
                    <a:gd name="T5" fmla="*/ 32 h 32"/>
                    <a:gd name="T6" fmla="*/ 24 w 24"/>
                    <a:gd name="T7" fmla="*/ 0 h 32"/>
                    <a:gd name="T8" fmla="*/ 4 w 24"/>
                    <a:gd name="T9" fmla="*/ 0 h 32"/>
                  </a:gdLst>
                  <a:ahLst/>
                  <a:cxnLst>
                    <a:cxn ang="0">
                      <a:pos x="T0" y="T1"/>
                    </a:cxn>
                    <a:cxn ang="0">
                      <a:pos x="T2" y="T3"/>
                    </a:cxn>
                    <a:cxn ang="0">
                      <a:pos x="T4" y="T5"/>
                    </a:cxn>
                    <a:cxn ang="0">
                      <a:pos x="T6" y="T7"/>
                    </a:cxn>
                    <a:cxn ang="0">
                      <a:pos x="T8" y="T9"/>
                    </a:cxn>
                  </a:cxnLst>
                  <a:rect l="0" t="0" r="r" b="b"/>
                  <a:pathLst>
                    <a:path w="24" h="32">
                      <a:moveTo>
                        <a:pt x="4" y="0"/>
                      </a:moveTo>
                      <a:cubicBezTo>
                        <a:pt x="2" y="11"/>
                        <a:pt x="1" y="21"/>
                        <a:pt x="0" y="32"/>
                      </a:cubicBezTo>
                      <a:cubicBezTo>
                        <a:pt x="21" y="32"/>
                        <a:pt x="21" y="32"/>
                        <a:pt x="21" y="32"/>
                      </a:cubicBezTo>
                      <a:cubicBezTo>
                        <a:pt x="22" y="21"/>
                        <a:pt x="23" y="11"/>
                        <a:pt x="24" y="0"/>
                      </a:cubicBezTo>
                      <a:lnTo>
                        <a:pt x="4"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0" name="Freeform 17">
                  <a:extLst/>
                </p:cNvPr>
                <p:cNvSpPr>
                  <a:spLocks/>
                </p:cNvSpPr>
                <p:nvPr/>
              </p:nvSpPr>
              <p:spPr bwMode="auto">
                <a:xfrm>
                  <a:off x="951748" y="669436"/>
                  <a:ext cx="71438" cy="125413"/>
                </a:xfrm>
                <a:custGeom>
                  <a:avLst/>
                  <a:gdLst>
                    <a:gd name="T0" fmla="*/ 9 w 19"/>
                    <a:gd name="T1" fmla="*/ 0 h 33"/>
                    <a:gd name="T2" fmla="*/ 0 w 19"/>
                    <a:gd name="T3" fmla="*/ 33 h 33"/>
                    <a:gd name="T4" fmla="*/ 14 w 19"/>
                    <a:gd name="T5" fmla="*/ 33 h 33"/>
                    <a:gd name="T6" fmla="*/ 19 w 19"/>
                    <a:gd name="T7" fmla="*/ 0 h 33"/>
                    <a:gd name="T8" fmla="*/ 9 w 19"/>
                    <a:gd name="T9" fmla="*/ 0 h 33"/>
                  </a:gdLst>
                  <a:ahLst/>
                  <a:cxnLst>
                    <a:cxn ang="0">
                      <a:pos x="T0" y="T1"/>
                    </a:cxn>
                    <a:cxn ang="0">
                      <a:pos x="T2" y="T3"/>
                    </a:cxn>
                    <a:cxn ang="0">
                      <a:pos x="T4" y="T5"/>
                    </a:cxn>
                    <a:cxn ang="0">
                      <a:pos x="T6" y="T7"/>
                    </a:cxn>
                    <a:cxn ang="0">
                      <a:pos x="T8" y="T9"/>
                    </a:cxn>
                  </a:cxnLst>
                  <a:rect l="0" t="0" r="r" b="b"/>
                  <a:pathLst>
                    <a:path w="19" h="33">
                      <a:moveTo>
                        <a:pt x="9" y="0"/>
                      </a:moveTo>
                      <a:cubicBezTo>
                        <a:pt x="6" y="10"/>
                        <a:pt x="3" y="21"/>
                        <a:pt x="0" y="33"/>
                      </a:cubicBezTo>
                      <a:cubicBezTo>
                        <a:pt x="14" y="33"/>
                        <a:pt x="14" y="33"/>
                        <a:pt x="14" y="33"/>
                      </a:cubicBezTo>
                      <a:cubicBezTo>
                        <a:pt x="16" y="22"/>
                        <a:pt x="17" y="11"/>
                        <a:pt x="19" y="0"/>
                      </a:cubicBezTo>
                      <a:lnTo>
                        <a:pt x="9"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1" name="Freeform 18">
                  <a:extLst/>
                </p:cNvPr>
                <p:cNvSpPr>
                  <a:spLocks/>
                </p:cNvSpPr>
                <p:nvPr/>
              </p:nvSpPr>
              <p:spPr bwMode="auto">
                <a:xfrm>
                  <a:off x="883485" y="1039324"/>
                  <a:ext cx="87313" cy="139700"/>
                </a:xfrm>
                <a:custGeom>
                  <a:avLst/>
                  <a:gdLst>
                    <a:gd name="T0" fmla="*/ 6 w 23"/>
                    <a:gd name="T1" fmla="*/ 0 h 37"/>
                    <a:gd name="T2" fmla="*/ 0 w 23"/>
                    <a:gd name="T3" fmla="*/ 37 h 37"/>
                    <a:gd name="T4" fmla="*/ 19 w 23"/>
                    <a:gd name="T5" fmla="*/ 37 h 37"/>
                    <a:gd name="T6" fmla="*/ 23 w 23"/>
                    <a:gd name="T7" fmla="*/ 0 h 37"/>
                    <a:gd name="T8" fmla="*/ 6 w 23"/>
                    <a:gd name="T9" fmla="*/ 0 h 37"/>
                  </a:gdLst>
                  <a:ahLst/>
                  <a:cxnLst>
                    <a:cxn ang="0">
                      <a:pos x="T0" y="T1"/>
                    </a:cxn>
                    <a:cxn ang="0">
                      <a:pos x="T2" y="T3"/>
                    </a:cxn>
                    <a:cxn ang="0">
                      <a:pos x="T4" y="T5"/>
                    </a:cxn>
                    <a:cxn ang="0">
                      <a:pos x="T6" y="T7"/>
                    </a:cxn>
                    <a:cxn ang="0">
                      <a:pos x="T8" y="T9"/>
                    </a:cxn>
                  </a:cxnLst>
                  <a:rect l="0" t="0" r="r" b="b"/>
                  <a:pathLst>
                    <a:path w="23" h="37">
                      <a:moveTo>
                        <a:pt x="6" y="0"/>
                      </a:moveTo>
                      <a:cubicBezTo>
                        <a:pt x="4" y="12"/>
                        <a:pt x="2" y="25"/>
                        <a:pt x="0" y="37"/>
                      </a:cubicBezTo>
                      <a:cubicBezTo>
                        <a:pt x="19" y="37"/>
                        <a:pt x="19" y="37"/>
                        <a:pt x="19" y="37"/>
                      </a:cubicBezTo>
                      <a:cubicBezTo>
                        <a:pt x="21" y="25"/>
                        <a:pt x="22" y="13"/>
                        <a:pt x="23" y="0"/>
                      </a:cubicBezTo>
                      <a:lnTo>
                        <a:pt x="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2" name="Freeform 19">
                  <a:extLst/>
                </p:cNvPr>
                <p:cNvSpPr>
                  <a:spLocks/>
                </p:cNvSpPr>
                <p:nvPr/>
              </p:nvSpPr>
              <p:spPr bwMode="auto">
                <a:xfrm>
                  <a:off x="1102561" y="304311"/>
                  <a:ext cx="82550" cy="147638"/>
                </a:xfrm>
                <a:custGeom>
                  <a:avLst/>
                  <a:gdLst>
                    <a:gd name="T0" fmla="*/ 22 w 22"/>
                    <a:gd name="T1" fmla="*/ 0 h 39"/>
                    <a:gd name="T2" fmla="*/ 0 w 22"/>
                    <a:gd name="T3" fmla="*/ 19 h 39"/>
                    <a:gd name="T4" fmla="*/ 5 w 22"/>
                    <a:gd name="T5" fmla="*/ 21 h 39"/>
                    <a:gd name="T6" fmla="*/ 1 w 22"/>
                    <a:gd name="T7" fmla="*/ 39 h 39"/>
                    <a:gd name="T8" fmla="*/ 22 w 22"/>
                    <a:gd name="T9" fmla="*/ 39 h 39"/>
                    <a:gd name="T10" fmla="*/ 22 w 22"/>
                    <a:gd name="T11" fmla="*/ 0 h 39"/>
                  </a:gdLst>
                  <a:ahLst/>
                  <a:cxnLst>
                    <a:cxn ang="0">
                      <a:pos x="T0" y="T1"/>
                    </a:cxn>
                    <a:cxn ang="0">
                      <a:pos x="T2" y="T3"/>
                    </a:cxn>
                    <a:cxn ang="0">
                      <a:pos x="T4" y="T5"/>
                    </a:cxn>
                    <a:cxn ang="0">
                      <a:pos x="T6" y="T7"/>
                    </a:cxn>
                    <a:cxn ang="0">
                      <a:pos x="T8" y="T9"/>
                    </a:cxn>
                    <a:cxn ang="0">
                      <a:pos x="T10" y="T11"/>
                    </a:cxn>
                  </a:cxnLst>
                  <a:rect l="0" t="0" r="r" b="b"/>
                  <a:pathLst>
                    <a:path w="22" h="39">
                      <a:moveTo>
                        <a:pt x="22" y="0"/>
                      </a:moveTo>
                      <a:cubicBezTo>
                        <a:pt x="14" y="2"/>
                        <a:pt x="7" y="9"/>
                        <a:pt x="0" y="19"/>
                      </a:cubicBezTo>
                      <a:cubicBezTo>
                        <a:pt x="5" y="21"/>
                        <a:pt x="5" y="21"/>
                        <a:pt x="5" y="21"/>
                      </a:cubicBezTo>
                      <a:cubicBezTo>
                        <a:pt x="3" y="27"/>
                        <a:pt x="2" y="33"/>
                        <a:pt x="1" y="39"/>
                      </a:cubicBezTo>
                      <a:cubicBezTo>
                        <a:pt x="22" y="39"/>
                        <a:pt x="22" y="39"/>
                        <a:pt x="22" y="39"/>
                      </a:cubicBezTo>
                      <a:lnTo>
                        <a:pt x="2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3" name="Freeform 20">
                  <a:extLst/>
                </p:cNvPr>
                <p:cNvSpPr>
                  <a:spLocks/>
                </p:cNvSpPr>
                <p:nvPr/>
              </p:nvSpPr>
              <p:spPr bwMode="auto">
                <a:xfrm>
                  <a:off x="1220036" y="304311"/>
                  <a:ext cx="90488" cy="147638"/>
                </a:xfrm>
                <a:custGeom>
                  <a:avLst/>
                  <a:gdLst>
                    <a:gd name="T0" fmla="*/ 20 w 24"/>
                    <a:gd name="T1" fmla="*/ 21 h 39"/>
                    <a:gd name="T2" fmla="*/ 22 w 24"/>
                    <a:gd name="T3" fmla="*/ 20 h 39"/>
                    <a:gd name="T4" fmla="*/ 0 w 24"/>
                    <a:gd name="T5" fmla="*/ 0 h 39"/>
                    <a:gd name="T6" fmla="*/ 0 w 24"/>
                    <a:gd name="T7" fmla="*/ 39 h 39"/>
                    <a:gd name="T8" fmla="*/ 24 w 24"/>
                    <a:gd name="T9" fmla="*/ 39 h 39"/>
                    <a:gd name="T10" fmla="*/ 20 w 24"/>
                    <a:gd name="T11" fmla="*/ 21 h 39"/>
                  </a:gdLst>
                  <a:ahLst/>
                  <a:cxnLst>
                    <a:cxn ang="0">
                      <a:pos x="T0" y="T1"/>
                    </a:cxn>
                    <a:cxn ang="0">
                      <a:pos x="T2" y="T3"/>
                    </a:cxn>
                    <a:cxn ang="0">
                      <a:pos x="T4" y="T5"/>
                    </a:cxn>
                    <a:cxn ang="0">
                      <a:pos x="T6" y="T7"/>
                    </a:cxn>
                    <a:cxn ang="0">
                      <a:pos x="T8" y="T9"/>
                    </a:cxn>
                    <a:cxn ang="0">
                      <a:pos x="T10" y="T11"/>
                    </a:cxn>
                  </a:cxnLst>
                  <a:rect l="0" t="0" r="r" b="b"/>
                  <a:pathLst>
                    <a:path w="24" h="39">
                      <a:moveTo>
                        <a:pt x="20" y="21"/>
                      </a:moveTo>
                      <a:cubicBezTo>
                        <a:pt x="22" y="20"/>
                        <a:pt x="22" y="20"/>
                        <a:pt x="22" y="20"/>
                      </a:cubicBezTo>
                      <a:cubicBezTo>
                        <a:pt x="15" y="9"/>
                        <a:pt x="8" y="2"/>
                        <a:pt x="0" y="0"/>
                      </a:cubicBezTo>
                      <a:cubicBezTo>
                        <a:pt x="0" y="39"/>
                        <a:pt x="0" y="39"/>
                        <a:pt x="0" y="39"/>
                      </a:cubicBezTo>
                      <a:cubicBezTo>
                        <a:pt x="24" y="39"/>
                        <a:pt x="24" y="39"/>
                        <a:pt x="24" y="39"/>
                      </a:cubicBezTo>
                      <a:cubicBezTo>
                        <a:pt x="22" y="33"/>
                        <a:pt x="21" y="27"/>
                        <a:pt x="20" y="2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4" name="Freeform 21">
                  <a:extLst/>
                </p:cNvPr>
                <p:cNvSpPr>
                  <a:spLocks/>
                </p:cNvSpPr>
                <p:nvPr/>
              </p:nvSpPr>
              <p:spPr bwMode="auto">
                <a:xfrm>
                  <a:off x="1061286" y="429724"/>
                  <a:ext cx="11113" cy="22225"/>
                </a:xfrm>
                <a:custGeom>
                  <a:avLst/>
                  <a:gdLst>
                    <a:gd name="T0" fmla="*/ 0 w 3"/>
                    <a:gd name="T1" fmla="*/ 6 h 6"/>
                    <a:gd name="T2" fmla="*/ 2 w 3"/>
                    <a:gd name="T3" fmla="*/ 6 h 6"/>
                    <a:gd name="T4" fmla="*/ 3 w 3"/>
                    <a:gd name="T5" fmla="*/ 0 h 6"/>
                    <a:gd name="T6" fmla="*/ 0 w 3"/>
                    <a:gd name="T7" fmla="*/ 6 h 6"/>
                  </a:gdLst>
                  <a:ahLst/>
                  <a:cxnLst>
                    <a:cxn ang="0">
                      <a:pos x="T0" y="T1"/>
                    </a:cxn>
                    <a:cxn ang="0">
                      <a:pos x="T2" y="T3"/>
                    </a:cxn>
                    <a:cxn ang="0">
                      <a:pos x="T4" y="T5"/>
                    </a:cxn>
                    <a:cxn ang="0">
                      <a:pos x="T6" y="T7"/>
                    </a:cxn>
                  </a:cxnLst>
                  <a:rect l="0" t="0" r="r" b="b"/>
                  <a:pathLst>
                    <a:path w="3" h="6">
                      <a:moveTo>
                        <a:pt x="0" y="6"/>
                      </a:moveTo>
                      <a:cubicBezTo>
                        <a:pt x="2" y="6"/>
                        <a:pt x="2" y="6"/>
                        <a:pt x="2" y="6"/>
                      </a:cubicBezTo>
                      <a:cubicBezTo>
                        <a:pt x="2" y="4"/>
                        <a:pt x="3" y="2"/>
                        <a:pt x="3" y="0"/>
                      </a:cubicBezTo>
                      <a:cubicBezTo>
                        <a:pt x="2" y="2"/>
                        <a:pt x="1" y="4"/>
                        <a:pt x="0" y="6"/>
                      </a:cubicBezTo>
                      <a:close/>
                    </a:path>
                  </a:pathLst>
                </a:custGeom>
                <a:grpFill/>
                <a:ln>
                  <a:noFill/>
                </a:ln>
                <a:extLst/>
              </p:spPr>
              <p:txBody>
                <a:bodyPr/>
                <a:lstStyle/>
                <a:p>
                  <a:pPr fontAlgn="auto">
                    <a:spcBef>
                      <a:spcPts val="0"/>
                    </a:spcBef>
                    <a:spcAft>
                      <a:spcPts val="0"/>
                    </a:spcAft>
                    <a:defRPr/>
                  </a:pPr>
                  <a:endParaRPr lang="en-US">
                    <a:latin typeface="+mn-lt"/>
                    <a:ea typeface="+mn-ea"/>
                  </a:endParaRPr>
                </a:p>
              </p:txBody>
            </p:sp>
            <p:sp>
              <p:nvSpPr>
                <p:cNvPr id="25" name="Freeform 22">
                  <a:extLst/>
                </p:cNvPr>
                <p:cNvSpPr>
                  <a:spLocks/>
                </p:cNvSpPr>
                <p:nvPr/>
              </p:nvSpPr>
              <p:spPr bwMode="auto">
                <a:xfrm>
                  <a:off x="996198" y="493224"/>
                  <a:ext cx="61913" cy="131763"/>
                </a:xfrm>
                <a:custGeom>
                  <a:avLst/>
                  <a:gdLst>
                    <a:gd name="T0" fmla="*/ 12 w 16"/>
                    <a:gd name="T1" fmla="*/ 0 h 35"/>
                    <a:gd name="T2" fmla="*/ 0 w 16"/>
                    <a:gd name="T3" fmla="*/ 35 h 35"/>
                    <a:gd name="T4" fmla="*/ 9 w 16"/>
                    <a:gd name="T5" fmla="*/ 35 h 35"/>
                    <a:gd name="T6" fmla="*/ 16 w 16"/>
                    <a:gd name="T7" fmla="*/ 0 h 35"/>
                    <a:gd name="T8" fmla="*/ 12 w 16"/>
                    <a:gd name="T9" fmla="*/ 0 h 35"/>
                  </a:gdLst>
                  <a:ahLst/>
                  <a:cxnLst>
                    <a:cxn ang="0">
                      <a:pos x="T0" y="T1"/>
                    </a:cxn>
                    <a:cxn ang="0">
                      <a:pos x="T2" y="T3"/>
                    </a:cxn>
                    <a:cxn ang="0">
                      <a:pos x="T4" y="T5"/>
                    </a:cxn>
                    <a:cxn ang="0">
                      <a:pos x="T6" y="T7"/>
                    </a:cxn>
                    <a:cxn ang="0">
                      <a:pos x="T8" y="T9"/>
                    </a:cxn>
                  </a:cxnLst>
                  <a:rect l="0" t="0" r="r" b="b"/>
                  <a:pathLst>
                    <a:path w="16" h="35">
                      <a:moveTo>
                        <a:pt x="12" y="0"/>
                      </a:moveTo>
                      <a:cubicBezTo>
                        <a:pt x="8" y="11"/>
                        <a:pt x="4" y="23"/>
                        <a:pt x="0" y="35"/>
                      </a:cubicBezTo>
                      <a:cubicBezTo>
                        <a:pt x="9" y="35"/>
                        <a:pt x="9" y="35"/>
                        <a:pt x="9" y="35"/>
                      </a:cubicBezTo>
                      <a:cubicBezTo>
                        <a:pt x="12" y="24"/>
                        <a:pt x="14" y="12"/>
                        <a:pt x="16" y="0"/>
                      </a:cubicBezTo>
                      <a:lnTo>
                        <a:pt x="1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6" name="Freeform 23">
                  <a:extLst/>
                </p:cNvPr>
                <p:cNvSpPr>
                  <a:spLocks/>
                </p:cNvSpPr>
                <p:nvPr/>
              </p:nvSpPr>
              <p:spPr bwMode="auto">
                <a:xfrm>
                  <a:off x="913648" y="836124"/>
                  <a:ext cx="82550" cy="161925"/>
                </a:xfrm>
                <a:custGeom>
                  <a:avLst/>
                  <a:gdLst>
                    <a:gd name="T0" fmla="*/ 8 w 22"/>
                    <a:gd name="T1" fmla="*/ 0 h 43"/>
                    <a:gd name="T2" fmla="*/ 0 w 22"/>
                    <a:gd name="T3" fmla="*/ 43 h 43"/>
                    <a:gd name="T4" fmla="*/ 16 w 22"/>
                    <a:gd name="T5" fmla="*/ 43 h 43"/>
                    <a:gd name="T6" fmla="*/ 22 w 22"/>
                    <a:gd name="T7" fmla="*/ 0 h 43"/>
                    <a:gd name="T8" fmla="*/ 8 w 22"/>
                    <a:gd name="T9" fmla="*/ 0 h 43"/>
                  </a:gdLst>
                  <a:ahLst/>
                  <a:cxnLst>
                    <a:cxn ang="0">
                      <a:pos x="T0" y="T1"/>
                    </a:cxn>
                    <a:cxn ang="0">
                      <a:pos x="T2" y="T3"/>
                    </a:cxn>
                    <a:cxn ang="0">
                      <a:pos x="T4" y="T5"/>
                    </a:cxn>
                    <a:cxn ang="0">
                      <a:pos x="T6" y="T7"/>
                    </a:cxn>
                    <a:cxn ang="0">
                      <a:pos x="T8" y="T9"/>
                    </a:cxn>
                  </a:cxnLst>
                  <a:rect l="0" t="0" r="r" b="b"/>
                  <a:pathLst>
                    <a:path w="22" h="43">
                      <a:moveTo>
                        <a:pt x="8" y="0"/>
                      </a:moveTo>
                      <a:cubicBezTo>
                        <a:pt x="5" y="14"/>
                        <a:pt x="2" y="28"/>
                        <a:pt x="0" y="43"/>
                      </a:cubicBezTo>
                      <a:cubicBezTo>
                        <a:pt x="16" y="43"/>
                        <a:pt x="16" y="43"/>
                        <a:pt x="16" y="43"/>
                      </a:cubicBezTo>
                      <a:cubicBezTo>
                        <a:pt x="18" y="29"/>
                        <a:pt x="20" y="15"/>
                        <a:pt x="22" y="0"/>
                      </a:cubicBezTo>
                      <a:lnTo>
                        <a:pt x="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7" name="Freeform 24">
                  <a:extLst/>
                </p:cNvPr>
                <p:cNvSpPr>
                  <a:spLocks/>
                </p:cNvSpPr>
                <p:nvPr/>
              </p:nvSpPr>
              <p:spPr bwMode="auto">
                <a:xfrm>
                  <a:off x="1220036" y="1382225"/>
                  <a:ext cx="222250" cy="139700"/>
                </a:xfrm>
                <a:custGeom>
                  <a:avLst/>
                  <a:gdLst>
                    <a:gd name="T0" fmla="*/ 0 w 59"/>
                    <a:gd name="T1" fmla="*/ 37 h 37"/>
                    <a:gd name="T2" fmla="*/ 59 w 59"/>
                    <a:gd name="T3" fmla="*/ 37 h 37"/>
                    <a:gd name="T4" fmla="*/ 57 w 59"/>
                    <a:gd name="T5" fmla="*/ 0 h 37"/>
                    <a:gd name="T6" fmla="*/ 0 w 59"/>
                    <a:gd name="T7" fmla="*/ 0 h 37"/>
                    <a:gd name="T8" fmla="*/ 0 w 59"/>
                    <a:gd name="T9" fmla="*/ 37 h 37"/>
                  </a:gdLst>
                  <a:ahLst/>
                  <a:cxnLst>
                    <a:cxn ang="0">
                      <a:pos x="T0" y="T1"/>
                    </a:cxn>
                    <a:cxn ang="0">
                      <a:pos x="T2" y="T3"/>
                    </a:cxn>
                    <a:cxn ang="0">
                      <a:pos x="T4" y="T5"/>
                    </a:cxn>
                    <a:cxn ang="0">
                      <a:pos x="T6" y="T7"/>
                    </a:cxn>
                    <a:cxn ang="0">
                      <a:pos x="T8" y="T9"/>
                    </a:cxn>
                  </a:cxnLst>
                  <a:rect l="0" t="0" r="r" b="b"/>
                  <a:pathLst>
                    <a:path w="59" h="37">
                      <a:moveTo>
                        <a:pt x="0" y="37"/>
                      </a:moveTo>
                      <a:cubicBezTo>
                        <a:pt x="59" y="37"/>
                        <a:pt x="59" y="37"/>
                        <a:pt x="59" y="37"/>
                      </a:cubicBezTo>
                      <a:cubicBezTo>
                        <a:pt x="58" y="25"/>
                        <a:pt x="58" y="13"/>
                        <a:pt x="57"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8" name="Freeform 25">
                  <a:extLst/>
                </p:cNvPr>
                <p:cNvSpPr>
                  <a:spLocks/>
                </p:cNvSpPr>
                <p:nvPr/>
              </p:nvSpPr>
              <p:spPr bwMode="auto">
                <a:xfrm>
                  <a:off x="1012073" y="836124"/>
                  <a:ext cx="173038" cy="161925"/>
                </a:xfrm>
                <a:custGeom>
                  <a:avLst/>
                  <a:gdLst>
                    <a:gd name="T0" fmla="*/ 46 w 46"/>
                    <a:gd name="T1" fmla="*/ 0 h 43"/>
                    <a:gd name="T2" fmla="*/ 6 w 46"/>
                    <a:gd name="T3" fmla="*/ 0 h 43"/>
                    <a:gd name="T4" fmla="*/ 0 w 46"/>
                    <a:gd name="T5" fmla="*/ 43 h 43"/>
                    <a:gd name="T6" fmla="*/ 46 w 46"/>
                    <a:gd name="T7" fmla="*/ 43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6" y="0"/>
                        <a:pt x="6" y="0"/>
                        <a:pt x="6" y="0"/>
                      </a:cubicBezTo>
                      <a:cubicBezTo>
                        <a:pt x="4" y="15"/>
                        <a:pt x="2" y="29"/>
                        <a:pt x="0" y="43"/>
                      </a:cubicBezTo>
                      <a:cubicBezTo>
                        <a:pt x="46" y="43"/>
                        <a:pt x="46" y="43"/>
                        <a:pt x="46" y="43"/>
                      </a:cubicBezTo>
                      <a:lnTo>
                        <a:pt x="4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9" name="Freeform 26">
                  <a:extLst/>
                </p:cNvPr>
                <p:cNvSpPr>
                  <a:spLocks/>
                </p:cNvSpPr>
                <p:nvPr/>
              </p:nvSpPr>
              <p:spPr bwMode="auto">
                <a:xfrm>
                  <a:off x="1069223" y="493224"/>
                  <a:ext cx="115888" cy="131763"/>
                </a:xfrm>
                <a:custGeom>
                  <a:avLst/>
                  <a:gdLst>
                    <a:gd name="T0" fmla="*/ 31 w 31"/>
                    <a:gd name="T1" fmla="*/ 0 h 35"/>
                    <a:gd name="T2" fmla="*/ 7 w 31"/>
                    <a:gd name="T3" fmla="*/ 0 h 35"/>
                    <a:gd name="T4" fmla="*/ 0 w 31"/>
                    <a:gd name="T5" fmla="*/ 35 h 35"/>
                    <a:gd name="T6" fmla="*/ 31 w 31"/>
                    <a:gd name="T7" fmla="*/ 35 h 35"/>
                    <a:gd name="T8" fmla="*/ 31 w 31"/>
                    <a:gd name="T9" fmla="*/ 0 h 35"/>
                  </a:gdLst>
                  <a:ahLst/>
                  <a:cxnLst>
                    <a:cxn ang="0">
                      <a:pos x="T0" y="T1"/>
                    </a:cxn>
                    <a:cxn ang="0">
                      <a:pos x="T2" y="T3"/>
                    </a:cxn>
                    <a:cxn ang="0">
                      <a:pos x="T4" y="T5"/>
                    </a:cxn>
                    <a:cxn ang="0">
                      <a:pos x="T6" y="T7"/>
                    </a:cxn>
                    <a:cxn ang="0">
                      <a:pos x="T8" y="T9"/>
                    </a:cxn>
                  </a:cxnLst>
                  <a:rect l="0" t="0" r="r" b="b"/>
                  <a:pathLst>
                    <a:path w="31" h="35">
                      <a:moveTo>
                        <a:pt x="31" y="0"/>
                      </a:moveTo>
                      <a:cubicBezTo>
                        <a:pt x="7" y="0"/>
                        <a:pt x="7" y="0"/>
                        <a:pt x="7" y="0"/>
                      </a:cubicBezTo>
                      <a:cubicBezTo>
                        <a:pt x="5" y="12"/>
                        <a:pt x="2" y="24"/>
                        <a:pt x="0" y="35"/>
                      </a:cubicBezTo>
                      <a:cubicBezTo>
                        <a:pt x="31" y="35"/>
                        <a:pt x="31" y="35"/>
                        <a:pt x="31" y="35"/>
                      </a:cubicBezTo>
                      <a:cubicBezTo>
                        <a:pt x="31" y="0"/>
                        <a:pt x="31" y="0"/>
                        <a:pt x="3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0" name="Freeform 27">
                  <a:extLst/>
                </p:cNvPr>
                <p:cNvSpPr>
                  <a:spLocks/>
                </p:cNvSpPr>
                <p:nvPr/>
              </p:nvSpPr>
              <p:spPr bwMode="auto">
                <a:xfrm>
                  <a:off x="993023" y="1039324"/>
                  <a:ext cx="192088" cy="139700"/>
                </a:xfrm>
                <a:custGeom>
                  <a:avLst/>
                  <a:gdLst>
                    <a:gd name="T0" fmla="*/ 51 w 51"/>
                    <a:gd name="T1" fmla="*/ 0 h 37"/>
                    <a:gd name="T2" fmla="*/ 4 w 51"/>
                    <a:gd name="T3" fmla="*/ 0 h 37"/>
                    <a:gd name="T4" fmla="*/ 0 w 51"/>
                    <a:gd name="T5" fmla="*/ 37 h 37"/>
                    <a:gd name="T6" fmla="*/ 51 w 51"/>
                    <a:gd name="T7" fmla="*/ 37 h 37"/>
                    <a:gd name="T8" fmla="*/ 51 w 51"/>
                    <a:gd name="T9" fmla="*/ 0 h 37"/>
                  </a:gdLst>
                  <a:ahLst/>
                  <a:cxnLst>
                    <a:cxn ang="0">
                      <a:pos x="T0" y="T1"/>
                    </a:cxn>
                    <a:cxn ang="0">
                      <a:pos x="T2" y="T3"/>
                    </a:cxn>
                    <a:cxn ang="0">
                      <a:pos x="T4" y="T5"/>
                    </a:cxn>
                    <a:cxn ang="0">
                      <a:pos x="T6" y="T7"/>
                    </a:cxn>
                    <a:cxn ang="0">
                      <a:pos x="T8" y="T9"/>
                    </a:cxn>
                  </a:cxnLst>
                  <a:rect l="0" t="0" r="r" b="b"/>
                  <a:pathLst>
                    <a:path w="51" h="37">
                      <a:moveTo>
                        <a:pt x="51" y="0"/>
                      </a:moveTo>
                      <a:cubicBezTo>
                        <a:pt x="4" y="0"/>
                        <a:pt x="4" y="0"/>
                        <a:pt x="4" y="0"/>
                      </a:cubicBezTo>
                      <a:cubicBezTo>
                        <a:pt x="2" y="13"/>
                        <a:pt x="1" y="25"/>
                        <a:pt x="0" y="37"/>
                      </a:cubicBezTo>
                      <a:cubicBezTo>
                        <a:pt x="51" y="37"/>
                        <a:pt x="51" y="37"/>
                        <a:pt x="51" y="37"/>
                      </a:cubicBezTo>
                      <a:lnTo>
                        <a:pt x="51"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1" name="Freeform 28">
                  <a:extLst/>
                </p:cNvPr>
                <p:cNvSpPr>
                  <a:spLocks/>
                </p:cNvSpPr>
                <p:nvPr/>
              </p:nvSpPr>
              <p:spPr bwMode="auto">
                <a:xfrm>
                  <a:off x="1220036" y="836124"/>
                  <a:ext cx="180975" cy="161925"/>
                </a:xfrm>
                <a:custGeom>
                  <a:avLst/>
                  <a:gdLst>
                    <a:gd name="T0" fmla="*/ 0 w 48"/>
                    <a:gd name="T1" fmla="*/ 43 h 43"/>
                    <a:gd name="T2" fmla="*/ 48 w 48"/>
                    <a:gd name="T3" fmla="*/ 43 h 43"/>
                    <a:gd name="T4" fmla="*/ 43 w 48"/>
                    <a:gd name="T5" fmla="*/ 0 h 43"/>
                    <a:gd name="T6" fmla="*/ 0 w 48"/>
                    <a:gd name="T7" fmla="*/ 0 h 43"/>
                    <a:gd name="T8" fmla="*/ 0 w 48"/>
                    <a:gd name="T9" fmla="*/ 43 h 43"/>
                  </a:gdLst>
                  <a:ahLst/>
                  <a:cxnLst>
                    <a:cxn ang="0">
                      <a:pos x="T0" y="T1"/>
                    </a:cxn>
                    <a:cxn ang="0">
                      <a:pos x="T2" y="T3"/>
                    </a:cxn>
                    <a:cxn ang="0">
                      <a:pos x="T4" y="T5"/>
                    </a:cxn>
                    <a:cxn ang="0">
                      <a:pos x="T6" y="T7"/>
                    </a:cxn>
                    <a:cxn ang="0">
                      <a:pos x="T8" y="T9"/>
                    </a:cxn>
                  </a:cxnLst>
                  <a:rect l="0" t="0" r="r" b="b"/>
                  <a:pathLst>
                    <a:path w="48" h="43">
                      <a:moveTo>
                        <a:pt x="0" y="43"/>
                      </a:moveTo>
                      <a:cubicBezTo>
                        <a:pt x="48" y="43"/>
                        <a:pt x="48" y="43"/>
                        <a:pt x="48" y="43"/>
                      </a:cubicBezTo>
                      <a:cubicBezTo>
                        <a:pt x="47" y="29"/>
                        <a:pt x="45" y="15"/>
                        <a:pt x="43" y="0"/>
                      </a:cubicBezTo>
                      <a:cubicBezTo>
                        <a:pt x="0" y="0"/>
                        <a:pt x="0" y="0"/>
                        <a:pt x="0" y="0"/>
                      </a:cubicBezTo>
                      <a:lnTo>
                        <a:pt x="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2" name="Freeform 29">
                  <a:extLst/>
                </p:cNvPr>
                <p:cNvSpPr>
                  <a:spLocks/>
                </p:cNvSpPr>
                <p:nvPr/>
              </p:nvSpPr>
              <p:spPr bwMode="auto">
                <a:xfrm>
                  <a:off x="1220036" y="493224"/>
                  <a:ext cx="123825" cy="131763"/>
                </a:xfrm>
                <a:custGeom>
                  <a:avLst/>
                  <a:gdLst>
                    <a:gd name="T0" fmla="*/ 33 w 33"/>
                    <a:gd name="T1" fmla="*/ 35 h 35"/>
                    <a:gd name="T2" fmla="*/ 26 w 33"/>
                    <a:gd name="T3" fmla="*/ 0 h 35"/>
                    <a:gd name="T4" fmla="*/ 0 w 33"/>
                    <a:gd name="T5" fmla="*/ 0 h 35"/>
                    <a:gd name="T6" fmla="*/ 0 w 33"/>
                    <a:gd name="T7" fmla="*/ 35 h 35"/>
                    <a:gd name="T8" fmla="*/ 33 w 33"/>
                    <a:gd name="T9" fmla="*/ 35 h 35"/>
                  </a:gdLst>
                  <a:ahLst/>
                  <a:cxnLst>
                    <a:cxn ang="0">
                      <a:pos x="T0" y="T1"/>
                    </a:cxn>
                    <a:cxn ang="0">
                      <a:pos x="T2" y="T3"/>
                    </a:cxn>
                    <a:cxn ang="0">
                      <a:pos x="T4" y="T5"/>
                    </a:cxn>
                    <a:cxn ang="0">
                      <a:pos x="T6" y="T7"/>
                    </a:cxn>
                    <a:cxn ang="0">
                      <a:pos x="T8" y="T9"/>
                    </a:cxn>
                  </a:cxnLst>
                  <a:rect l="0" t="0" r="r" b="b"/>
                  <a:pathLst>
                    <a:path w="33" h="35">
                      <a:moveTo>
                        <a:pt x="33" y="35"/>
                      </a:moveTo>
                      <a:cubicBezTo>
                        <a:pt x="31" y="24"/>
                        <a:pt x="29" y="12"/>
                        <a:pt x="26" y="0"/>
                      </a:cubicBezTo>
                      <a:cubicBezTo>
                        <a:pt x="0" y="0"/>
                        <a:pt x="0" y="0"/>
                        <a:pt x="0" y="0"/>
                      </a:cubicBezTo>
                      <a:cubicBezTo>
                        <a:pt x="0" y="35"/>
                        <a:pt x="0" y="35"/>
                        <a:pt x="0" y="35"/>
                      </a:cubicBezTo>
                      <a:lnTo>
                        <a:pt x="33"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3" name="Freeform 30">
                  <a:extLst/>
                </p:cNvPr>
                <p:cNvSpPr>
                  <a:spLocks/>
                </p:cNvSpPr>
                <p:nvPr/>
              </p:nvSpPr>
              <p:spPr bwMode="auto">
                <a:xfrm>
                  <a:off x="1220036" y="669436"/>
                  <a:ext cx="153988" cy="125413"/>
                </a:xfrm>
                <a:custGeom>
                  <a:avLst/>
                  <a:gdLst>
                    <a:gd name="T0" fmla="*/ 0 w 41"/>
                    <a:gd name="T1" fmla="*/ 33 h 33"/>
                    <a:gd name="T2" fmla="*/ 41 w 41"/>
                    <a:gd name="T3" fmla="*/ 33 h 33"/>
                    <a:gd name="T4" fmla="*/ 35 w 41"/>
                    <a:gd name="T5" fmla="*/ 0 h 33"/>
                    <a:gd name="T6" fmla="*/ 0 w 41"/>
                    <a:gd name="T7" fmla="*/ 0 h 33"/>
                    <a:gd name="T8" fmla="*/ 0 w 41"/>
                    <a:gd name="T9" fmla="*/ 33 h 33"/>
                  </a:gdLst>
                  <a:ahLst/>
                  <a:cxnLst>
                    <a:cxn ang="0">
                      <a:pos x="T0" y="T1"/>
                    </a:cxn>
                    <a:cxn ang="0">
                      <a:pos x="T2" y="T3"/>
                    </a:cxn>
                    <a:cxn ang="0">
                      <a:pos x="T4" y="T5"/>
                    </a:cxn>
                    <a:cxn ang="0">
                      <a:pos x="T6" y="T7"/>
                    </a:cxn>
                    <a:cxn ang="0">
                      <a:pos x="T8" y="T9"/>
                    </a:cxn>
                  </a:cxnLst>
                  <a:rect l="0" t="0" r="r" b="b"/>
                  <a:pathLst>
                    <a:path w="41" h="33">
                      <a:moveTo>
                        <a:pt x="0" y="33"/>
                      </a:moveTo>
                      <a:cubicBezTo>
                        <a:pt x="41" y="33"/>
                        <a:pt x="41" y="33"/>
                        <a:pt x="41" y="33"/>
                      </a:cubicBezTo>
                      <a:cubicBezTo>
                        <a:pt x="39" y="22"/>
                        <a:pt x="37" y="11"/>
                        <a:pt x="35" y="0"/>
                      </a:cubicBezTo>
                      <a:cubicBezTo>
                        <a:pt x="0" y="0"/>
                        <a:pt x="0" y="0"/>
                        <a:pt x="0" y="0"/>
                      </a:cubicBezTo>
                      <a:lnTo>
                        <a:pt x="0"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4" name="Freeform 31">
                  <a:extLst/>
                </p:cNvPr>
                <p:cNvSpPr>
                  <a:spLocks/>
                </p:cNvSpPr>
                <p:nvPr/>
              </p:nvSpPr>
              <p:spPr bwMode="auto">
                <a:xfrm>
                  <a:off x="1042236" y="669436"/>
                  <a:ext cx="142875" cy="125413"/>
                </a:xfrm>
                <a:custGeom>
                  <a:avLst/>
                  <a:gdLst>
                    <a:gd name="T0" fmla="*/ 38 w 38"/>
                    <a:gd name="T1" fmla="*/ 0 h 33"/>
                    <a:gd name="T2" fmla="*/ 5 w 38"/>
                    <a:gd name="T3" fmla="*/ 0 h 33"/>
                    <a:gd name="T4" fmla="*/ 0 w 38"/>
                    <a:gd name="T5" fmla="*/ 33 h 33"/>
                    <a:gd name="T6" fmla="*/ 38 w 38"/>
                    <a:gd name="T7" fmla="*/ 33 h 33"/>
                    <a:gd name="T8" fmla="*/ 38 w 38"/>
                    <a:gd name="T9" fmla="*/ 0 h 33"/>
                  </a:gdLst>
                  <a:ahLst/>
                  <a:cxnLst>
                    <a:cxn ang="0">
                      <a:pos x="T0" y="T1"/>
                    </a:cxn>
                    <a:cxn ang="0">
                      <a:pos x="T2" y="T3"/>
                    </a:cxn>
                    <a:cxn ang="0">
                      <a:pos x="T4" y="T5"/>
                    </a:cxn>
                    <a:cxn ang="0">
                      <a:pos x="T6" y="T7"/>
                    </a:cxn>
                    <a:cxn ang="0">
                      <a:pos x="T8" y="T9"/>
                    </a:cxn>
                  </a:cxnLst>
                  <a:rect l="0" t="0" r="r" b="b"/>
                  <a:pathLst>
                    <a:path w="38" h="33">
                      <a:moveTo>
                        <a:pt x="38" y="0"/>
                      </a:moveTo>
                      <a:cubicBezTo>
                        <a:pt x="5" y="0"/>
                        <a:pt x="5" y="0"/>
                        <a:pt x="5" y="0"/>
                      </a:cubicBezTo>
                      <a:cubicBezTo>
                        <a:pt x="3" y="11"/>
                        <a:pt x="1" y="22"/>
                        <a:pt x="0" y="33"/>
                      </a:cubicBezTo>
                      <a:cubicBezTo>
                        <a:pt x="38" y="33"/>
                        <a:pt x="38" y="33"/>
                        <a:pt x="38" y="33"/>
                      </a:cubicBezTo>
                      <a:lnTo>
                        <a:pt x="3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5" name="Freeform 32">
                  <a:extLst/>
                </p:cNvPr>
                <p:cNvSpPr>
                  <a:spLocks/>
                </p:cNvSpPr>
                <p:nvPr/>
              </p:nvSpPr>
              <p:spPr bwMode="auto">
                <a:xfrm>
                  <a:off x="970798" y="1563200"/>
                  <a:ext cx="214313" cy="146050"/>
                </a:xfrm>
                <a:custGeom>
                  <a:avLst/>
                  <a:gdLst>
                    <a:gd name="T0" fmla="*/ 57 w 57"/>
                    <a:gd name="T1" fmla="*/ 0 h 39"/>
                    <a:gd name="T2" fmla="*/ 0 w 57"/>
                    <a:gd name="T3" fmla="*/ 0 h 39"/>
                    <a:gd name="T4" fmla="*/ 0 w 57"/>
                    <a:gd name="T5" fmla="*/ 39 h 39"/>
                    <a:gd name="T6" fmla="*/ 57 w 57"/>
                    <a:gd name="T7" fmla="*/ 39 h 39"/>
                    <a:gd name="T8" fmla="*/ 57 w 57"/>
                    <a:gd name="T9" fmla="*/ 0 h 39"/>
                  </a:gdLst>
                  <a:ahLst/>
                  <a:cxnLst>
                    <a:cxn ang="0">
                      <a:pos x="T0" y="T1"/>
                    </a:cxn>
                    <a:cxn ang="0">
                      <a:pos x="T2" y="T3"/>
                    </a:cxn>
                    <a:cxn ang="0">
                      <a:pos x="T4" y="T5"/>
                    </a:cxn>
                    <a:cxn ang="0">
                      <a:pos x="T6" y="T7"/>
                    </a:cxn>
                    <a:cxn ang="0">
                      <a:pos x="T8" y="T9"/>
                    </a:cxn>
                  </a:cxnLst>
                  <a:rect l="0" t="0" r="r" b="b"/>
                  <a:pathLst>
                    <a:path w="57" h="39">
                      <a:moveTo>
                        <a:pt x="57" y="0"/>
                      </a:moveTo>
                      <a:cubicBezTo>
                        <a:pt x="0" y="0"/>
                        <a:pt x="0" y="0"/>
                        <a:pt x="0" y="0"/>
                      </a:cubicBezTo>
                      <a:cubicBezTo>
                        <a:pt x="0" y="14"/>
                        <a:pt x="0" y="27"/>
                        <a:pt x="0" y="39"/>
                      </a:cubicBezTo>
                      <a:cubicBezTo>
                        <a:pt x="57" y="39"/>
                        <a:pt x="57" y="39"/>
                        <a:pt x="57" y="39"/>
                      </a:cubicBezTo>
                      <a:lnTo>
                        <a:pt x="57"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6" name="Freeform 33">
                  <a:extLst/>
                </p:cNvPr>
                <p:cNvSpPr>
                  <a:spLocks/>
                </p:cNvSpPr>
                <p:nvPr/>
              </p:nvSpPr>
              <p:spPr bwMode="auto">
                <a:xfrm>
                  <a:off x="981910" y="1220299"/>
                  <a:ext cx="203200" cy="120650"/>
                </a:xfrm>
                <a:custGeom>
                  <a:avLst/>
                  <a:gdLst>
                    <a:gd name="T0" fmla="*/ 54 w 54"/>
                    <a:gd name="T1" fmla="*/ 0 h 32"/>
                    <a:gd name="T2" fmla="*/ 2 w 54"/>
                    <a:gd name="T3" fmla="*/ 0 h 32"/>
                    <a:gd name="T4" fmla="*/ 0 w 54"/>
                    <a:gd name="T5" fmla="*/ 32 h 32"/>
                    <a:gd name="T6" fmla="*/ 54 w 54"/>
                    <a:gd name="T7" fmla="*/ 32 h 32"/>
                    <a:gd name="T8" fmla="*/ 54 w 54"/>
                    <a:gd name="T9" fmla="*/ 0 h 32"/>
                  </a:gdLst>
                  <a:ahLst/>
                  <a:cxnLst>
                    <a:cxn ang="0">
                      <a:pos x="T0" y="T1"/>
                    </a:cxn>
                    <a:cxn ang="0">
                      <a:pos x="T2" y="T3"/>
                    </a:cxn>
                    <a:cxn ang="0">
                      <a:pos x="T4" y="T5"/>
                    </a:cxn>
                    <a:cxn ang="0">
                      <a:pos x="T6" y="T7"/>
                    </a:cxn>
                    <a:cxn ang="0">
                      <a:pos x="T8" y="T9"/>
                    </a:cxn>
                  </a:cxnLst>
                  <a:rect l="0" t="0" r="r" b="b"/>
                  <a:pathLst>
                    <a:path w="54" h="32">
                      <a:moveTo>
                        <a:pt x="54" y="0"/>
                      </a:moveTo>
                      <a:cubicBezTo>
                        <a:pt x="2" y="0"/>
                        <a:pt x="2" y="0"/>
                        <a:pt x="2" y="0"/>
                      </a:cubicBezTo>
                      <a:cubicBezTo>
                        <a:pt x="1" y="11"/>
                        <a:pt x="0" y="21"/>
                        <a:pt x="0" y="32"/>
                      </a:cubicBezTo>
                      <a:cubicBezTo>
                        <a:pt x="54" y="32"/>
                        <a:pt x="54" y="32"/>
                        <a:pt x="54" y="32"/>
                      </a:cubicBezTo>
                      <a:cubicBezTo>
                        <a:pt x="54" y="0"/>
                        <a:pt x="54" y="0"/>
                        <a:pt x="54"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7" name="Freeform 34">
                  <a:extLst/>
                </p:cNvPr>
                <p:cNvSpPr>
                  <a:spLocks/>
                </p:cNvSpPr>
                <p:nvPr/>
              </p:nvSpPr>
              <p:spPr bwMode="auto">
                <a:xfrm>
                  <a:off x="973973" y="1382225"/>
                  <a:ext cx="211138" cy="139700"/>
                </a:xfrm>
                <a:custGeom>
                  <a:avLst/>
                  <a:gdLst>
                    <a:gd name="T0" fmla="*/ 56 w 56"/>
                    <a:gd name="T1" fmla="*/ 0 h 37"/>
                    <a:gd name="T2" fmla="*/ 1 w 56"/>
                    <a:gd name="T3" fmla="*/ 0 h 37"/>
                    <a:gd name="T4" fmla="*/ 0 w 56"/>
                    <a:gd name="T5" fmla="*/ 37 h 37"/>
                    <a:gd name="T6" fmla="*/ 56 w 56"/>
                    <a:gd name="T7" fmla="*/ 37 h 37"/>
                    <a:gd name="T8" fmla="*/ 56 w 56"/>
                    <a:gd name="T9" fmla="*/ 0 h 37"/>
                  </a:gdLst>
                  <a:ahLst/>
                  <a:cxnLst>
                    <a:cxn ang="0">
                      <a:pos x="T0" y="T1"/>
                    </a:cxn>
                    <a:cxn ang="0">
                      <a:pos x="T2" y="T3"/>
                    </a:cxn>
                    <a:cxn ang="0">
                      <a:pos x="T4" y="T5"/>
                    </a:cxn>
                    <a:cxn ang="0">
                      <a:pos x="T6" y="T7"/>
                    </a:cxn>
                    <a:cxn ang="0">
                      <a:pos x="T8" y="T9"/>
                    </a:cxn>
                  </a:cxnLst>
                  <a:rect l="0" t="0" r="r" b="b"/>
                  <a:pathLst>
                    <a:path w="56" h="37">
                      <a:moveTo>
                        <a:pt x="56" y="0"/>
                      </a:moveTo>
                      <a:cubicBezTo>
                        <a:pt x="1" y="0"/>
                        <a:pt x="1" y="0"/>
                        <a:pt x="1" y="0"/>
                      </a:cubicBezTo>
                      <a:cubicBezTo>
                        <a:pt x="0" y="13"/>
                        <a:pt x="0" y="25"/>
                        <a:pt x="0" y="37"/>
                      </a:cubicBezTo>
                      <a:cubicBezTo>
                        <a:pt x="56" y="37"/>
                        <a:pt x="56" y="37"/>
                        <a:pt x="56" y="37"/>
                      </a:cubicBezTo>
                      <a:cubicBezTo>
                        <a:pt x="56" y="0"/>
                        <a:pt x="56" y="0"/>
                        <a:pt x="56"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8" name="Freeform 35">
                  <a:extLst/>
                </p:cNvPr>
                <p:cNvSpPr>
                  <a:spLocks/>
                </p:cNvSpPr>
                <p:nvPr/>
              </p:nvSpPr>
              <p:spPr bwMode="auto">
                <a:xfrm>
                  <a:off x="853323" y="1382225"/>
                  <a:ext cx="90488" cy="139700"/>
                </a:xfrm>
                <a:custGeom>
                  <a:avLst/>
                  <a:gdLst>
                    <a:gd name="T0" fmla="*/ 2 w 24"/>
                    <a:gd name="T1" fmla="*/ 0 h 37"/>
                    <a:gd name="T2" fmla="*/ 0 w 24"/>
                    <a:gd name="T3" fmla="*/ 37 h 37"/>
                    <a:gd name="T4" fmla="*/ 22 w 24"/>
                    <a:gd name="T5" fmla="*/ 37 h 37"/>
                    <a:gd name="T6" fmla="*/ 24 w 24"/>
                    <a:gd name="T7" fmla="*/ 0 h 37"/>
                    <a:gd name="T8" fmla="*/ 2 w 24"/>
                    <a:gd name="T9" fmla="*/ 0 h 37"/>
                  </a:gdLst>
                  <a:ahLst/>
                  <a:cxnLst>
                    <a:cxn ang="0">
                      <a:pos x="T0" y="T1"/>
                    </a:cxn>
                    <a:cxn ang="0">
                      <a:pos x="T2" y="T3"/>
                    </a:cxn>
                    <a:cxn ang="0">
                      <a:pos x="T4" y="T5"/>
                    </a:cxn>
                    <a:cxn ang="0">
                      <a:pos x="T6" y="T7"/>
                    </a:cxn>
                    <a:cxn ang="0">
                      <a:pos x="T8" y="T9"/>
                    </a:cxn>
                  </a:cxnLst>
                  <a:rect l="0" t="0" r="r" b="b"/>
                  <a:pathLst>
                    <a:path w="24" h="37">
                      <a:moveTo>
                        <a:pt x="2" y="0"/>
                      </a:moveTo>
                      <a:cubicBezTo>
                        <a:pt x="1" y="13"/>
                        <a:pt x="1" y="25"/>
                        <a:pt x="0" y="37"/>
                      </a:cubicBezTo>
                      <a:cubicBezTo>
                        <a:pt x="22" y="37"/>
                        <a:pt x="22" y="37"/>
                        <a:pt x="22" y="37"/>
                      </a:cubicBezTo>
                      <a:cubicBezTo>
                        <a:pt x="22" y="25"/>
                        <a:pt x="23" y="13"/>
                        <a:pt x="24" y="0"/>
                      </a:cubicBezTo>
                      <a:lnTo>
                        <a:pt x="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9" name="Freeform 36">
                  <a:extLst/>
                </p:cNvPr>
                <p:cNvSpPr>
                  <a:spLocks/>
                </p:cNvSpPr>
                <p:nvPr/>
              </p:nvSpPr>
              <p:spPr bwMode="auto">
                <a:xfrm>
                  <a:off x="1472449" y="1382225"/>
                  <a:ext cx="79375" cy="139700"/>
                </a:xfrm>
                <a:custGeom>
                  <a:avLst/>
                  <a:gdLst>
                    <a:gd name="T0" fmla="*/ 21 w 21"/>
                    <a:gd name="T1" fmla="*/ 37 h 37"/>
                    <a:gd name="T2" fmla="*/ 18 w 21"/>
                    <a:gd name="T3" fmla="*/ 0 h 37"/>
                    <a:gd name="T4" fmla="*/ 0 w 21"/>
                    <a:gd name="T5" fmla="*/ 0 h 37"/>
                    <a:gd name="T6" fmla="*/ 1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20" y="25"/>
                        <a:pt x="19" y="13"/>
                        <a:pt x="18" y="0"/>
                      </a:cubicBezTo>
                      <a:cubicBezTo>
                        <a:pt x="0" y="0"/>
                        <a:pt x="0" y="0"/>
                        <a:pt x="0" y="0"/>
                      </a:cubicBezTo>
                      <a:cubicBezTo>
                        <a:pt x="0" y="13"/>
                        <a:pt x="1" y="25"/>
                        <a:pt x="1"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0" name="Freeform 37">
                  <a:extLst/>
                </p:cNvPr>
                <p:cNvSpPr>
                  <a:spLocks/>
                </p:cNvSpPr>
                <p:nvPr/>
              </p:nvSpPr>
              <p:spPr bwMode="auto">
                <a:xfrm>
                  <a:off x="1461336" y="1220299"/>
                  <a:ext cx="76200" cy="120650"/>
                </a:xfrm>
                <a:custGeom>
                  <a:avLst/>
                  <a:gdLst>
                    <a:gd name="T0" fmla="*/ 20 w 20"/>
                    <a:gd name="T1" fmla="*/ 32 h 32"/>
                    <a:gd name="T2" fmla="*/ 17 w 20"/>
                    <a:gd name="T3" fmla="*/ 0 h 32"/>
                    <a:gd name="T4" fmla="*/ 0 w 20"/>
                    <a:gd name="T5" fmla="*/ 0 h 32"/>
                    <a:gd name="T6" fmla="*/ 2 w 20"/>
                    <a:gd name="T7" fmla="*/ 32 h 32"/>
                    <a:gd name="T8" fmla="*/ 20 w 20"/>
                    <a:gd name="T9" fmla="*/ 32 h 32"/>
                  </a:gdLst>
                  <a:ahLst/>
                  <a:cxnLst>
                    <a:cxn ang="0">
                      <a:pos x="T0" y="T1"/>
                    </a:cxn>
                    <a:cxn ang="0">
                      <a:pos x="T2" y="T3"/>
                    </a:cxn>
                    <a:cxn ang="0">
                      <a:pos x="T4" y="T5"/>
                    </a:cxn>
                    <a:cxn ang="0">
                      <a:pos x="T6" y="T7"/>
                    </a:cxn>
                    <a:cxn ang="0">
                      <a:pos x="T8" y="T9"/>
                    </a:cxn>
                  </a:cxnLst>
                  <a:rect l="0" t="0" r="r" b="b"/>
                  <a:pathLst>
                    <a:path w="20" h="32">
                      <a:moveTo>
                        <a:pt x="20" y="32"/>
                      </a:moveTo>
                      <a:cubicBezTo>
                        <a:pt x="19" y="21"/>
                        <a:pt x="18" y="11"/>
                        <a:pt x="17" y="0"/>
                      </a:cubicBezTo>
                      <a:cubicBezTo>
                        <a:pt x="0" y="0"/>
                        <a:pt x="0" y="0"/>
                        <a:pt x="0" y="0"/>
                      </a:cubicBezTo>
                      <a:cubicBezTo>
                        <a:pt x="1" y="11"/>
                        <a:pt x="1" y="21"/>
                        <a:pt x="2" y="32"/>
                      </a:cubicBezTo>
                      <a:lnTo>
                        <a:pt x="2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1" name="Freeform 38">
                  <a:extLst/>
                </p:cNvPr>
                <p:cNvSpPr>
                  <a:spLocks/>
                </p:cNvSpPr>
                <p:nvPr/>
              </p:nvSpPr>
              <p:spPr bwMode="auto">
                <a:xfrm>
                  <a:off x="1058111" y="451949"/>
                  <a:ext cx="47625" cy="41275"/>
                </a:xfrm>
                <a:custGeom>
                  <a:avLst/>
                  <a:gdLst>
                    <a:gd name="T0" fmla="*/ 13 w 13"/>
                    <a:gd name="T1" fmla="*/ 0 h 11"/>
                    <a:gd name="T2" fmla="*/ 3 w 13"/>
                    <a:gd name="T3" fmla="*/ 0 h 11"/>
                    <a:gd name="T4" fmla="*/ 0 w 13"/>
                    <a:gd name="T5" fmla="*/ 11 h 11"/>
                    <a:gd name="T6" fmla="*/ 10 w 13"/>
                    <a:gd name="T7" fmla="*/ 11 h 11"/>
                    <a:gd name="T8" fmla="*/ 13 w 13"/>
                    <a:gd name="T9" fmla="*/ 0 h 11"/>
                  </a:gdLst>
                  <a:ahLst/>
                  <a:cxnLst>
                    <a:cxn ang="0">
                      <a:pos x="T0" y="T1"/>
                    </a:cxn>
                    <a:cxn ang="0">
                      <a:pos x="T2" y="T3"/>
                    </a:cxn>
                    <a:cxn ang="0">
                      <a:pos x="T4" y="T5"/>
                    </a:cxn>
                    <a:cxn ang="0">
                      <a:pos x="T6" y="T7"/>
                    </a:cxn>
                    <a:cxn ang="0">
                      <a:pos x="T8" y="T9"/>
                    </a:cxn>
                  </a:cxnLst>
                  <a:rect l="0" t="0" r="r" b="b"/>
                  <a:pathLst>
                    <a:path w="13" h="11">
                      <a:moveTo>
                        <a:pt x="13" y="0"/>
                      </a:moveTo>
                      <a:cubicBezTo>
                        <a:pt x="3" y="0"/>
                        <a:pt x="3" y="0"/>
                        <a:pt x="3" y="0"/>
                      </a:cubicBezTo>
                      <a:cubicBezTo>
                        <a:pt x="2" y="4"/>
                        <a:pt x="1" y="8"/>
                        <a:pt x="0" y="11"/>
                      </a:cubicBezTo>
                      <a:cubicBezTo>
                        <a:pt x="10" y="11"/>
                        <a:pt x="10" y="11"/>
                        <a:pt x="10" y="11"/>
                      </a:cubicBezTo>
                      <a:cubicBezTo>
                        <a:pt x="11" y="8"/>
                        <a:pt x="12" y="4"/>
                        <a:pt x="13"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2" name="Freeform 39">
                  <a:extLst/>
                </p:cNvPr>
                <p:cNvSpPr>
                  <a:spLocks/>
                </p:cNvSpPr>
                <p:nvPr/>
              </p:nvSpPr>
              <p:spPr bwMode="auto">
                <a:xfrm>
                  <a:off x="1310523" y="451949"/>
                  <a:ext cx="44450" cy="41275"/>
                </a:xfrm>
                <a:custGeom>
                  <a:avLst/>
                  <a:gdLst>
                    <a:gd name="T0" fmla="*/ 12 w 12"/>
                    <a:gd name="T1" fmla="*/ 11 h 11"/>
                    <a:gd name="T2" fmla="*/ 11 w 12"/>
                    <a:gd name="T3" fmla="*/ 5 h 11"/>
                    <a:gd name="T4" fmla="*/ 9 w 12"/>
                    <a:gd name="T5" fmla="*/ 0 h 11"/>
                    <a:gd name="T6" fmla="*/ 0 w 12"/>
                    <a:gd name="T7" fmla="*/ 0 h 11"/>
                    <a:gd name="T8" fmla="*/ 2 w 12"/>
                    <a:gd name="T9" fmla="*/ 11 h 11"/>
                    <a:gd name="T10" fmla="*/ 12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12" y="11"/>
                      </a:moveTo>
                      <a:cubicBezTo>
                        <a:pt x="12" y="9"/>
                        <a:pt x="11" y="7"/>
                        <a:pt x="11" y="5"/>
                      </a:cubicBezTo>
                      <a:cubicBezTo>
                        <a:pt x="10" y="3"/>
                        <a:pt x="9" y="2"/>
                        <a:pt x="9" y="0"/>
                      </a:cubicBezTo>
                      <a:cubicBezTo>
                        <a:pt x="0" y="0"/>
                        <a:pt x="0" y="0"/>
                        <a:pt x="0" y="0"/>
                      </a:cubicBezTo>
                      <a:cubicBezTo>
                        <a:pt x="1" y="4"/>
                        <a:pt x="1" y="8"/>
                        <a:pt x="2" y="11"/>
                      </a:cubicBezTo>
                      <a:lnTo>
                        <a:pt x="12" y="11"/>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3" name="Rectangle 40">
                  <a:extLst/>
                </p:cNvPr>
                <p:cNvSpPr>
                  <a:spLocks noChangeArrowheads="1"/>
                </p:cNvSpPr>
                <p:nvPr/>
              </p:nvSpPr>
              <p:spPr bwMode="auto">
                <a:xfrm>
                  <a:off x="1185111" y="4519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4" name="Freeform 41">
                  <a:extLst/>
                </p:cNvPr>
                <p:cNvSpPr>
                  <a:spLocks/>
                </p:cNvSpPr>
                <p:nvPr/>
              </p:nvSpPr>
              <p:spPr bwMode="auto">
                <a:xfrm>
                  <a:off x="1023185" y="624986"/>
                  <a:ext cx="46038" cy="44450"/>
                </a:xfrm>
                <a:custGeom>
                  <a:avLst/>
                  <a:gdLst>
                    <a:gd name="T0" fmla="*/ 12 w 12"/>
                    <a:gd name="T1" fmla="*/ 0 h 12"/>
                    <a:gd name="T2" fmla="*/ 2 w 12"/>
                    <a:gd name="T3" fmla="*/ 0 h 12"/>
                    <a:gd name="T4" fmla="*/ 0 w 12"/>
                    <a:gd name="T5" fmla="*/ 12 h 12"/>
                    <a:gd name="T6" fmla="*/ 10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2" y="0"/>
                        <a:pt x="2" y="0"/>
                        <a:pt x="2" y="0"/>
                      </a:cubicBezTo>
                      <a:cubicBezTo>
                        <a:pt x="2" y="4"/>
                        <a:pt x="1" y="8"/>
                        <a:pt x="0" y="12"/>
                      </a:cubicBezTo>
                      <a:cubicBezTo>
                        <a:pt x="10" y="12"/>
                        <a:pt x="10" y="12"/>
                        <a:pt x="10" y="12"/>
                      </a:cubicBezTo>
                      <a:cubicBezTo>
                        <a:pt x="11" y="8"/>
                        <a:pt x="12"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5" name="Freeform 42">
                  <a:extLst/>
                </p:cNvPr>
                <p:cNvSpPr>
                  <a:spLocks/>
                </p:cNvSpPr>
                <p:nvPr/>
              </p:nvSpPr>
              <p:spPr bwMode="auto">
                <a:xfrm>
                  <a:off x="1343861" y="624986"/>
                  <a:ext cx="46038" cy="44450"/>
                </a:xfrm>
                <a:custGeom>
                  <a:avLst/>
                  <a:gdLst>
                    <a:gd name="T0" fmla="*/ 2 w 12"/>
                    <a:gd name="T1" fmla="*/ 12 h 12"/>
                    <a:gd name="T2" fmla="*/ 12 w 12"/>
                    <a:gd name="T3" fmla="*/ 12 h 12"/>
                    <a:gd name="T4" fmla="*/ 10 w 12"/>
                    <a:gd name="T5" fmla="*/ 0 h 12"/>
                    <a:gd name="T6" fmla="*/ 0 w 12"/>
                    <a:gd name="T7" fmla="*/ 0 h 12"/>
                    <a:gd name="T8" fmla="*/ 2 w 12"/>
                    <a:gd name="T9" fmla="*/ 12 h 12"/>
                  </a:gdLst>
                  <a:ahLst/>
                  <a:cxnLst>
                    <a:cxn ang="0">
                      <a:pos x="T0" y="T1"/>
                    </a:cxn>
                    <a:cxn ang="0">
                      <a:pos x="T2" y="T3"/>
                    </a:cxn>
                    <a:cxn ang="0">
                      <a:pos x="T4" y="T5"/>
                    </a:cxn>
                    <a:cxn ang="0">
                      <a:pos x="T6" y="T7"/>
                    </a:cxn>
                    <a:cxn ang="0">
                      <a:pos x="T8" y="T9"/>
                    </a:cxn>
                  </a:cxnLst>
                  <a:rect l="0" t="0" r="r" b="b"/>
                  <a:pathLst>
                    <a:path w="12" h="12">
                      <a:moveTo>
                        <a:pt x="2" y="12"/>
                      </a:moveTo>
                      <a:cubicBezTo>
                        <a:pt x="12" y="12"/>
                        <a:pt x="12" y="12"/>
                        <a:pt x="12" y="12"/>
                      </a:cubicBezTo>
                      <a:cubicBezTo>
                        <a:pt x="11" y="8"/>
                        <a:pt x="11" y="4"/>
                        <a:pt x="10" y="0"/>
                      </a:cubicBezTo>
                      <a:cubicBezTo>
                        <a:pt x="0" y="0"/>
                        <a:pt x="0" y="0"/>
                        <a:pt x="0" y="0"/>
                      </a:cubicBezTo>
                      <a:cubicBezTo>
                        <a:pt x="1" y="4"/>
                        <a:pt x="2" y="8"/>
                        <a:pt x="2" y="12"/>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6" name="Rectangle 43">
                  <a:extLst/>
                </p:cNvPr>
                <p:cNvSpPr>
                  <a:spLocks noChangeArrowheads="1"/>
                </p:cNvSpPr>
                <p:nvPr/>
              </p:nvSpPr>
              <p:spPr bwMode="auto">
                <a:xfrm>
                  <a:off x="1185111" y="624986"/>
                  <a:ext cx="34925" cy="44450"/>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7" name="Freeform 44">
                  <a:extLst/>
                </p:cNvPr>
                <p:cNvSpPr>
                  <a:spLocks/>
                </p:cNvSpPr>
                <p:nvPr/>
              </p:nvSpPr>
              <p:spPr bwMode="auto">
                <a:xfrm>
                  <a:off x="996198" y="794849"/>
                  <a:ext cx="46038" cy="41275"/>
                </a:xfrm>
                <a:custGeom>
                  <a:avLst/>
                  <a:gdLst>
                    <a:gd name="T0" fmla="*/ 12 w 12"/>
                    <a:gd name="T1" fmla="*/ 0 h 11"/>
                    <a:gd name="T2" fmla="*/ 2 w 12"/>
                    <a:gd name="T3" fmla="*/ 0 h 11"/>
                    <a:gd name="T4" fmla="*/ 0 w 12"/>
                    <a:gd name="T5" fmla="*/ 11 h 11"/>
                    <a:gd name="T6" fmla="*/ 10 w 12"/>
                    <a:gd name="T7" fmla="*/ 1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cubicBezTo>
                        <a:pt x="2" y="0"/>
                        <a:pt x="2" y="0"/>
                        <a:pt x="2" y="0"/>
                      </a:cubicBezTo>
                      <a:cubicBezTo>
                        <a:pt x="1" y="4"/>
                        <a:pt x="1" y="7"/>
                        <a:pt x="0" y="11"/>
                      </a:cubicBezTo>
                      <a:cubicBezTo>
                        <a:pt x="10" y="11"/>
                        <a:pt x="10" y="11"/>
                        <a:pt x="10" y="11"/>
                      </a:cubicBezTo>
                      <a:cubicBezTo>
                        <a:pt x="10" y="7"/>
                        <a:pt x="11"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8" name="Freeform 45">
                  <a:extLst/>
                </p:cNvPr>
                <p:cNvSpPr>
                  <a:spLocks/>
                </p:cNvSpPr>
                <p:nvPr/>
              </p:nvSpPr>
              <p:spPr bwMode="auto">
                <a:xfrm>
                  <a:off x="1374024" y="794849"/>
                  <a:ext cx="42863" cy="41275"/>
                </a:xfrm>
                <a:custGeom>
                  <a:avLst/>
                  <a:gdLst>
                    <a:gd name="T0" fmla="*/ 2 w 11"/>
                    <a:gd name="T1" fmla="*/ 11 h 11"/>
                    <a:gd name="T2" fmla="*/ 11 w 11"/>
                    <a:gd name="T3" fmla="*/ 11 h 11"/>
                    <a:gd name="T4" fmla="*/ 9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4"/>
                        <a:pt x="9" y="0"/>
                      </a:cubicBezTo>
                      <a:cubicBezTo>
                        <a:pt x="0" y="0"/>
                        <a:pt x="0" y="0"/>
                        <a:pt x="0" y="0"/>
                      </a:cubicBezTo>
                      <a:cubicBezTo>
                        <a:pt x="0" y="4"/>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9" name="Rectangle 46">
                  <a:extLst/>
                </p:cNvPr>
                <p:cNvSpPr>
                  <a:spLocks noChangeArrowheads="1"/>
                </p:cNvSpPr>
                <p:nvPr/>
              </p:nvSpPr>
              <p:spPr bwMode="auto">
                <a:xfrm>
                  <a:off x="1185111" y="7948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0" name="Freeform 47">
                  <a:extLst/>
                </p:cNvPr>
                <p:cNvSpPr>
                  <a:spLocks/>
                </p:cNvSpPr>
                <p:nvPr/>
              </p:nvSpPr>
              <p:spPr bwMode="auto">
                <a:xfrm>
                  <a:off x="970798" y="998049"/>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3"/>
                        <a:pt x="1" y="7"/>
                        <a:pt x="0" y="11"/>
                      </a:cubicBezTo>
                      <a:cubicBezTo>
                        <a:pt x="10" y="11"/>
                        <a:pt x="10" y="11"/>
                        <a:pt x="10" y="11"/>
                      </a:cubicBezTo>
                      <a:cubicBezTo>
                        <a:pt x="10" y="7"/>
                        <a:pt x="11" y="3"/>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1" name="Freeform 48">
                  <a:extLst/>
                </p:cNvPr>
                <p:cNvSpPr>
                  <a:spLocks/>
                </p:cNvSpPr>
                <p:nvPr/>
              </p:nvSpPr>
              <p:spPr bwMode="auto">
                <a:xfrm>
                  <a:off x="1401011" y="998049"/>
                  <a:ext cx="41275" cy="41275"/>
                </a:xfrm>
                <a:custGeom>
                  <a:avLst/>
                  <a:gdLst>
                    <a:gd name="T0" fmla="*/ 2 w 11"/>
                    <a:gd name="T1" fmla="*/ 11 h 11"/>
                    <a:gd name="T2" fmla="*/ 11 w 11"/>
                    <a:gd name="T3" fmla="*/ 11 h 11"/>
                    <a:gd name="T4" fmla="*/ 10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3"/>
                        <a:pt x="10" y="0"/>
                      </a:cubicBezTo>
                      <a:cubicBezTo>
                        <a:pt x="0" y="0"/>
                        <a:pt x="0" y="0"/>
                        <a:pt x="0" y="0"/>
                      </a:cubicBezTo>
                      <a:cubicBezTo>
                        <a:pt x="1" y="3"/>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2" name="Rectangle 49">
                  <a:extLst/>
                </p:cNvPr>
                <p:cNvSpPr>
                  <a:spLocks noChangeArrowheads="1"/>
                </p:cNvSpPr>
                <p:nvPr/>
              </p:nvSpPr>
              <p:spPr bwMode="auto">
                <a:xfrm>
                  <a:off x="1185111" y="9980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3" name="Freeform 50">
                  <a:extLst/>
                </p:cNvPr>
                <p:cNvSpPr>
                  <a:spLocks/>
                </p:cNvSpPr>
                <p:nvPr/>
              </p:nvSpPr>
              <p:spPr bwMode="auto">
                <a:xfrm>
                  <a:off x="951748" y="1179024"/>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4"/>
                        <a:pt x="1" y="7"/>
                        <a:pt x="0" y="11"/>
                      </a:cubicBezTo>
                      <a:cubicBezTo>
                        <a:pt x="10" y="11"/>
                        <a:pt x="10" y="11"/>
                        <a:pt x="10" y="11"/>
                      </a:cubicBezTo>
                      <a:cubicBezTo>
                        <a:pt x="10" y="7"/>
                        <a:pt x="11" y="4"/>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4" name="Freeform 51">
                  <a:extLst/>
                </p:cNvPr>
                <p:cNvSpPr>
                  <a:spLocks/>
                </p:cNvSpPr>
                <p:nvPr/>
              </p:nvSpPr>
              <p:spPr bwMode="auto">
                <a:xfrm>
                  <a:off x="1420061" y="1179024"/>
                  <a:ext cx="41275" cy="41275"/>
                </a:xfrm>
                <a:custGeom>
                  <a:avLst/>
                  <a:gdLst>
                    <a:gd name="T0" fmla="*/ 1 w 11"/>
                    <a:gd name="T1" fmla="*/ 11 h 11"/>
                    <a:gd name="T2" fmla="*/ 11 w 11"/>
                    <a:gd name="T3" fmla="*/ 11 h 11"/>
                    <a:gd name="T4" fmla="*/ 10 w 11"/>
                    <a:gd name="T5" fmla="*/ 0 h 11"/>
                    <a:gd name="T6" fmla="*/ 0 w 11"/>
                    <a:gd name="T7" fmla="*/ 0 h 11"/>
                    <a:gd name="T8" fmla="*/ 1 w 11"/>
                    <a:gd name="T9" fmla="*/ 11 h 11"/>
                  </a:gdLst>
                  <a:ahLst/>
                  <a:cxnLst>
                    <a:cxn ang="0">
                      <a:pos x="T0" y="T1"/>
                    </a:cxn>
                    <a:cxn ang="0">
                      <a:pos x="T2" y="T3"/>
                    </a:cxn>
                    <a:cxn ang="0">
                      <a:pos x="T4" y="T5"/>
                    </a:cxn>
                    <a:cxn ang="0">
                      <a:pos x="T6" y="T7"/>
                    </a:cxn>
                    <a:cxn ang="0">
                      <a:pos x="T8" y="T9"/>
                    </a:cxn>
                  </a:cxnLst>
                  <a:rect l="0" t="0" r="r" b="b"/>
                  <a:pathLst>
                    <a:path w="11" h="11">
                      <a:moveTo>
                        <a:pt x="1" y="11"/>
                      </a:moveTo>
                      <a:cubicBezTo>
                        <a:pt x="11" y="11"/>
                        <a:pt x="11" y="11"/>
                        <a:pt x="11" y="11"/>
                      </a:cubicBezTo>
                      <a:cubicBezTo>
                        <a:pt x="11" y="7"/>
                        <a:pt x="10" y="4"/>
                        <a:pt x="10" y="0"/>
                      </a:cubicBezTo>
                      <a:cubicBezTo>
                        <a:pt x="0" y="0"/>
                        <a:pt x="0" y="0"/>
                        <a:pt x="0" y="0"/>
                      </a:cubicBezTo>
                      <a:cubicBezTo>
                        <a:pt x="1" y="4"/>
                        <a:pt x="1" y="7"/>
                        <a:pt x="1"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5" name="Rectangle 52">
                  <a:extLst/>
                </p:cNvPr>
                <p:cNvSpPr>
                  <a:spLocks noChangeArrowheads="1"/>
                </p:cNvSpPr>
                <p:nvPr/>
              </p:nvSpPr>
              <p:spPr bwMode="auto">
                <a:xfrm>
                  <a:off x="1185111" y="1179024"/>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6" name="Freeform 53">
                  <a:extLst/>
                </p:cNvPr>
                <p:cNvSpPr>
                  <a:spLocks/>
                </p:cNvSpPr>
                <p:nvPr/>
              </p:nvSpPr>
              <p:spPr bwMode="auto">
                <a:xfrm>
                  <a:off x="943810" y="1340950"/>
                  <a:ext cx="38100" cy="41275"/>
                </a:xfrm>
                <a:custGeom>
                  <a:avLst/>
                  <a:gdLst>
                    <a:gd name="T0" fmla="*/ 10 w 10"/>
                    <a:gd name="T1" fmla="*/ 0 h 11"/>
                    <a:gd name="T2" fmla="*/ 0 w 10"/>
                    <a:gd name="T3" fmla="*/ 0 h 11"/>
                    <a:gd name="T4" fmla="*/ 0 w 10"/>
                    <a:gd name="T5" fmla="*/ 11 h 11"/>
                    <a:gd name="T6" fmla="*/ 9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0" y="0"/>
                        <a:pt x="0" y="0"/>
                        <a:pt x="0" y="0"/>
                      </a:cubicBezTo>
                      <a:cubicBezTo>
                        <a:pt x="0" y="3"/>
                        <a:pt x="0" y="7"/>
                        <a:pt x="0" y="11"/>
                      </a:cubicBezTo>
                      <a:cubicBezTo>
                        <a:pt x="9" y="11"/>
                        <a:pt x="9" y="11"/>
                        <a:pt x="9" y="11"/>
                      </a:cubicBezTo>
                      <a:cubicBezTo>
                        <a:pt x="9" y="7"/>
                        <a:pt x="10" y="3"/>
                        <a:pt x="10"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7" name="Freeform 54">
                  <a:extLst/>
                </p:cNvPr>
                <p:cNvSpPr>
                  <a:spLocks/>
                </p:cNvSpPr>
                <p:nvPr/>
              </p:nvSpPr>
              <p:spPr bwMode="auto">
                <a:xfrm>
                  <a:off x="1434349" y="1340950"/>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3"/>
                        <a:pt x="9" y="0"/>
                      </a:cubicBezTo>
                      <a:cubicBezTo>
                        <a:pt x="0" y="0"/>
                        <a:pt x="0" y="0"/>
                        <a:pt x="0" y="0"/>
                      </a:cubicBezTo>
                      <a:cubicBezTo>
                        <a:pt x="0" y="3"/>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8" name="Rectangle 55">
                  <a:extLst/>
                </p:cNvPr>
                <p:cNvSpPr>
                  <a:spLocks noChangeArrowheads="1"/>
                </p:cNvSpPr>
                <p:nvPr/>
              </p:nvSpPr>
              <p:spPr bwMode="auto">
                <a:xfrm>
                  <a:off x="1185111" y="13409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9" name="Freeform 56">
                  <a:extLst/>
                </p:cNvPr>
                <p:cNvSpPr>
                  <a:spLocks/>
                </p:cNvSpPr>
                <p:nvPr/>
              </p:nvSpPr>
              <p:spPr bwMode="auto">
                <a:xfrm>
                  <a:off x="935873" y="1521925"/>
                  <a:ext cx="34925" cy="41275"/>
                </a:xfrm>
                <a:custGeom>
                  <a:avLst/>
                  <a:gdLst>
                    <a:gd name="T0" fmla="*/ 9 w 9"/>
                    <a:gd name="T1" fmla="*/ 0 h 11"/>
                    <a:gd name="T2" fmla="*/ 0 w 9"/>
                    <a:gd name="T3" fmla="*/ 0 h 11"/>
                    <a:gd name="T4" fmla="*/ 0 w 9"/>
                    <a:gd name="T5" fmla="*/ 11 h 11"/>
                    <a:gd name="T6" fmla="*/ 9 w 9"/>
                    <a:gd name="T7" fmla="*/ 11 h 11"/>
                    <a:gd name="T8" fmla="*/ 9 w 9"/>
                    <a:gd name="T9" fmla="*/ 0 h 11"/>
                  </a:gdLst>
                  <a:ahLst/>
                  <a:cxnLst>
                    <a:cxn ang="0">
                      <a:pos x="T0" y="T1"/>
                    </a:cxn>
                    <a:cxn ang="0">
                      <a:pos x="T2" y="T3"/>
                    </a:cxn>
                    <a:cxn ang="0">
                      <a:pos x="T4" y="T5"/>
                    </a:cxn>
                    <a:cxn ang="0">
                      <a:pos x="T6" y="T7"/>
                    </a:cxn>
                    <a:cxn ang="0">
                      <a:pos x="T8" y="T9"/>
                    </a:cxn>
                  </a:cxnLst>
                  <a:rect l="0" t="0" r="r" b="b"/>
                  <a:pathLst>
                    <a:path w="9" h="11">
                      <a:moveTo>
                        <a:pt x="9" y="0"/>
                      </a:moveTo>
                      <a:cubicBezTo>
                        <a:pt x="0" y="0"/>
                        <a:pt x="0" y="0"/>
                        <a:pt x="0" y="0"/>
                      </a:cubicBezTo>
                      <a:cubicBezTo>
                        <a:pt x="0" y="4"/>
                        <a:pt x="0" y="7"/>
                        <a:pt x="0" y="11"/>
                      </a:cubicBezTo>
                      <a:cubicBezTo>
                        <a:pt x="9" y="11"/>
                        <a:pt x="9" y="11"/>
                        <a:pt x="9" y="11"/>
                      </a:cubicBezTo>
                      <a:cubicBezTo>
                        <a:pt x="9" y="7"/>
                        <a:pt x="9" y="4"/>
                        <a:pt x="9"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0" name="Freeform 57">
                  <a:extLst/>
                </p:cNvPr>
                <p:cNvSpPr>
                  <a:spLocks/>
                </p:cNvSpPr>
                <p:nvPr/>
              </p:nvSpPr>
              <p:spPr bwMode="auto">
                <a:xfrm>
                  <a:off x="1442286" y="1521925"/>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4"/>
                        <a:pt x="9" y="0"/>
                      </a:cubicBezTo>
                      <a:cubicBezTo>
                        <a:pt x="0" y="0"/>
                        <a:pt x="0" y="0"/>
                        <a:pt x="0" y="0"/>
                      </a:cubicBezTo>
                      <a:cubicBezTo>
                        <a:pt x="0" y="4"/>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1" name="Rectangle 58">
                  <a:extLst/>
                </p:cNvPr>
                <p:cNvSpPr>
                  <a:spLocks noChangeArrowheads="1"/>
                </p:cNvSpPr>
                <p:nvPr/>
              </p:nvSpPr>
              <p:spPr bwMode="auto">
                <a:xfrm>
                  <a:off x="1185111" y="1521925"/>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2" name="Rectangle 59">
                  <a:extLst/>
                </p:cNvPr>
                <p:cNvSpPr>
                  <a:spLocks noChangeArrowheads="1"/>
                </p:cNvSpPr>
                <p:nvPr/>
              </p:nvSpPr>
              <p:spPr bwMode="auto">
                <a:xfrm>
                  <a:off x="1185111" y="17092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grpSp>
        </p:grpSp>
      </p:grpSp>
      <p:grpSp>
        <p:nvGrpSpPr>
          <p:cNvPr id="63" name="Group 2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467475" y="1771650"/>
            <a:ext cx="2035175" cy="2035175"/>
            <a:chOff x="6467105" y="1771650"/>
            <a:chExt cx="2035149" cy="2035149"/>
          </a:xfrm>
        </p:grpSpPr>
        <p:sp>
          <p:nvSpPr>
            <p:cNvPr id="64" name="Oval 11">
              <a:extLst/>
            </p:cNvPr>
            <p:cNvSpPr/>
            <p:nvPr/>
          </p:nvSpPr>
          <p:spPr>
            <a:xfrm flipH="1">
              <a:off x="646710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5" name="Shape 731">
              <a:extLst/>
            </p:cNvPr>
            <p:cNvSpPr/>
            <p:nvPr/>
          </p:nvSpPr>
          <p:spPr>
            <a:xfrm>
              <a:off x="7168771" y="2373305"/>
              <a:ext cx="661980" cy="83342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100" b="1">
                  <a:latin typeface="Kontrapunkt Bob Bold"/>
                  <a:ea typeface="Kontrapunkt Bob Bold"/>
                  <a:cs typeface="Kontrapunkt Bob Bold"/>
                  <a:sym typeface="Kontrapunkt Bob Bold"/>
                </a:defRPr>
              </a:pPr>
              <a:endParaRPr sz="3100" b="1">
                <a:latin typeface="Kontrapunkt Bob Bold"/>
                <a:ea typeface="Kontrapunkt Bob Bold"/>
                <a:cs typeface="Kontrapunkt Bob Bold"/>
                <a:sym typeface="Kontrapunkt Bob Bold"/>
              </a:endParaRPr>
            </a:p>
          </p:txBody>
        </p:sp>
      </p:grpSp>
      <p:grpSp>
        <p:nvGrpSpPr>
          <p:cNvPr id="66" name="Group 28"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9091613" y="1771650"/>
            <a:ext cx="2035175" cy="2035175"/>
            <a:chOff x="9091520" y="1771650"/>
            <a:chExt cx="2035149" cy="2035149"/>
          </a:xfrm>
        </p:grpSpPr>
        <p:sp>
          <p:nvSpPr>
            <p:cNvPr id="67" name="Oval 3">
              <a:extLst/>
            </p:cNvPr>
            <p:cNvSpPr/>
            <p:nvPr/>
          </p:nvSpPr>
          <p:spPr>
            <a:xfrm flipH="1">
              <a:off x="9091520"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8" name="Freeform 5">
              <a:extLst/>
            </p:cNvPr>
            <p:cNvSpPr>
              <a:spLocks noEditPoints="1"/>
            </p:cNvSpPr>
            <p:nvPr/>
          </p:nvSpPr>
          <p:spPr bwMode="auto">
            <a:xfrm>
              <a:off x="9539189" y="2614602"/>
              <a:ext cx="1277921" cy="450844"/>
            </a:xfrm>
            <a:custGeom>
              <a:avLst/>
              <a:gdLst>
                <a:gd name="T0" fmla="*/ 412 w 412"/>
                <a:gd name="T1" fmla="*/ 15 h 132"/>
                <a:gd name="T2" fmla="*/ 407 w 412"/>
                <a:gd name="T3" fmla="*/ 10 h 132"/>
                <a:gd name="T4" fmla="*/ 405 w 412"/>
                <a:gd name="T5" fmla="*/ 11 h 132"/>
                <a:gd name="T6" fmla="*/ 342 w 412"/>
                <a:gd name="T7" fmla="*/ 44 h 132"/>
                <a:gd name="T8" fmla="*/ 219 w 412"/>
                <a:gd name="T9" fmla="*/ 8 h 132"/>
                <a:gd name="T10" fmla="*/ 125 w 412"/>
                <a:gd name="T11" fmla="*/ 3 h 132"/>
                <a:gd name="T12" fmla="*/ 59 w 412"/>
                <a:gd name="T13" fmla="*/ 19 h 132"/>
                <a:gd name="T14" fmla="*/ 20 w 412"/>
                <a:gd name="T15" fmla="*/ 37 h 132"/>
                <a:gd name="T16" fmla="*/ 7 w 412"/>
                <a:gd name="T17" fmla="*/ 46 h 132"/>
                <a:gd name="T18" fmla="*/ 7 w 412"/>
                <a:gd name="T19" fmla="*/ 49 h 132"/>
                <a:gd name="T20" fmla="*/ 7 w 412"/>
                <a:gd name="T21" fmla="*/ 51 h 132"/>
                <a:gd name="T22" fmla="*/ 48 w 412"/>
                <a:gd name="T23" fmla="*/ 71 h 132"/>
                <a:gd name="T24" fmla="*/ 50 w 412"/>
                <a:gd name="T25" fmla="*/ 75 h 132"/>
                <a:gd name="T26" fmla="*/ 46 w 412"/>
                <a:gd name="T27" fmla="*/ 79 h 132"/>
                <a:gd name="T28" fmla="*/ 2 w 412"/>
                <a:gd name="T29" fmla="*/ 79 h 132"/>
                <a:gd name="T30" fmla="*/ 0 w 412"/>
                <a:gd name="T31" fmla="*/ 80 h 132"/>
                <a:gd name="T32" fmla="*/ 1 w 412"/>
                <a:gd name="T33" fmla="*/ 81 h 132"/>
                <a:gd name="T34" fmla="*/ 82 w 412"/>
                <a:gd name="T35" fmla="*/ 122 h 132"/>
                <a:gd name="T36" fmla="*/ 173 w 412"/>
                <a:gd name="T37" fmla="*/ 130 h 132"/>
                <a:gd name="T38" fmla="*/ 256 w 412"/>
                <a:gd name="T39" fmla="*/ 117 h 132"/>
                <a:gd name="T40" fmla="*/ 318 w 412"/>
                <a:gd name="T41" fmla="*/ 100 h 132"/>
                <a:gd name="T42" fmla="*/ 342 w 412"/>
                <a:gd name="T43" fmla="*/ 91 h 132"/>
                <a:gd name="T44" fmla="*/ 405 w 412"/>
                <a:gd name="T45" fmla="*/ 124 h 132"/>
                <a:gd name="T46" fmla="*/ 407 w 412"/>
                <a:gd name="T47" fmla="*/ 124 h 132"/>
                <a:gd name="T48" fmla="*/ 412 w 412"/>
                <a:gd name="T49" fmla="*/ 119 h 132"/>
                <a:gd name="T50" fmla="*/ 411 w 412"/>
                <a:gd name="T51" fmla="*/ 116 h 132"/>
                <a:gd name="T52" fmla="*/ 375 w 412"/>
                <a:gd name="T53" fmla="*/ 67 h 132"/>
                <a:gd name="T54" fmla="*/ 411 w 412"/>
                <a:gd name="T55" fmla="*/ 18 h 132"/>
                <a:gd name="T56" fmla="*/ 412 w 412"/>
                <a:gd name="T57" fmla="*/ 15 h 132"/>
                <a:gd name="T58" fmla="*/ 82 w 412"/>
                <a:gd name="T59" fmla="*/ 57 h 132"/>
                <a:gd name="T60" fmla="*/ 72 w 412"/>
                <a:gd name="T61" fmla="*/ 61 h 132"/>
                <a:gd name="T62" fmla="*/ 61 w 412"/>
                <a:gd name="T63" fmla="*/ 57 h 132"/>
                <a:gd name="T64" fmla="*/ 57 w 412"/>
                <a:gd name="T65" fmla="*/ 45 h 132"/>
                <a:gd name="T66" fmla="*/ 61 w 412"/>
                <a:gd name="T67" fmla="*/ 34 h 132"/>
                <a:gd name="T68" fmla="*/ 72 w 412"/>
                <a:gd name="T69" fmla="*/ 29 h 132"/>
                <a:gd name="T70" fmla="*/ 82 w 412"/>
                <a:gd name="T71" fmla="*/ 34 h 132"/>
                <a:gd name="T72" fmla="*/ 87 w 412"/>
                <a:gd name="T73" fmla="*/ 45 h 132"/>
                <a:gd name="T74" fmla="*/ 82 w 412"/>
                <a:gd name="T75"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2" h="132">
                  <a:moveTo>
                    <a:pt x="412" y="15"/>
                  </a:moveTo>
                  <a:cubicBezTo>
                    <a:pt x="412" y="12"/>
                    <a:pt x="411" y="10"/>
                    <a:pt x="407" y="10"/>
                  </a:cubicBezTo>
                  <a:cubicBezTo>
                    <a:pt x="406" y="10"/>
                    <a:pt x="406" y="10"/>
                    <a:pt x="405" y="11"/>
                  </a:cubicBezTo>
                  <a:cubicBezTo>
                    <a:pt x="342" y="44"/>
                    <a:pt x="342" y="44"/>
                    <a:pt x="342" y="44"/>
                  </a:cubicBezTo>
                  <a:cubicBezTo>
                    <a:pt x="299" y="26"/>
                    <a:pt x="258" y="14"/>
                    <a:pt x="219" y="8"/>
                  </a:cubicBezTo>
                  <a:cubicBezTo>
                    <a:pt x="180" y="2"/>
                    <a:pt x="148" y="0"/>
                    <a:pt x="125" y="3"/>
                  </a:cubicBezTo>
                  <a:cubicBezTo>
                    <a:pt x="101" y="5"/>
                    <a:pt x="79" y="11"/>
                    <a:pt x="59" y="19"/>
                  </a:cubicBezTo>
                  <a:cubicBezTo>
                    <a:pt x="39" y="26"/>
                    <a:pt x="26" y="32"/>
                    <a:pt x="20" y="37"/>
                  </a:cubicBezTo>
                  <a:cubicBezTo>
                    <a:pt x="15" y="41"/>
                    <a:pt x="10" y="44"/>
                    <a:pt x="7" y="46"/>
                  </a:cubicBezTo>
                  <a:cubicBezTo>
                    <a:pt x="7" y="47"/>
                    <a:pt x="7" y="48"/>
                    <a:pt x="7" y="49"/>
                  </a:cubicBezTo>
                  <a:cubicBezTo>
                    <a:pt x="7" y="49"/>
                    <a:pt x="7" y="50"/>
                    <a:pt x="7" y="51"/>
                  </a:cubicBezTo>
                  <a:cubicBezTo>
                    <a:pt x="48" y="71"/>
                    <a:pt x="48" y="71"/>
                    <a:pt x="48" y="71"/>
                  </a:cubicBezTo>
                  <a:cubicBezTo>
                    <a:pt x="49" y="72"/>
                    <a:pt x="50" y="73"/>
                    <a:pt x="50" y="75"/>
                  </a:cubicBezTo>
                  <a:cubicBezTo>
                    <a:pt x="50" y="78"/>
                    <a:pt x="48" y="79"/>
                    <a:pt x="46" y="79"/>
                  </a:cubicBezTo>
                  <a:cubicBezTo>
                    <a:pt x="2" y="79"/>
                    <a:pt x="2" y="79"/>
                    <a:pt x="2" y="79"/>
                  </a:cubicBezTo>
                  <a:cubicBezTo>
                    <a:pt x="1" y="79"/>
                    <a:pt x="0" y="79"/>
                    <a:pt x="0" y="80"/>
                  </a:cubicBezTo>
                  <a:cubicBezTo>
                    <a:pt x="0" y="81"/>
                    <a:pt x="1" y="81"/>
                    <a:pt x="1" y="81"/>
                  </a:cubicBezTo>
                  <a:cubicBezTo>
                    <a:pt x="24" y="101"/>
                    <a:pt x="51" y="114"/>
                    <a:pt x="82" y="122"/>
                  </a:cubicBezTo>
                  <a:cubicBezTo>
                    <a:pt x="114" y="129"/>
                    <a:pt x="144" y="132"/>
                    <a:pt x="173" y="130"/>
                  </a:cubicBezTo>
                  <a:cubicBezTo>
                    <a:pt x="203" y="127"/>
                    <a:pt x="230" y="123"/>
                    <a:pt x="256" y="117"/>
                  </a:cubicBezTo>
                  <a:cubicBezTo>
                    <a:pt x="282" y="111"/>
                    <a:pt x="303" y="106"/>
                    <a:pt x="318" y="100"/>
                  </a:cubicBezTo>
                  <a:cubicBezTo>
                    <a:pt x="334" y="95"/>
                    <a:pt x="342" y="92"/>
                    <a:pt x="342" y="91"/>
                  </a:cubicBezTo>
                  <a:cubicBezTo>
                    <a:pt x="405" y="124"/>
                    <a:pt x="405" y="124"/>
                    <a:pt x="405" y="124"/>
                  </a:cubicBezTo>
                  <a:cubicBezTo>
                    <a:pt x="407" y="124"/>
                    <a:pt x="407" y="124"/>
                    <a:pt x="407" y="124"/>
                  </a:cubicBezTo>
                  <a:cubicBezTo>
                    <a:pt x="411" y="124"/>
                    <a:pt x="412" y="123"/>
                    <a:pt x="412" y="119"/>
                  </a:cubicBezTo>
                  <a:cubicBezTo>
                    <a:pt x="412" y="118"/>
                    <a:pt x="412" y="118"/>
                    <a:pt x="411" y="116"/>
                  </a:cubicBezTo>
                  <a:cubicBezTo>
                    <a:pt x="375" y="67"/>
                    <a:pt x="375" y="67"/>
                    <a:pt x="375" y="67"/>
                  </a:cubicBezTo>
                  <a:cubicBezTo>
                    <a:pt x="411" y="18"/>
                    <a:pt x="411" y="18"/>
                    <a:pt x="411" y="18"/>
                  </a:cubicBezTo>
                  <a:cubicBezTo>
                    <a:pt x="412" y="17"/>
                    <a:pt x="412" y="16"/>
                    <a:pt x="412" y="15"/>
                  </a:cubicBezTo>
                  <a:close/>
                  <a:moveTo>
                    <a:pt x="82" y="57"/>
                  </a:moveTo>
                  <a:cubicBezTo>
                    <a:pt x="79" y="60"/>
                    <a:pt x="76" y="61"/>
                    <a:pt x="72" y="61"/>
                  </a:cubicBezTo>
                  <a:cubicBezTo>
                    <a:pt x="68" y="61"/>
                    <a:pt x="64" y="60"/>
                    <a:pt x="61" y="57"/>
                  </a:cubicBezTo>
                  <a:cubicBezTo>
                    <a:pt x="58" y="54"/>
                    <a:pt x="57" y="50"/>
                    <a:pt x="57" y="45"/>
                  </a:cubicBezTo>
                  <a:cubicBezTo>
                    <a:pt x="57" y="41"/>
                    <a:pt x="58" y="37"/>
                    <a:pt x="61" y="34"/>
                  </a:cubicBezTo>
                  <a:cubicBezTo>
                    <a:pt x="64" y="31"/>
                    <a:pt x="68" y="29"/>
                    <a:pt x="72" y="29"/>
                  </a:cubicBezTo>
                  <a:cubicBezTo>
                    <a:pt x="76" y="29"/>
                    <a:pt x="79" y="31"/>
                    <a:pt x="82" y="34"/>
                  </a:cubicBezTo>
                  <a:cubicBezTo>
                    <a:pt x="85" y="37"/>
                    <a:pt x="87" y="41"/>
                    <a:pt x="87" y="45"/>
                  </a:cubicBezTo>
                  <a:cubicBezTo>
                    <a:pt x="87" y="50"/>
                    <a:pt x="85" y="54"/>
                    <a:pt x="82" y="57"/>
                  </a:cubicBezTo>
                  <a:close/>
                </a:path>
              </a:pathLst>
            </a:custGeom>
            <a:solidFill>
              <a:schemeClr val="accent6"/>
            </a:solidFill>
            <a:ln>
              <a:noFill/>
            </a:ln>
          </p:spPr>
          <p:txBody>
            <a:bodyPr/>
            <a:lstStyle/>
            <a:p>
              <a:pPr fontAlgn="auto">
                <a:spcBef>
                  <a:spcPts val="0"/>
                </a:spcBef>
                <a:spcAft>
                  <a:spcPts val="0"/>
                </a:spcAft>
                <a:defRPr/>
              </a:pPr>
              <a:endParaRPr lang="en-US">
                <a:latin typeface="+mn-lt"/>
                <a:ea typeface="+mn-ea"/>
              </a:endParaRPr>
            </a:p>
          </p:txBody>
        </p:sp>
      </p:grpSp>
      <p:grpSp>
        <p:nvGrpSpPr>
          <p:cNvPr id="69" name="组合 68"/>
          <p:cNvGrpSpPr>
            <a:grpSpLocks/>
          </p:cNvGrpSpPr>
          <p:nvPr userDrawn="1"/>
        </p:nvGrpSpPr>
        <p:grpSpPr bwMode="auto">
          <a:xfrm>
            <a:off x="3735388" y="4322763"/>
            <a:ext cx="2211387" cy="1220787"/>
            <a:chOff x="2029589" y="2405337"/>
            <a:chExt cx="2211672" cy="1220554"/>
          </a:xfrm>
        </p:grpSpPr>
        <p:sp>
          <p:nvSpPr>
            <p:cNvPr id="70" name="矩形 69">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1" name="矩形 70">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2" name="组合 71"/>
          <p:cNvGrpSpPr>
            <a:grpSpLocks/>
          </p:cNvGrpSpPr>
          <p:nvPr userDrawn="1"/>
        </p:nvGrpSpPr>
        <p:grpSpPr bwMode="auto">
          <a:xfrm>
            <a:off x="6378575" y="4322763"/>
            <a:ext cx="2211388" cy="1220787"/>
            <a:chOff x="2029589" y="2405337"/>
            <a:chExt cx="2211672" cy="1220554"/>
          </a:xfrm>
        </p:grpSpPr>
        <p:sp>
          <p:nvSpPr>
            <p:cNvPr id="73" name="矩形 7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4" name="矩形 73">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5" name="组合 74"/>
          <p:cNvGrpSpPr>
            <a:grpSpLocks/>
          </p:cNvGrpSpPr>
          <p:nvPr userDrawn="1"/>
        </p:nvGrpSpPr>
        <p:grpSpPr bwMode="auto">
          <a:xfrm>
            <a:off x="9070975" y="4322763"/>
            <a:ext cx="2211388" cy="1220787"/>
            <a:chOff x="2029589" y="2405337"/>
            <a:chExt cx="2211672" cy="1220554"/>
          </a:xfrm>
        </p:grpSpPr>
        <p:sp>
          <p:nvSpPr>
            <p:cNvPr id="76" name="矩形 75">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7" name="矩形 76">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sp>
        <p:nvSpPr>
          <p:cNvPr id="78" name="矩形 77">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9"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upRight)">
                                      <p:cBhvr>
                                        <p:cTn id="11" dur="500"/>
                                        <p:tgtEl>
                                          <p:spTgt spid="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strips(upRight)">
                                      <p:cBhvr>
                                        <p:cTn id="15" dur="500"/>
                                        <p:tgtEl>
                                          <p:spTgt spid="63"/>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strips(upRight)">
                                      <p:cBhvr>
                                        <p:cTn id="19" dur="500"/>
                                        <p:tgtEl>
                                          <p:spTgt spid="6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par>
                                <p:cTn id="24" presetID="14" presetClass="entr" presetSubtype="1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par>
                                <p:cTn id="27" presetID="14" presetClass="entr" presetSubtype="1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randombar(horizontal)">
                                      <p:cBhvr>
                                        <p:cTn id="29" dur="500"/>
                                        <p:tgtEl>
                                          <p:spTgt spid="72"/>
                                        </p:tgtEl>
                                      </p:cBhvr>
                                    </p:animEffect>
                                  </p:childTnLst>
                                </p:cTn>
                              </p:par>
                              <p:par>
                                <p:cTn id="30" presetID="14" presetClass="entr" presetSubtype="1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22941B48-6A27-4783-94D2-70F9C1166C08}"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65E3EFB2-D365-49F8-A091-F6840F0B185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E680D62B-AD42-4951-B1E1-5694EC03F0EA}"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C8759984-9B9F-452E-A3EE-F34FC639148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sz="half" idx="1"/>
          </p:nvPr>
        </p:nvSpPr>
        <p:spPr>
          <a:xfrm>
            <a:off x="838200" y="1825625"/>
            <a:ext cx="5181600" cy="4351338"/>
          </a:xfrm>
        </p:spPr>
        <p:txBody>
          <a:body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6172200" y="1825625"/>
            <a:ext cx="5181600" cy="4351338"/>
          </a:xfrm>
        </p:spPr>
        <p:txBody>
          <a:body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573B8287-1146-4AD8-AFAA-4FA367ED41FF}"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95CAF8E5-5727-4DB2-981B-331B4673F43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839788" y="2505075"/>
            <a:ext cx="5157787" cy="3684588"/>
          </a:xfrm>
        </p:spPr>
        <p:txBody>
          <a:bodyPr/>
          <a:lstStyle/>
          <a:p>
            <a:r>
              <a:rPr lang="zh-CN" altLang="en-US"/>
              <a:t>编辑母版文本样式
第二级
第三级
第四级
第五级</a:t>
            </a:r>
          </a:p>
        </p:txBody>
      </p:sp>
      <p:sp>
        <p:nvSpPr>
          <p:cNvPr id="5" name="文本占位符 4">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p:cNvPr>
          <p:cNvSpPr>
            <a:spLocks noGrp="1"/>
          </p:cNvSpPr>
          <p:nvPr>
            <p:ph sz="quarter" idx="4"/>
          </p:nvPr>
        </p:nvSpPr>
        <p:spPr>
          <a:xfrm>
            <a:off x="6172200" y="2505075"/>
            <a:ext cx="5183188" cy="3684588"/>
          </a:xfrm>
        </p:spPr>
        <p:txBody>
          <a:bodyPr/>
          <a:lstStyle/>
          <a:p>
            <a:r>
              <a:rPr lang="zh-CN" altLang="en-US"/>
              <a:t>编辑母版文本样式
第二级
第三级
第四级
第五级</a:t>
            </a:r>
          </a:p>
        </p:txBody>
      </p:sp>
      <p:sp>
        <p:nvSpPr>
          <p:cNvPr id="7" name="日期占位符 3">
            <a:extLst/>
          </p:cNvPr>
          <p:cNvSpPr>
            <a:spLocks noGrp="1"/>
          </p:cNvSpPr>
          <p:nvPr>
            <p:ph type="dt" sz="half" idx="10"/>
          </p:nvPr>
        </p:nvSpPr>
        <p:spPr/>
        <p:txBody>
          <a:bodyPr/>
          <a:lstStyle>
            <a:lvl1pPr>
              <a:defRPr/>
            </a:lvl1pPr>
          </a:lstStyle>
          <a:p>
            <a:pPr>
              <a:defRPr/>
            </a:pPr>
            <a:fld id="{D6BF52E6-6056-45E3-8B9D-2DAF2F430D69}" type="datetimeFigureOut">
              <a:rPr lang="zh-CN" altLang="en-US"/>
              <a:pPr>
                <a:defRPr/>
              </a:pPr>
              <a:t>2019/5/18</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p:cNvPr>
          <p:cNvSpPr>
            <a:spLocks noGrp="1"/>
          </p:cNvSpPr>
          <p:nvPr>
            <p:ph type="sldNum" sz="quarter" idx="12"/>
          </p:nvPr>
        </p:nvSpPr>
        <p:spPr/>
        <p:txBody>
          <a:bodyPr/>
          <a:lstStyle>
            <a:lvl1pPr>
              <a:defRPr/>
            </a:lvl1pPr>
          </a:lstStyle>
          <a:p>
            <a:pPr>
              <a:defRPr/>
            </a:pPr>
            <a:fld id="{0D92C510-0E80-473F-83D5-A629AF6EC0C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C44568B1-133E-4E01-B9F6-02B07890D250}" type="datetimeFigureOut">
              <a:rPr lang="zh-CN" altLang="en-US"/>
              <a:pPr>
                <a:defRPr/>
              </a:pPr>
              <a:t>2019/5/18</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p:cNvPr>
          <p:cNvSpPr>
            <a:spLocks noGrp="1"/>
          </p:cNvSpPr>
          <p:nvPr>
            <p:ph type="sldNum" sz="quarter" idx="12"/>
          </p:nvPr>
        </p:nvSpPr>
        <p:spPr/>
        <p:txBody>
          <a:bodyPr/>
          <a:lstStyle>
            <a:lvl1pPr>
              <a:defRPr/>
            </a:lvl1pPr>
          </a:lstStyle>
          <a:p>
            <a:pPr>
              <a:defRPr/>
            </a:pPr>
            <a:fld id="{E673E33B-A8A8-49F8-9B19-24749D77311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7818626-C7C8-4197-A6BE-A954BA4F731B}" type="datetimeFigureOut">
              <a:rPr lang="zh-CN" altLang="en-US"/>
              <a:pPr>
                <a:defRPr/>
              </a:pPr>
              <a:t>2019/5/18</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p:cNvPr>
          <p:cNvSpPr>
            <a:spLocks noGrp="1"/>
          </p:cNvSpPr>
          <p:nvPr>
            <p:ph type="sldNum" sz="quarter" idx="12"/>
          </p:nvPr>
        </p:nvSpPr>
        <p:spPr/>
        <p:txBody>
          <a:bodyPr/>
          <a:lstStyle>
            <a:lvl1pPr>
              <a:defRPr/>
            </a:lvl1pPr>
          </a:lstStyle>
          <a:p>
            <a:pPr>
              <a:defRPr/>
            </a:pPr>
            <a:fld id="{302FB34D-C730-4E91-9714-099CE259F5C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BB23EEFA-9474-4A29-9385-4A4471DDAE04}"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4F59A272-22C3-47EB-9938-36189CD6DE0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7D20315B-5CD4-4E50-B8D7-338A4C560EFB}"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C45A6BE1-DDF0-455F-B2D0-C9DE857ECB8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
第二级
第三级
第四级
第五级</a:t>
            </a:r>
          </a:p>
        </p:txBody>
      </p:sp>
      <p:sp>
        <p:nvSpPr>
          <p:cNvPr id="4" name="日期占位符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kumimoji="1" sz="1200" smtClean="0">
                <a:solidFill>
                  <a:schemeClr val="tx1">
                    <a:tint val="75000"/>
                  </a:schemeClr>
                </a:solidFill>
                <a:latin typeface="+mn-lt"/>
                <a:ea typeface="+mn-ea"/>
              </a:defRPr>
            </a:lvl1pPr>
          </a:lstStyle>
          <a:p>
            <a:pPr>
              <a:defRPr/>
            </a:pPr>
            <a:fld id="{9499B233-D4B7-4057-9C83-0814F462C109}" type="datetimeFigureOut">
              <a:rPr lang="zh-CN" altLang="en-US"/>
              <a:pPr>
                <a:defRPr/>
              </a:pPr>
              <a:t>2019/5/18</a:t>
            </a:fld>
            <a:endParaRPr lang="zh-CN" altLang="en-US"/>
          </a:p>
        </p:txBody>
      </p:sp>
      <p:sp>
        <p:nvSpPr>
          <p:cNvPr id="5" name="页脚占位符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pPr>
              <a:defRPr/>
            </a:pPr>
            <a:endParaRPr lang="zh-CN" altLang="en-US"/>
          </a:p>
        </p:txBody>
      </p:sp>
      <p:sp>
        <p:nvSpPr>
          <p:cNvPr id="6" name="灯片编号占位符 5">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kumimoji="1" sz="1200" smtClean="0">
                <a:solidFill>
                  <a:schemeClr val="tx1">
                    <a:tint val="75000"/>
                  </a:schemeClr>
                </a:solidFill>
                <a:latin typeface="+mn-lt"/>
                <a:ea typeface="+mn-ea"/>
              </a:defRPr>
            </a:lvl1pPr>
          </a:lstStyle>
          <a:p>
            <a:pPr>
              <a:defRPr/>
            </a:pPr>
            <a:fld id="{89210531-FAD0-4A8D-890B-ACC9D3E9D2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2" r:id="rId2"/>
    <p:sldLayoutId id="2147483721" r:id="rId3"/>
    <p:sldLayoutId id="2147483720" r:id="rId4"/>
    <p:sldLayoutId id="2147483719" r:id="rId5"/>
    <p:sldLayoutId id="2147483718" r:id="rId6"/>
    <p:sldLayoutId id="2147483717" r:id="rId7"/>
    <p:sldLayoutId id="2147483716" r:id="rId8"/>
    <p:sldLayoutId id="2147483715" r:id="rId9"/>
    <p:sldLayoutId id="2147483714" r:id="rId10"/>
    <p:sldLayoutId id="214748371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txStyles>
    <p:titleStyle>
      <a:lvl1pPr algn="l" rtl="0" fontAlgn="base">
        <a:lnSpc>
          <a:spcPct val="90000"/>
        </a:lnSpc>
        <a:spcBef>
          <a:spcPct val="0"/>
        </a:spcBef>
        <a:spcAft>
          <a:spcPct val="0"/>
        </a:spcAft>
        <a:defRPr sz="4400" kern="1200">
          <a:solidFill>
            <a:schemeClr val="tx1"/>
          </a:solidFill>
          <a:latin typeface="Microsoft YaHei" panose="020B0503020204020204" pitchFamily="34" charset="-122"/>
          <a:ea typeface="Microsoft YaHei" panose="020B0503020204020204" pitchFamily="34" charset="-122"/>
          <a:cs typeface="+mj-cs"/>
        </a:defRPr>
      </a:lvl1pPr>
      <a:lvl2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2pPr>
      <a:lvl3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3pPr>
      <a:lvl4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4pPr>
      <a:lvl5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5pPr>
      <a:lvl6pPr marL="4572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6pPr>
      <a:lvl7pPr marL="9144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7pPr>
      <a:lvl8pPr marL="13716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8pPr>
      <a:lvl9pPr marL="18288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9pPr>
    </p:titleStyle>
    <p:bodyStyle>
      <a:lvl1pPr marL="228600" indent="-228600" algn="l" rtl="0" fontAlgn="base">
        <a:lnSpc>
          <a:spcPct val="90000"/>
        </a:lnSpc>
        <a:spcBef>
          <a:spcPts val="1000"/>
        </a:spcBef>
        <a:spcAft>
          <a:spcPct val="0"/>
        </a:spcAft>
        <a:buFont typeface="Arial" charset="0"/>
        <a:buChar char="•"/>
        <a:defRPr sz="24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Entry_1">
            <a:extLst/>
          </p:cNvPr>
          <p:cNvSpPr/>
          <p:nvPr>
            <p:custDataLst>
              <p:tags r:id="rId1"/>
            </p:custDataLst>
          </p:nvPr>
        </p:nvSpPr>
        <p:spPr>
          <a:xfrm>
            <a:off x="6439435" y="206391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ja-JP" altLang="en-US" sz="2800" b="1" kern="0">
                <a:solidFill>
                  <a:srgbClr val="1F497D"/>
                </a:solidFill>
                <a:latin typeface="微软雅黑"/>
                <a:ea typeface="微软雅黑"/>
              </a:rPr>
              <a:t>认识引用类型</a:t>
            </a:r>
            <a:endParaRPr lang="zh-CN" altLang="en-US" b="1" kern="0" dirty="0">
              <a:solidFill>
                <a:srgbClr val="1F497D"/>
              </a:solidFill>
              <a:latin typeface="微软雅黑"/>
              <a:ea typeface="微软雅黑"/>
            </a:endParaRPr>
          </a:p>
        </p:txBody>
      </p:sp>
      <p:sp>
        <p:nvSpPr>
          <p:cNvPr id="3" name="MH_Number_1">
            <a:extLst/>
          </p:cNvPr>
          <p:cNvSpPr/>
          <p:nvPr>
            <p:custDataLst>
              <p:tags r:id="rId2"/>
            </p:custDataLst>
          </p:nvPr>
        </p:nvSpPr>
        <p:spPr>
          <a:xfrm>
            <a:off x="-2165670" y="-1142943"/>
            <a:ext cx="10298942" cy="8816528"/>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a:solidFill>
                  <a:srgbClr val="1F497D"/>
                </a:solidFill>
                <a:latin typeface="Arial"/>
                <a:ea typeface="幼圆"/>
              </a:rPr>
              <a:t>3</a:t>
            </a:r>
            <a:endParaRPr lang="zh-CN" altLang="en-US" sz="28700" kern="0" dirty="0">
              <a:solidFill>
                <a:srgbClr val="1F497D"/>
              </a:solidFill>
              <a:latin typeface="Arial"/>
              <a:ea typeface="幼圆"/>
            </a:endParaRPr>
          </a:p>
        </p:txBody>
      </p:sp>
      <p:sp>
        <p:nvSpPr>
          <p:cNvPr id="24579" name="TextBox 1"/>
          <p:cNvSpPr txBox="1">
            <a:spLocks noChangeArrowheads="1"/>
          </p:cNvSpPr>
          <p:nvPr/>
        </p:nvSpPr>
        <p:spPr bwMode="auto">
          <a:xfrm>
            <a:off x="6628348" y="2849728"/>
            <a:ext cx="5331041" cy="1477328"/>
          </a:xfrm>
          <a:prstGeom prst="rect">
            <a:avLst/>
          </a:prstGeom>
          <a:noFill/>
          <a:ln w="9525">
            <a:noFill/>
            <a:miter lim="800000"/>
            <a:headEnd/>
            <a:tailEnd/>
          </a:ln>
        </p:spPr>
        <p:txBody>
          <a:bodyPr wrap="square">
            <a:spAutoFit/>
          </a:bodyPr>
          <a:lstStyle/>
          <a:p>
            <a:pPr marL="285750" indent="-285750">
              <a:buFont typeface="Wingdings" pitchFamily="2" charset="2"/>
              <a:buChar char="l"/>
            </a:pPr>
            <a:r>
              <a:rPr lang="zh-CN" altLang="en-US" dirty="0">
                <a:solidFill>
                  <a:srgbClr val="595959"/>
                </a:solidFill>
                <a:latin typeface="Microsoft YaHei" pitchFamily="34" charset="-122"/>
                <a:ea typeface="Microsoft YaHei" pitchFamily="34" charset="-122"/>
                <a:cs typeface="Arial" charset="0"/>
              </a:rPr>
              <a:t>引用（</a:t>
            </a:r>
            <a:r>
              <a:rPr lang="en-US" altLang="zh-CN" dirty="0">
                <a:solidFill>
                  <a:srgbClr val="595959"/>
                </a:solidFill>
                <a:latin typeface="Microsoft YaHei" pitchFamily="34" charset="-122"/>
                <a:ea typeface="Microsoft YaHei" pitchFamily="34" charset="-122"/>
                <a:cs typeface="Arial" charset="0"/>
              </a:rPr>
              <a:t>reference</a:t>
            </a:r>
            <a:r>
              <a:rPr lang="zh-CN" altLang="en-US" dirty="0">
                <a:solidFill>
                  <a:srgbClr val="595959"/>
                </a:solidFill>
                <a:latin typeface="Microsoft YaHei" pitchFamily="34" charset="-122"/>
                <a:ea typeface="Microsoft YaHei" pitchFamily="34" charset="-122"/>
                <a:cs typeface="Arial" charset="0"/>
              </a:rPr>
              <a:t>）数据类型</a:t>
            </a:r>
            <a:endParaRPr lang="en-US" altLang="zh-CN" dirty="0">
              <a:solidFill>
                <a:srgbClr val="595959"/>
              </a:solidFill>
              <a:latin typeface="Microsoft YaHei" pitchFamily="34" charset="-122"/>
              <a:ea typeface="Microsoft YaHei" pitchFamily="34" charset="-122"/>
              <a:cs typeface="Arial" charset="0"/>
            </a:endParaRPr>
          </a:p>
          <a:p>
            <a:pPr marL="285750" indent="-285750">
              <a:buFont typeface="Wingdings" pitchFamily="2" charset="2"/>
              <a:buChar char="l"/>
            </a:pPr>
            <a:endParaRPr lang="en-US" altLang="zh-CN" dirty="0">
              <a:solidFill>
                <a:srgbClr val="595959"/>
              </a:solidFill>
              <a:latin typeface="Microsoft YaHei" pitchFamily="34" charset="-122"/>
              <a:ea typeface="Microsoft YaHei" pitchFamily="34" charset="-122"/>
              <a:cs typeface="Arial" charset="0"/>
            </a:endParaRPr>
          </a:p>
          <a:p>
            <a:pPr marL="285750" indent="-285750">
              <a:buFont typeface="Wingdings" pitchFamily="2" charset="2"/>
              <a:buChar char="l"/>
            </a:pPr>
            <a:r>
              <a:rPr lang="en-US" altLang="zh-CN" dirty="0">
                <a:solidFill>
                  <a:srgbClr val="595959"/>
                </a:solidFill>
                <a:latin typeface="Microsoft YaHei" pitchFamily="34" charset="-122"/>
                <a:ea typeface="Microsoft YaHei" pitchFamily="34" charset="-122"/>
                <a:cs typeface="Arial" charset="0"/>
              </a:rPr>
              <a:t>Java</a:t>
            </a:r>
            <a:r>
              <a:rPr lang="zh-CN" altLang="en-US" dirty="0">
                <a:solidFill>
                  <a:srgbClr val="595959"/>
                </a:solidFill>
                <a:latin typeface="Microsoft YaHei" pitchFamily="34" charset="-122"/>
                <a:ea typeface="Microsoft YaHei" pitchFamily="34" charset="-122"/>
                <a:cs typeface="Arial" charset="0"/>
              </a:rPr>
              <a:t>有一个大大的布告板，放着所有实例</a:t>
            </a:r>
            <a:endParaRPr lang="en-US" altLang="zh-CN" dirty="0">
              <a:solidFill>
                <a:srgbClr val="595959"/>
              </a:solidFill>
              <a:latin typeface="Microsoft YaHei" pitchFamily="34" charset="-122"/>
              <a:ea typeface="Microsoft YaHei" pitchFamily="34" charset="-122"/>
              <a:cs typeface="Arial" charset="0"/>
            </a:endParaRPr>
          </a:p>
          <a:p>
            <a:pPr marL="285750" indent="-285750">
              <a:buFont typeface="Wingdings" pitchFamily="2" charset="2"/>
              <a:buChar char="l"/>
            </a:pPr>
            <a:endParaRPr lang="en-US" altLang="zh-CN" dirty="0">
              <a:solidFill>
                <a:srgbClr val="595959"/>
              </a:solidFill>
              <a:latin typeface="Microsoft YaHei" pitchFamily="34" charset="-122"/>
              <a:ea typeface="Microsoft YaHei" pitchFamily="34" charset="-122"/>
              <a:cs typeface="Arial" charset="0"/>
            </a:endParaRPr>
          </a:p>
          <a:p>
            <a:pPr marL="285750" indent="-285750">
              <a:buFont typeface="Wingdings" pitchFamily="2" charset="2"/>
              <a:buChar char="l"/>
            </a:pPr>
            <a:r>
              <a:rPr lang="ja-JP" altLang="en-US">
                <a:solidFill>
                  <a:srgbClr val="595959"/>
                </a:solidFill>
                <a:latin typeface="Microsoft YaHei" pitchFamily="34" charset="-122"/>
                <a:ea typeface="Microsoft YaHei" pitchFamily="34" charset="-122"/>
                <a:cs typeface="Arial" charset="0"/>
              </a:rPr>
              <a:t>引用数据类型和基本数据类型</a:t>
            </a:r>
            <a:endParaRPr lang="zh-CN" altLang="en-US" dirty="0">
              <a:solidFill>
                <a:srgbClr val="595959"/>
              </a:solidFill>
              <a:latin typeface="Microsoft YaHei" pitchFamily="34" charset="-122"/>
              <a:ea typeface="Microsoft YaHei" pitchFamily="34" charset="-122"/>
              <a:cs typeface="Arial" charset="0"/>
            </a:endParaRPr>
          </a:p>
        </p:txBody>
      </p:sp>
      <p:cxnSp>
        <p:nvCxnSpPr>
          <p:cNvPr id="8" name="直接连接符 9">
            <a:extLst/>
          </p:cNvPr>
          <p:cNvCxnSpPr>
            <a:cxnSpLocks/>
          </p:cNvCxnSpPr>
          <p:nvPr/>
        </p:nvCxnSpPr>
        <p:spPr>
          <a:xfrm>
            <a:off x="6202898" y="2279650"/>
            <a:ext cx="0" cy="2386013"/>
          </a:xfrm>
          <a:prstGeom prst="line">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7937992" cy="584775"/>
          </a:xfrm>
          <a:prstGeom prst="rect">
            <a:avLst/>
          </a:prstGeom>
          <a:noFill/>
          <a:ln w="9525">
            <a:noFill/>
            <a:miter lim="800000"/>
            <a:headEnd/>
            <a:tailEnd/>
          </a:ln>
        </p:spPr>
        <p:txBody>
          <a:bodyPr wrap="square">
            <a:spAutoFit/>
          </a:bodyPr>
          <a:lstStyle/>
          <a:p>
            <a:r>
              <a:rPr lang="zh-CN" altLang="en-US" sz="3200" b="1" dirty="0">
                <a:latin typeface="Microsoft YaHei" pitchFamily="34" charset="-122"/>
                <a:ea typeface="Microsoft YaHei" pitchFamily="34" charset="-122"/>
                <a:cs typeface="Arial" charset="0"/>
              </a:rPr>
              <a:t>引用（</a:t>
            </a:r>
            <a:r>
              <a:rPr lang="en-US" altLang="zh-CN" sz="3200" b="1" dirty="0">
                <a:latin typeface="Microsoft YaHei" pitchFamily="34" charset="-122"/>
                <a:ea typeface="Microsoft YaHei" pitchFamily="34" charset="-122"/>
                <a:cs typeface="Arial" charset="0"/>
              </a:rPr>
              <a:t>reference</a:t>
            </a:r>
            <a:r>
              <a:rPr lang="zh-CN" altLang="en-US" sz="3200" b="1" dirty="0">
                <a:latin typeface="Microsoft YaHei" pitchFamily="34" charset="-122"/>
                <a:ea typeface="Microsoft YaHei" pitchFamily="34" charset="-122"/>
                <a:cs typeface="Arial" charset="0"/>
              </a:rPr>
              <a:t>）数据类型</a:t>
            </a:r>
          </a:p>
        </p:txBody>
      </p:sp>
      <p:sp>
        <p:nvSpPr>
          <p:cNvPr id="9" name="矩形 8">
            <a:extLst/>
          </p:cNvPr>
          <p:cNvSpPr/>
          <p:nvPr/>
        </p:nvSpPr>
        <p:spPr>
          <a:xfrm>
            <a:off x="774866" y="1021053"/>
            <a:ext cx="10691920" cy="2713948"/>
          </a:xfrm>
          <a:prstGeom prst="rect">
            <a:avLst/>
          </a:prstGeom>
        </p:spPr>
        <p:txBody>
          <a:bodyPr wrap="square">
            <a:spAutoFit/>
          </a:bodyPr>
          <a:lstStyle/>
          <a:p>
            <a:pPr algn="just" fontAlgn="auto">
              <a:lnSpc>
                <a:spcPct val="120000"/>
              </a:lnSpc>
              <a:spcBef>
                <a:spcPts val="0"/>
              </a:spcBef>
              <a:spcAft>
                <a:spcPts val="0"/>
              </a:spcAft>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en-US" altLang="zh-CN" sz="2400" kern="0" dirty="0">
                <a:solidFill>
                  <a:srgbClr val="1F497D"/>
                </a:solidFill>
                <a:latin typeface="微软雅黑"/>
                <a:ea typeface="微软雅黑"/>
              </a:rPr>
              <a:t>Java</a:t>
            </a:r>
            <a:r>
              <a:rPr lang="zh-CN" altLang="en-US" sz="2400" kern="0" dirty="0">
                <a:solidFill>
                  <a:srgbClr val="1F497D"/>
                </a:solidFill>
                <a:latin typeface="微软雅黑"/>
                <a:ea typeface="微软雅黑"/>
              </a:rPr>
              <a:t> 中的数据类型分为基本数据类型和引用数据类型</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一个引用占用多大内存：和安装的 </a:t>
            </a:r>
            <a:r>
              <a:rPr lang="en-US" altLang="zh-CN" sz="2400" kern="0" dirty="0">
                <a:solidFill>
                  <a:srgbClr val="1F497D"/>
                </a:solidFill>
                <a:latin typeface="微软雅黑"/>
                <a:ea typeface="微软雅黑"/>
              </a:rPr>
              <a:t>Java</a:t>
            </a:r>
            <a:r>
              <a:rPr lang="zh-CN" altLang="en-US" sz="2400" kern="0" dirty="0">
                <a:solidFill>
                  <a:srgbClr val="1F497D"/>
                </a:solidFill>
                <a:latin typeface="微软雅黑"/>
                <a:ea typeface="微软雅黑"/>
              </a:rPr>
              <a:t> 是</a:t>
            </a:r>
            <a:r>
              <a:rPr lang="en-US" altLang="zh-CN" sz="2400" kern="0" dirty="0">
                <a:solidFill>
                  <a:srgbClr val="1F497D"/>
                </a:solidFill>
                <a:latin typeface="微软雅黑"/>
                <a:ea typeface="微软雅黑"/>
              </a:rPr>
              <a:t>32</a:t>
            </a:r>
            <a:r>
              <a:rPr lang="zh-CN" altLang="en-US" sz="2400" kern="0" dirty="0">
                <a:solidFill>
                  <a:srgbClr val="1F497D"/>
                </a:solidFill>
                <a:latin typeface="微软雅黑"/>
                <a:ea typeface="微软雅黑"/>
              </a:rPr>
              <a:t>位或者</a:t>
            </a:r>
            <a:r>
              <a:rPr lang="en-US" altLang="zh-CN" sz="2400" kern="0" dirty="0">
                <a:solidFill>
                  <a:srgbClr val="1F497D"/>
                </a:solidFill>
                <a:latin typeface="微软雅黑"/>
                <a:ea typeface="微软雅黑"/>
              </a:rPr>
              <a:t>64</a:t>
            </a:r>
            <a:r>
              <a:rPr lang="zh-CN" altLang="en-US" sz="2400" kern="0" dirty="0">
                <a:solidFill>
                  <a:srgbClr val="1F497D"/>
                </a:solidFill>
                <a:latin typeface="微软雅黑"/>
                <a:ea typeface="微软雅黑"/>
              </a:rPr>
              <a:t>位相关</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看例程，理解引用</a:t>
            </a:r>
            <a:endParaRPr lang="en-US" altLang="zh-CN" sz="2400" kern="0" dirty="0">
              <a:solidFill>
                <a:srgbClr val="1F497D"/>
              </a:solidFill>
              <a:latin typeface="微软雅黑"/>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8736778" cy="584775"/>
          </a:xfrm>
          <a:prstGeom prst="rect">
            <a:avLst/>
          </a:prstGeom>
          <a:noFill/>
          <a:ln w="9525">
            <a:noFill/>
            <a:miter lim="800000"/>
            <a:headEnd/>
            <a:tailEnd/>
          </a:ln>
        </p:spPr>
        <p:txBody>
          <a:bodyPr wrap="square">
            <a:spAutoFit/>
          </a:bodyPr>
          <a:lstStyle/>
          <a:p>
            <a:r>
              <a:rPr lang="en-US" altLang="zh-CN" sz="3200" b="1" dirty="0">
                <a:latin typeface="Microsoft YaHei" pitchFamily="34" charset="-122"/>
                <a:ea typeface="Microsoft YaHei" pitchFamily="34" charset="-122"/>
                <a:cs typeface="Arial" charset="0"/>
              </a:rPr>
              <a:t>Java</a:t>
            </a:r>
            <a:r>
              <a:rPr lang="zh-CN" altLang="en-US" sz="3200" b="1" dirty="0">
                <a:latin typeface="Microsoft YaHei" pitchFamily="34" charset="-122"/>
                <a:ea typeface="Microsoft YaHei" pitchFamily="34" charset="-122"/>
                <a:cs typeface="Arial" charset="0"/>
              </a:rPr>
              <a:t>有一</a:t>
            </a:r>
            <a:r>
              <a:rPr lang="ja-JP" altLang="en-US" sz="3200" b="1">
                <a:latin typeface="Microsoft YaHei" pitchFamily="34" charset="-122"/>
                <a:ea typeface="Microsoft YaHei" pitchFamily="34" charset="-122"/>
                <a:cs typeface="Arial" charset="0"/>
              </a:rPr>
              <a:t>个的大大的布告板</a:t>
            </a:r>
            <a:r>
              <a:rPr lang="zh-CN" altLang="en-US" sz="3200" b="1" dirty="0">
                <a:latin typeface="Microsoft YaHei" pitchFamily="34" charset="-122"/>
                <a:ea typeface="Microsoft YaHei" pitchFamily="34" charset="-122"/>
                <a:cs typeface="Arial" charset="0"/>
              </a:rPr>
              <a:t>，</a:t>
            </a:r>
            <a:r>
              <a:rPr lang="ja-JP" altLang="en-US" sz="3200" b="1">
                <a:latin typeface="Microsoft YaHei" pitchFamily="34" charset="-122"/>
                <a:ea typeface="Microsoft YaHei" pitchFamily="34" charset="-122"/>
                <a:cs typeface="Arial" charset="0"/>
              </a:rPr>
              <a:t>放着所有实例</a:t>
            </a:r>
            <a:endParaRPr lang="zh-CN" altLang="en-US" sz="3200" b="1" dirty="0">
              <a:latin typeface="Microsoft YaHei" pitchFamily="34" charset="-122"/>
              <a:ea typeface="Microsoft YaHei" pitchFamily="34" charset="-122"/>
              <a:cs typeface="Arial" charset="0"/>
            </a:endParaRPr>
          </a:p>
        </p:txBody>
      </p:sp>
      <p:sp>
        <p:nvSpPr>
          <p:cNvPr id="9" name="矩形 8">
            <a:extLst/>
          </p:cNvPr>
          <p:cNvSpPr/>
          <p:nvPr/>
        </p:nvSpPr>
        <p:spPr>
          <a:xfrm>
            <a:off x="774867" y="1451976"/>
            <a:ext cx="8137905" cy="4043543"/>
          </a:xfrm>
          <a:prstGeom prst="rect">
            <a:avLst/>
          </a:prstGeom>
        </p:spPr>
        <p:txBody>
          <a:bodyPr wrap="square">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在</a:t>
            </a:r>
            <a:r>
              <a:rPr lang="en-US" altLang="zh-CN" sz="2400" kern="0" dirty="0">
                <a:solidFill>
                  <a:srgbClr val="1F497D"/>
                </a:solidFill>
                <a:latin typeface="微软雅黑"/>
                <a:ea typeface="微软雅黑"/>
              </a:rPr>
              <a:t>Java</a:t>
            </a:r>
            <a:r>
              <a:rPr lang="zh-CN" altLang="en-US" sz="2400" kern="0" dirty="0">
                <a:solidFill>
                  <a:srgbClr val="1F497D"/>
                </a:solidFill>
                <a:latin typeface="微软雅黑"/>
                <a:ea typeface="微软雅黑"/>
              </a:rPr>
              <a:t>程序运行的时候，所有使用 </a:t>
            </a:r>
            <a:r>
              <a:rPr lang="en-US" altLang="zh-CN" sz="2400" kern="0" dirty="0">
                <a:solidFill>
                  <a:srgbClr val="1F497D"/>
                </a:solidFill>
                <a:latin typeface="微软雅黑"/>
                <a:ea typeface="微软雅黑"/>
              </a:rPr>
              <a:t>new</a:t>
            </a:r>
            <a:r>
              <a:rPr lang="zh-CN" altLang="en-US" sz="2400" kern="0" dirty="0">
                <a:solidFill>
                  <a:srgbClr val="1F497D"/>
                </a:solidFill>
                <a:latin typeface="微软雅黑"/>
                <a:ea typeface="微软雅黑"/>
              </a:rPr>
              <a:t> 关键字创建出来的，都是 </a:t>
            </a:r>
            <a:r>
              <a:rPr lang="en-US" altLang="zh-CN" sz="2400" kern="0" dirty="0">
                <a:solidFill>
                  <a:srgbClr val="1F497D"/>
                </a:solidFill>
                <a:latin typeface="微软雅黑"/>
                <a:ea typeface="微软雅黑"/>
              </a:rPr>
              <a:t>Java</a:t>
            </a:r>
            <a:r>
              <a:rPr lang="zh-CN" altLang="en-US" sz="2400" kern="0" dirty="0">
                <a:solidFill>
                  <a:srgbClr val="1F497D"/>
                </a:solidFill>
                <a:latin typeface="微软雅黑"/>
                <a:ea typeface="微软雅黑"/>
              </a:rPr>
              <a:t> 的实例（对象）。在运行的时候，它们都被</a:t>
            </a:r>
            <a:r>
              <a:rPr lang="en-US" altLang="zh-CN" sz="2400" kern="0" dirty="0">
                <a:solidFill>
                  <a:srgbClr val="1F497D"/>
                </a:solidFill>
                <a:latin typeface="微软雅黑"/>
                <a:ea typeface="微软雅黑"/>
              </a:rPr>
              <a:t>Java</a:t>
            </a:r>
            <a:r>
              <a:rPr lang="zh-CN" altLang="en-US" sz="2400" kern="0" dirty="0">
                <a:solidFill>
                  <a:srgbClr val="1F497D"/>
                </a:solidFill>
                <a:latin typeface="微软雅黑"/>
                <a:ea typeface="微软雅黑"/>
              </a:rPr>
              <a:t>放在做堆（</a:t>
            </a:r>
            <a:r>
              <a:rPr lang="en-US" altLang="zh-CN" sz="2400" kern="0" dirty="0">
                <a:solidFill>
                  <a:srgbClr val="1F497D"/>
                </a:solidFill>
                <a:latin typeface="微软雅黑"/>
                <a:ea typeface="微软雅黑"/>
              </a:rPr>
              <a:t>heap</a:t>
            </a:r>
            <a:r>
              <a:rPr lang="zh-CN" altLang="en-US" sz="2400" kern="0" dirty="0">
                <a:solidFill>
                  <a:srgbClr val="1F497D"/>
                </a:solidFill>
                <a:latin typeface="微软雅黑"/>
                <a:ea typeface="微软雅黑"/>
              </a:rPr>
              <a:t>）的一个布告板上</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创建一个实例，就是根据类的定义，点出需要的“纸”，订成一个本子，挂在布告板上。实例本身，可以认为是一个小本子</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引用里存放的，相当于某个本子所在的布告板的地址</a:t>
            </a:r>
            <a:endParaRPr lang="en-US" altLang="zh-CN" sz="2400" kern="0" dirty="0">
              <a:solidFill>
                <a:srgbClr val="1F497D"/>
              </a:solidFill>
              <a:latin typeface="微软雅黑"/>
              <a:ea typeface="微软雅黑"/>
            </a:endParaRPr>
          </a:p>
        </p:txBody>
      </p:sp>
      <p:pic>
        <p:nvPicPr>
          <p:cNvPr id="4" name="Picture 3">
            <a:extLst>
              <a:ext uri="{FF2B5EF4-FFF2-40B4-BE49-F238E27FC236}">
                <a16:creationId xmlns:a16="http://schemas.microsoft.com/office/drawing/2014/main" id="{2C7EBDB8-7540-234A-8E9F-21AEF4836DBF}"/>
              </a:ext>
            </a:extLst>
          </p:cNvPr>
          <p:cNvPicPr>
            <a:picLocks noChangeAspect="1"/>
          </p:cNvPicPr>
          <p:nvPr/>
        </p:nvPicPr>
        <p:blipFill>
          <a:blip r:embed="rId2"/>
          <a:stretch>
            <a:fillRect/>
          </a:stretch>
        </p:blipFill>
        <p:spPr>
          <a:xfrm>
            <a:off x="9364717" y="1451976"/>
            <a:ext cx="2198633" cy="1569628"/>
          </a:xfrm>
          <a:prstGeom prst="rect">
            <a:avLst/>
          </a:prstGeom>
        </p:spPr>
      </p:pic>
    </p:spTree>
    <p:extLst>
      <p:ext uri="{BB962C8B-B14F-4D97-AF65-F5344CB8AC3E}">
        <p14:creationId xmlns:p14="http://schemas.microsoft.com/office/powerpoint/2010/main" val="415596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7685744" cy="584775"/>
          </a:xfrm>
          <a:prstGeom prst="rect">
            <a:avLst/>
          </a:prstGeom>
          <a:noFill/>
          <a:ln w="9525">
            <a:noFill/>
            <a:miter lim="800000"/>
            <a:headEnd/>
            <a:tailEnd/>
          </a:ln>
        </p:spPr>
        <p:txBody>
          <a:bodyPr wrap="square">
            <a:spAutoFit/>
          </a:bodyPr>
          <a:lstStyle/>
          <a:p>
            <a:r>
              <a:rPr lang="zh-CN" altLang="en-US" sz="3200" b="1" dirty="0">
                <a:latin typeface="Microsoft YaHei" pitchFamily="34" charset="-122"/>
                <a:ea typeface="Microsoft YaHei" pitchFamily="34" charset="-122"/>
                <a:cs typeface="Arial" charset="0"/>
              </a:rPr>
              <a:t>引用数据类型和基本数据类型</a:t>
            </a:r>
          </a:p>
        </p:txBody>
      </p:sp>
      <p:sp>
        <p:nvSpPr>
          <p:cNvPr id="5" name="矩形 4"/>
          <p:cNvSpPr>
            <a:spLocks noChangeArrowheads="1"/>
          </p:cNvSpPr>
          <p:nvPr/>
        </p:nvSpPr>
        <p:spPr bwMode="auto">
          <a:xfrm>
            <a:off x="872790" y="1705279"/>
            <a:ext cx="7966410" cy="1175706"/>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都可以用来创建变量，可以赋值和使用其值</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本身都是一个地址</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占用的内存都是固定的</a:t>
            </a:r>
          </a:p>
        </p:txBody>
      </p:sp>
      <p:sp>
        <p:nvSpPr>
          <p:cNvPr id="6" name="矩形 5">
            <a:extLst/>
          </p:cNvPr>
          <p:cNvSpPr/>
          <p:nvPr/>
        </p:nvSpPr>
        <p:spPr>
          <a:xfrm>
            <a:off x="774862" y="1127825"/>
            <a:ext cx="7507290" cy="497957"/>
          </a:xfrm>
          <a:prstGeom prst="rect">
            <a:avLst/>
          </a:prstGeom>
        </p:spPr>
        <p:txBody>
          <a:bodyPr wrap="square">
            <a:spAutoFit/>
          </a:bodyPr>
          <a:lstStyle/>
          <a:p>
            <a:pPr algn="just" fontAlgn="auto">
              <a:lnSpc>
                <a:spcPct val="120000"/>
              </a:lnSpc>
              <a:spcBef>
                <a:spcPts val="0"/>
              </a:spcBef>
              <a:spcAft>
                <a:spcPts val="0"/>
              </a:spcAft>
              <a:defRPr/>
            </a:pPr>
            <a:r>
              <a:rPr lang="zh-CN" altLang="en-US" sz="2400" kern="0" dirty="0">
                <a:solidFill>
                  <a:srgbClr val="1F497D"/>
                </a:solidFill>
                <a:latin typeface="微软雅黑"/>
                <a:ea typeface="微软雅黑"/>
              </a:rPr>
              <a:t>引用数据类型和基本数据类型的相同点</a:t>
            </a:r>
          </a:p>
        </p:txBody>
      </p:sp>
      <p:sp>
        <p:nvSpPr>
          <p:cNvPr id="7" name="矩形 6"/>
          <p:cNvSpPr>
            <a:spLocks noChangeArrowheads="1"/>
          </p:cNvSpPr>
          <p:nvPr/>
        </p:nvSpPr>
        <p:spPr bwMode="auto">
          <a:xfrm>
            <a:off x="868774" y="3620149"/>
            <a:ext cx="10051474" cy="1543564"/>
          </a:xfrm>
          <a:prstGeom prst="rect">
            <a:avLst/>
          </a:prstGeom>
          <a:noFill/>
          <a:ln w="9525">
            <a:noFill/>
            <a:miter lim="800000"/>
            <a:headEnd/>
            <a:tailEnd/>
          </a:ln>
        </p:spPr>
        <p:txBody>
          <a:bodyPr wrap="square">
            <a:spAutoFit/>
          </a:bodyPr>
          <a:lstStyle/>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基本类型变量的值，就是地址对应的值。引用数据类型的值还是一个地址，需要通过“二级跳”找到实例</a:t>
            </a:r>
            <a:endParaRPr lang="en-US" altLang="zh-CN" sz="2000" dirty="0">
              <a:solidFill>
                <a:srgbClr val="7F7F7F"/>
              </a:solidFill>
              <a:latin typeface="Calibri" pitchFamily="34" charset="0"/>
              <a:ea typeface="Microsoft YaHei" pitchFamily="34" charset="-122"/>
            </a:endParaRPr>
          </a:p>
          <a:p>
            <a:pPr marL="342900" indent="-342900" algn="just">
              <a:lnSpc>
                <a:spcPct val="120000"/>
              </a:lnSpc>
              <a:buSzPct val="150000"/>
              <a:buFont typeface="Arial" charset="0"/>
              <a:buChar char="•"/>
            </a:pPr>
            <a:r>
              <a:rPr lang="zh-CN" altLang="en-US" sz="2000" dirty="0">
                <a:solidFill>
                  <a:srgbClr val="7F7F7F"/>
                </a:solidFill>
                <a:latin typeface="Calibri" pitchFamily="34" charset="0"/>
                <a:ea typeface="Microsoft YaHei" pitchFamily="34" charset="-122"/>
              </a:rPr>
              <a:t>引用数据类型是</a:t>
            </a:r>
            <a:r>
              <a:rPr lang="en-US" altLang="zh-CN" sz="2000" dirty="0">
                <a:solidFill>
                  <a:srgbClr val="7F7F7F"/>
                </a:solidFill>
                <a:latin typeface="Calibri" pitchFamily="34" charset="0"/>
                <a:ea typeface="Microsoft YaHei" pitchFamily="34" charset="-122"/>
              </a:rPr>
              <a:t>Java</a:t>
            </a:r>
            <a:r>
              <a:rPr lang="zh-CN" altLang="en-US" sz="2000" dirty="0">
                <a:solidFill>
                  <a:srgbClr val="7F7F7F"/>
                </a:solidFill>
                <a:latin typeface="Calibri" pitchFamily="34" charset="0"/>
                <a:ea typeface="Microsoft YaHei" pitchFamily="34" charset="-122"/>
              </a:rPr>
              <a:t>的一种内部类型，是对所有自定义类型和数组引用的统称，并非特指</a:t>
            </a:r>
            <a:r>
              <a:rPr lang="zh-CN" altLang="en-US" sz="2000">
                <a:solidFill>
                  <a:srgbClr val="7F7F7F"/>
                </a:solidFill>
                <a:latin typeface="Calibri" pitchFamily="34" charset="0"/>
                <a:ea typeface="Microsoft YaHei" pitchFamily="34" charset="-122"/>
              </a:rPr>
              <a:t>某种类型</a:t>
            </a:r>
            <a:endParaRPr lang="en-US" altLang="zh-CN" sz="2000" dirty="0">
              <a:solidFill>
                <a:srgbClr val="7F7F7F"/>
              </a:solidFill>
              <a:latin typeface="Calibri" pitchFamily="34" charset="0"/>
              <a:ea typeface="Microsoft YaHei" pitchFamily="34" charset="-122"/>
            </a:endParaRPr>
          </a:p>
        </p:txBody>
      </p:sp>
      <p:sp>
        <p:nvSpPr>
          <p:cNvPr id="8" name="矩形 7">
            <a:extLst/>
          </p:cNvPr>
          <p:cNvSpPr/>
          <p:nvPr/>
        </p:nvSpPr>
        <p:spPr>
          <a:xfrm>
            <a:off x="770845" y="2979634"/>
            <a:ext cx="7111913" cy="497957"/>
          </a:xfrm>
          <a:prstGeom prst="rect">
            <a:avLst/>
          </a:prstGeom>
        </p:spPr>
        <p:txBody>
          <a:bodyPr wrap="square">
            <a:spAutoFit/>
          </a:bodyPr>
          <a:lstStyle/>
          <a:p>
            <a:pPr algn="just" fontAlgn="auto">
              <a:lnSpc>
                <a:spcPct val="120000"/>
              </a:lnSpc>
              <a:spcBef>
                <a:spcPts val="0"/>
              </a:spcBef>
              <a:spcAft>
                <a:spcPts val="0"/>
              </a:spcAft>
              <a:defRPr/>
            </a:pPr>
            <a:r>
              <a:rPr lang="zh-CN" altLang="en-US" sz="2400" kern="0" dirty="0">
                <a:solidFill>
                  <a:srgbClr val="1F497D"/>
                </a:solidFill>
                <a:latin typeface="微软雅黑"/>
                <a:ea typeface="微软雅黑"/>
              </a:rPr>
              <a:t>引用数据类型和基本数据类型的不同点</a:t>
            </a:r>
          </a:p>
        </p:txBody>
      </p:sp>
      <p:sp>
        <p:nvSpPr>
          <p:cNvPr id="9" name="矩形 7">
            <a:extLst>
              <a:ext uri="{FF2B5EF4-FFF2-40B4-BE49-F238E27FC236}">
                <a16:creationId xmlns:a16="http://schemas.microsoft.com/office/drawing/2014/main" id="{A1731063-4124-A344-AA32-433C4050E9CF}"/>
              </a:ext>
            </a:extLst>
          </p:cNvPr>
          <p:cNvSpPr/>
          <p:nvPr/>
        </p:nvSpPr>
        <p:spPr>
          <a:xfrm>
            <a:off x="770844" y="5432002"/>
            <a:ext cx="7111913" cy="497957"/>
          </a:xfrm>
          <a:prstGeom prst="rect">
            <a:avLst/>
          </a:prstGeom>
        </p:spPr>
        <p:txBody>
          <a:bodyPr wrap="square">
            <a:spAutoFit/>
          </a:bodyPr>
          <a:lstStyle/>
          <a:p>
            <a:pPr algn="just" fontAlgn="auto">
              <a:lnSpc>
                <a:spcPct val="120000"/>
              </a:lnSpc>
              <a:spcBef>
                <a:spcPts val="0"/>
              </a:spcBef>
              <a:spcAft>
                <a:spcPts val="0"/>
              </a:spcAft>
              <a:defRPr/>
            </a:pPr>
            <a:r>
              <a:rPr lang="zh-CN" altLang="en-US" sz="2400" kern="0" dirty="0">
                <a:solidFill>
                  <a:srgbClr val="1F497D"/>
                </a:solidFill>
                <a:latin typeface="微软雅黑"/>
                <a:ea typeface="微软雅黑"/>
              </a:rPr>
              <a:t>尝试输出一下引用类型的值到控制台，看看是什么</a:t>
            </a:r>
          </a:p>
        </p:txBody>
      </p:sp>
      <p:pic>
        <p:nvPicPr>
          <p:cNvPr id="10" name="Picture 9">
            <a:extLst>
              <a:ext uri="{FF2B5EF4-FFF2-40B4-BE49-F238E27FC236}">
                <a16:creationId xmlns:a16="http://schemas.microsoft.com/office/drawing/2014/main" id="{A95870D9-A77C-3D4F-8C82-FE9718BFE37E}"/>
              </a:ext>
            </a:extLst>
          </p:cNvPr>
          <p:cNvPicPr>
            <a:picLocks noChangeAspect="1"/>
          </p:cNvPicPr>
          <p:nvPr/>
        </p:nvPicPr>
        <p:blipFill>
          <a:blip r:embed="rId2"/>
          <a:stretch>
            <a:fillRect/>
          </a:stretch>
        </p:blipFill>
        <p:spPr>
          <a:xfrm>
            <a:off x="8721615" y="1311357"/>
            <a:ext cx="2198633" cy="15696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04"/>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2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581</TotalTime>
  <Words>314</Words>
  <Application>Microsoft Macintosh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等线</vt:lpstr>
      <vt:lpstr>等线 Light</vt:lpstr>
      <vt:lpstr>Kontrapunkt Bob Bold</vt:lpstr>
      <vt:lpstr>맑은 고딕</vt:lpstr>
      <vt:lpstr>Microsoft YaHei</vt:lpstr>
      <vt:lpstr>Microsoft YaHei</vt:lpstr>
      <vt:lpstr>Arial</vt:lpstr>
      <vt:lpstr>Broadway</vt:lpstr>
      <vt:lpstr>Calibri</vt:lpstr>
      <vt:lpstr>Helvetica Light</vt:lpstr>
      <vt:lpstr>Wingdings</vt:lpstr>
      <vt:lpstr>自定义设计方案</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Zang, Mark</cp:lastModifiedBy>
  <cp:revision>194</cp:revision>
  <dcterms:created xsi:type="dcterms:W3CDTF">2017-03-25T10:06:35Z</dcterms:created>
  <dcterms:modified xsi:type="dcterms:W3CDTF">2019-05-17T19:42:34Z</dcterms:modified>
</cp:coreProperties>
</file>