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
  </p:notesMasterIdLst>
  <p:handoutMasterIdLst>
    <p:handoutMasterId r:id="rId5"/>
  </p:handoutMasterIdLst>
  <p:sldIdLst>
    <p:sldId id="257" r:id="rId2"/>
    <p:sldId id="264" r:id="rId3"/>
  </p:sldIdLst>
  <p:sldSz cx="12192000" cy="6858000"/>
  <p:notesSz cx="6858000" cy="9144000"/>
  <p:custDataLst>
    <p:tags r:id="rId6"/>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686">
          <p15:clr>
            <a:srgbClr val="A4A3A4"/>
          </p15:clr>
        </p15:guide>
        <p15:guide id="3" orient="horz" pos="3861">
          <p15:clr>
            <a:srgbClr val="A4A3A4"/>
          </p15:clr>
        </p15:guide>
        <p15:guide id="4" pos="3840">
          <p15:clr>
            <a:srgbClr val="A4A3A4"/>
          </p15:clr>
        </p15:guide>
        <p15:guide id="5" pos="551">
          <p15:clr>
            <a:srgbClr val="A4A3A4"/>
          </p15:clr>
        </p15:guide>
        <p15:guide id="6" pos="7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7"/>
    <p:restoredTop sz="94626"/>
  </p:normalViewPr>
  <p:slideViewPr>
    <p:cSldViewPr snapToGrid="0">
      <p:cViewPr varScale="1">
        <p:scale>
          <a:sx n="121" d="100"/>
          <a:sy n="121" d="100"/>
        </p:scale>
        <p:origin x="824" y="176"/>
      </p:cViewPr>
      <p:guideLst>
        <p:guide orient="horz" pos="2160"/>
        <p:guide orient="horz" pos="686"/>
        <p:guide orient="horz" pos="3861"/>
        <p:guide pos="3840"/>
        <p:guide pos="551"/>
        <p:guide pos="7129"/>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1" sz="1200" smtClean="0">
                <a:latin typeface="+mn-lt"/>
                <a:ea typeface="+mn-ea"/>
              </a:defRPr>
            </a:lvl1pPr>
          </a:lstStyle>
          <a:p>
            <a:pPr>
              <a:defRPr/>
            </a:pPr>
            <a:fld id="{08C33116-DF80-4C5F-A42F-D7738E8E8FB6}" type="datetimeFigureOut">
              <a:rPr lang="zh-CN" altLang="en-US"/>
              <a:pPr>
                <a:defRPr/>
              </a:pPr>
              <a:t>2019/5/16</a:t>
            </a:fld>
            <a:endParaRPr lang="zh-CN" altLang="en-US"/>
          </a:p>
        </p:txBody>
      </p:sp>
      <p:sp>
        <p:nvSpPr>
          <p:cNvPr id="4" name="页脚占位符 3">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5" name="灯片编号占位符 4">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kumimoji="1" sz="1200" smtClean="0">
                <a:latin typeface="+mn-lt"/>
                <a:ea typeface="+mn-ea"/>
              </a:defRPr>
            </a:lvl1pPr>
          </a:lstStyle>
          <a:p>
            <a:pPr>
              <a:defRPr/>
            </a:pPr>
            <a:fld id="{B76026C2-8130-4C80-A009-ED64A62FC89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9604766-5BE2-4E2A-9590-494D0652F370}" type="datetimeFigureOut">
              <a:rPr lang="zh-CN" altLang="en-US"/>
              <a:pPr>
                <a:defRPr/>
              </a:pPr>
              <a:t>2019/5/16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B285D2D-97C6-4DE0-91DD-CE0C65B182B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p:cNvPr>
          <p:cNvSpPr>
            <a:spLocks noGrp="1"/>
          </p:cNvSpPr>
          <p:nvPr>
            <p:ph type="dt" sz="half" idx="10"/>
          </p:nvPr>
        </p:nvSpPr>
        <p:spPr/>
        <p:txBody>
          <a:bodyPr/>
          <a:lstStyle>
            <a:lvl1pPr>
              <a:defRPr/>
            </a:lvl1pPr>
          </a:lstStyle>
          <a:p>
            <a:pPr>
              <a:defRPr/>
            </a:pPr>
            <a:fld id="{0021F965-88BB-4AD1-87E1-34BDA7083A45}"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8EF1E8BE-535D-4EDE-AE6C-852175C4FD1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竖排文字占位符 2">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7775EBD6-B8D2-49BB-A45E-553A1F9ECC5C}"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FAFA158D-00FD-4BD7-AFA0-5956355BC35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p:cNvPr>
          <p:cNvSpPr>
            <a:spLocks noGrp="1"/>
          </p:cNvSpPr>
          <p:nvPr>
            <p:ph type="body" orient="vert" idx="1"/>
          </p:nvPr>
        </p:nvSpPr>
        <p:spPr>
          <a:xfrm>
            <a:off x="838200" y="365125"/>
            <a:ext cx="7734300" cy="5811838"/>
          </a:xfrm>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6351D433-E674-4DCD-8CF6-0169F5D67EF4}"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05B9DE13-0917-4C56-883E-7864A620D51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组合 4"/>
          <p:cNvGrpSpPr>
            <a:grpSpLocks/>
          </p:cNvGrpSpPr>
          <p:nvPr userDrawn="1"/>
        </p:nvGrpSpPr>
        <p:grpSpPr bwMode="auto">
          <a:xfrm>
            <a:off x="1433513" y="2317750"/>
            <a:ext cx="3638550" cy="465138"/>
            <a:chOff x="5519215" y="2433639"/>
            <a:chExt cx="3638939" cy="465137"/>
          </a:xfrm>
        </p:grpSpPr>
        <p:sp>
          <p:nvSpPr>
            <p:cNvPr id="3" name="MH_Entry_1">
              <a:extLst/>
            </p:cNvPr>
            <p:cNvSpPr/>
            <p:nvPr>
              <p:custDataLst>
                <p:tags r:id="rId17"/>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请在此处输入您的标题</a:t>
              </a:r>
              <a:endParaRPr lang="zh-CN" altLang="en-US" sz="1400" kern="0" dirty="0">
                <a:solidFill>
                  <a:srgbClr val="FFFFFF"/>
                </a:solidFill>
                <a:latin typeface="+mn-ea"/>
                <a:ea typeface="+mn-ea"/>
              </a:endParaRPr>
            </a:p>
          </p:txBody>
        </p:sp>
        <p:sp>
          <p:nvSpPr>
            <p:cNvPr id="4" name="MH_Number_1">
              <a:extLst/>
            </p:cNvPr>
            <p:cNvSpPr/>
            <p:nvPr>
              <p:custDataLst>
                <p:tags r:id="rId18"/>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1</a:t>
              </a:r>
              <a:endParaRPr lang="zh-CN" altLang="en-US" sz="2400" kern="0" dirty="0">
                <a:solidFill>
                  <a:srgbClr val="FFFFFF"/>
                </a:solidFill>
                <a:latin typeface="+mn-lt"/>
                <a:ea typeface="幼圆"/>
              </a:endParaRPr>
            </a:p>
          </p:txBody>
        </p:sp>
      </p:grpSp>
      <p:grpSp>
        <p:nvGrpSpPr>
          <p:cNvPr id="5" name="组合 7"/>
          <p:cNvGrpSpPr>
            <a:grpSpLocks/>
          </p:cNvGrpSpPr>
          <p:nvPr userDrawn="1"/>
        </p:nvGrpSpPr>
        <p:grpSpPr bwMode="auto">
          <a:xfrm>
            <a:off x="1433513" y="3178175"/>
            <a:ext cx="3638550" cy="465138"/>
            <a:chOff x="5519215" y="3294099"/>
            <a:chExt cx="3638939" cy="465137"/>
          </a:xfrm>
        </p:grpSpPr>
        <p:sp>
          <p:nvSpPr>
            <p:cNvPr id="6" name="MH_Entry_2">
              <a:extLst/>
            </p:cNvPr>
            <p:cNvSpPr/>
            <p:nvPr>
              <p:custDataLst>
                <p:tags r:id="rId15"/>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7" name="MH_Number_2">
              <a:extLst/>
            </p:cNvPr>
            <p:cNvSpPr/>
            <p:nvPr>
              <p:custDataLst>
                <p:tags r:id="rId16"/>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2</a:t>
              </a:r>
              <a:endParaRPr lang="zh-CN" altLang="en-US" sz="2400" kern="0" dirty="0">
                <a:solidFill>
                  <a:srgbClr val="FFFFFF"/>
                </a:solidFill>
                <a:latin typeface="+mn-lt"/>
                <a:ea typeface="幼圆"/>
              </a:endParaRPr>
            </a:p>
          </p:txBody>
        </p:sp>
      </p:grpSp>
      <p:grpSp>
        <p:nvGrpSpPr>
          <p:cNvPr id="8" name="组合 10"/>
          <p:cNvGrpSpPr>
            <a:grpSpLocks/>
          </p:cNvGrpSpPr>
          <p:nvPr userDrawn="1"/>
        </p:nvGrpSpPr>
        <p:grpSpPr bwMode="auto">
          <a:xfrm>
            <a:off x="1433513" y="4038600"/>
            <a:ext cx="3638550" cy="465138"/>
            <a:chOff x="5519215" y="4154559"/>
            <a:chExt cx="3638939" cy="465137"/>
          </a:xfrm>
        </p:grpSpPr>
        <p:sp>
          <p:nvSpPr>
            <p:cNvPr id="9" name="MH_Entry_3">
              <a:extLst/>
            </p:cNvPr>
            <p:cNvSpPr/>
            <p:nvPr>
              <p:custDataLst>
                <p:tags r:id="rId13"/>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0" name="MH_Number_3">
              <a:extLst/>
            </p:cNvPr>
            <p:cNvSpPr/>
            <p:nvPr>
              <p:custDataLst>
                <p:tags r:id="rId14"/>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3</a:t>
              </a:r>
              <a:endParaRPr lang="zh-CN" altLang="en-US" sz="2400" kern="0" dirty="0">
                <a:solidFill>
                  <a:srgbClr val="FFFFFF"/>
                </a:solidFill>
                <a:latin typeface="+mn-lt"/>
                <a:ea typeface="幼圆"/>
              </a:endParaRPr>
            </a:p>
          </p:txBody>
        </p:sp>
      </p:grpSp>
      <p:grpSp>
        <p:nvGrpSpPr>
          <p:cNvPr id="11" name="组合 13"/>
          <p:cNvGrpSpPr>
            <a:grpSpLocks/>
          </p:cNvGrpSpPr>
          <p:nvPr userDrawn="1"/>
        </p:nvGrpSpPr>
        <p:grpSpPr bwMode="auto">
          <a:xfrm>
            <a:off x="1433513" y="4899025"/>
            <a:ext cx="3638550" cy="465138"/>
            <a:chOff x="5519215" y="5015019"/>
            <a:chExt cx="3638939" cy="465137"/>
          </a:xfrm>
        </p:grpSpPr>
        <p:sp>
          <p:nvSpPr>
            <p:cNvPr id="12" name="MH_Entry_4">
              <a:extLst/>
            </p:cNvPr>
            <p:cNvSpPr/>
            <p:nvPr>
              <p:custDataLst>
                <p:tags r:id="rId11"/>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3" name="MH_Number_4">
              <a:extLst/>
            </p:cNvPr>
            <p:cNvSpPr/>
            <p:nvPr>
              <p:custDataLst>
                <p:tags r:id="rId12"/>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4</a:t>
              </a:r>
              <a:endParaRPr lang="zh-CN" altLang="en-US" sz="2400" kern="0" dirty="0">
                <a:solidFill>
                  <a:srgbClr val="FFFFFF"/>
                </a:solidFill>
                <a:latin typeface="+mn-lt"/>
                <a:ea typeface="幼圆"/>
              </a:endParaRPr>
            </a:p>
          </p:txBody>
        </p:sp>
      </p:grpSp>
      <p:sp>
        <p:nvSpPr>
          <p:cNvPr id="14" name="MH_Others_1">
            <a:extLst/>
          </p:cNvPr>
          <p:cNvSpPr txBox="1"/>
          <p:nvPr userDrawn="1">
            <p:custDataLst>
              <p:tags r:id="rId1"/>
            </p:custDataLst>
          </p:nvPr>
        </p:nvSpPr>
        <p:spPr>
          <a:xfrm>
            <a:off x="425450" y="65088"/>
            <a:ext cx="3516313" cy="1492250"/>
          </a:xfrm>
          <a:prstGeom prst="rect">
            <a:avLst/>
          </a:prstGeom>
          <a:noFill/>
        </p:spPr>
        <p:txBody>
          <a:bodyPr anchor="ctr"/>
          <a:lstStyle/>
          <a:p>
            <a:pPr fontAlgn="auto">
              <a:spcBef>
                <a:spcPts val="0"/>
              </a:spcBef>
              <a:spcAft>
                <a:spcPts val="0"/>
              </a:spcAft>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5" name="MH_Others_2">
            <a:extLst/>
          </p:cNvPr>
          <p:cNvSpPr txBox="1">
            <a:spLocks noChangeArrowheads="1"/>
          </p:cNvSpPr>
          <p:nvPr userDrawn="1">
            <p:custDataLst>
              <p:tags r:id="rId2"/>
            </p:custDataLst>
          </p:nvPr>
        </p:nvSpPr>
        <p:spPr bwMode="auto">
          <a:xfrm>
            <a:off x="1776413" y="346075"/>
            <a:ext cx="1227137" cy="636588"/>
          </a:xfrm>
          <a:prstGeom prst="rect">
            <a:avLst/>
          </a:prstGeom>
          <a:no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3600" b="1" dirty="0">
                <a:solidFill>
                  <a:schemeClr val="tx1">
                    <a:lumMod val="65000"/>
                    <a:lumOff val="35000"/>
                  </a:schemeClr>
                </a:solidFill>
                <a:latin typeface="+mj-ea"/>
                <a:ea typeface="+mj-ea"/>
              </a:rPr>
              <a:t>目录</a:t>
            </a:r>
          </a:p>
        </p:txBody>
      </p:sp>
      <p:grpSp>
        <p:nvGrpSpPr>
          <p:cNvPr id="16" name="组合 18"/>
          <p:cNvGrpSpPr>
            <a:grpSpLocks/>
          </p:cNvGrpSpPr>
          <p:nvPr userDrawn="1"/>
        </p:nvGrpSpPr>
        <p:grpSpPr bwMode="auto">
          <a:xfrm>
            <a:off x="6484938" y="2317750"/>
            <a:ext cx="3638550" cy="465138"/>
            <a:chOff x="5519215" y="2433639"/>
            <a:chExt cx="3638939" cy="465137"/>
          </a:xfrm>
        </p:grpSpPr>
        <p:sp>
          <p:nvSpPr>
            <p:cNvPr id="17" name="MH_Entry_1">
              <a:extLst/>
            </p:cNvPr>
            <p:cNvSpPr/>
            <p:nvPr>
              <p:custDataLst>
                <p:tags r:id="rId9"/>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8" name="MH_Number_1">
              <a:extLst/>
            </p:cNvPr>
            <p:cNvSpPr/>
            <p:nvPr>
              <p:custDataLst>
                <p:tags r:id="rId10"/>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5</a:t>
              </a:r>
              <a:endParaRPr lang="zh-CN" altLang="en-US" sz="2400" kern="0" dirty="0">
                <a:solidFill>
                  <a:srgbClr val="FFFFFF"/>
                </a:solidFill>
                <a:latin typeface="+mn-lt"/>
                <a:ea typeface="幼圆"/>
              </a:endParaRPr>
            </a:p>
          </p:txBody>
        </p:sp>
      </p:grpSp>
      <p:grpSp>
        <p:nvGrpSpPr>
          <p:cNvPr id="19" name="组合 21"/>
          <p:cNvGrpSpPr>
            <a:grpSpLocks/>
          </p:cNvGrpSpPr>
          <p:nvPr userDrawn="1"/>
        </p:nvGrpSpPr>
        <p:grpSpPr bwMode="auto">
          <a:xfrm>
            <a:off x="6484938" y="3178175"/>
            <a:ext cx="3638550" cy="465138"/>
            <a:chOff x="5519215" y="3294099"/>
            <a:chExt cx="3638939" cy="465137"/>
          </a:xfrm>
        </p:grpSpPr>
        <p:sp>
          <p:nvSpPr>
            <p:cNvPr id="20" name="MH_Entry_2">
              <a:extLst/>
            </p:cNvPr>
            <p:cNvSpPr/>
            <p:nvPr>
              <p:custDataLst>
                <p:tags r:id="rId7"/>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1" name="MH_Number_2">
              <a:extLst/>
            </p:cNvPr>
            <p:cNvSpPr/>
            <p:nvPr>
              <p:custDataLst>
                <p:tags r:id="rId8"/>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6</a:t>
              </a:r>
              <a:endParaRPr lang="zh-CN" altLang="en-US" sz="2400" kern="0" dirty="0">
                <a:solidFill>
                  <a:srgbClr val="FFFFFF"/>
                </a:solidFill>
                <a:latin typeface="+mn-lt"/>
                <a:ea typeface="幼圆"/>
              </a:endParaRPr>
            </a:p>
          </p:txBody>
        </p:sp>
      </p:grpSp>
      <p:grpSp>
        <p:nvGrpSpPr>
          <p:cNvPr id="22" name="组合 24"/>
          <p:cNvGrpSpPr>
            <a:grpSpLocks/>
          </p:cNvGrpSpPr>
          <p:nvPr userDrawn="1"/>
        </p:nvGrpSpPr>
        <p:grpSpPr bwMode="auto">
          <a:xfrm>
            <a:off x="6484938" y="4038600"/>
            <a:ext cx="3638550" cy="465138"/>
            <a:chOff x="5519215" y="4154559"/>
            <a:chExt cx="3638939" cy="465137"/>
          </a:xfrm>
        </p:grpSpPr>
        <p:sp>
          <p:nvSpPr>
            <p:cNvPr id="23" name="MH_Entry_3">
              <a:extLst/>
            </p:cNvPr>
            <p:cNvSpPr/>
            <p:nvPr>
              <p:custDataLst>
                <p:tags r:id="rId5"/>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4" name="MH_Number_3">
              <a:extLst/>
            </p:cNvPr>
            <p:cNvSpPr/>
            <p:nvPr>
              <p:custDataLst>
                <p:tags r:id="rId6"/>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7</a:t>
              </a:r>
              <a:endParaRPr lang="zh-CN" altLang="en-US" sz="2400" kern="0" dirty="0">
                <a:solidFill>
                  <a:srgbClr val="FFFFFF"/>
                </a:solidFill>
                <a:latin typeface="+mn-lt"/>
                <a:ea typeface="幼圆"/>
              </a:endParaRPr>
            </a:p>
          </p:txBody>
        </p:sp>
      </p:grpSp>
      <p:grpSp>
        <p:nvGrpSpPr>
          <p:cNvPr id="25" name="组合 27"/>
          <p:cNvGrpSpPr>
            <a:grpSpLocks/>
          </p:cNvGrpSpPr>
          <p:nvPr userDrawn="1"/>
        </p:nvGrpSpPr>
        <p:grpSpPr bwMode="auto">
          <a:xfrm>
            <a:off x="6484938" y="4899025"/>
            <a:ext cx="3638550" cy="465138"/>
            <a:chOff x="5519215" y="5015019"/>
            <a:chExt cx="3638939" cy="465137"/>
          </a:xfrm>
        </p:grpSpPr>
        <p:sp>
          <p:nvSpPr>
            <p:cNvPr id="26" name="MH_Entry_4">
              <a:extLst/>
            </p:cNvPr>
            <p:cNvSpPr/>
            <p:nvPr>
              <p:custDataLst>
                <p:tags r:id="rId3"/>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7" name="MH_Number_4">
              <a:extLst/>
            </p:cNvPr>
            <p:cNvSpPr/>
            <p:nvPr>
              <p:custDataLst>
                <p:tags r:id="rId4"/>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8</a:t>
              </a:r>
              <a:endParaRPr lang="zh-CN" altLang="en-US" sz="2400" kern="0" dirty="0">
                <a:solidFill>
                  <a:srgbClr val="FFFFFF"/>
                </a:solidFill>
                <a:latin typeface="+mn-lt"/>
                <a:ea typeface="幼圆"/>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1+#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1+#ppt_w/2"/>
                                          </p:val>
                                        </p:tav>
                                        <p:tav tm="100000">
                                          <p:val>
                                            <p:strVal val="#ppt_x"/>
                                          </p:val>
                                        </p:tav>
                                      </p:tavLst>
                                    </p:anim>
                                    <p:anim calcmode="lin" valueType="num">
                                      <p:cBhvr additive="base">
                                        <p:cTn id="24" dur="7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750" fill="hold"/>
                                        <p:tgtEl>
                                          <p:spTgt spid="25"/>
                                        </p:tgtEl>
                                        <p:attrNameLst>
                                          <p:attrName>ppt_x</p:attrName>
                                        </p:attrNameLst>
                                      </p:cBhvr>
                                      <p:tavLst>
                                        <p:tav tm="0">
                                          <p:val>
                                            <p:strVal val="1+#ppt_w/2"/>
                                          </p:val>
                                        </p:tav>
                                        <p:tav tm="100000">
                                          <p:val>
                                            <p:strVal val="#ppt_x"/>
                                          </p:val>
                                        </p:tav>
                                      </p:tavLst>
                                    </p:anim>
                                    <p:anim calcmode="lin" valueType="num">
                                      <p:cBhvr additive="base">
                                        <p:cTn id="3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MH_Entry_1">
            <a:extLst/>
          </p:cNvPr>
          <p:cNvSpPr/>
          <p:nvPr userDrawn="1">
            <p:custDataLst>
              <p:tags r:id="rId1"/>
            </p:custDataLst>
          </p:nvPr>
        </p:nvSpPr>
        <p:spPr>
          <a:xfrm>
            <a:off x="5476875" y="212407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a:solidFill>
                  <a:srgbClr val="1F497D"/>
                </a:solidFill>
                <a:latin typeface="微软雅黑"/>
                <a:ea typeface="微软雅黑"/>
              </a:rPr>
              <a:t>请在此处输入您的标题</a:t>
            </a:r>
            <a:endParaRPr lang="zh-CN" altLang="en-US" b="1" kern="0" dirty="0">
              <a:solidFill>
                <a:srgbClr val="1F497D"/>
              </a:solidFill>
              <a:latin typeface="微软雅黑"/>
              <a:ea typeface="微软雅黑"/>
            </a:endParaRPr>
          </a:p>
        </p:txBody>
      </p:sp>
      <p:sp>
        <p:nvSpPr>
          <p:cNvPr id="3" name="MH_Number_1">
            <a:extLst/>
          </p:cNvPr>
          <p:cNvSpPr/>
          <p:nvPr userDrawn="1">
            <p:custDataLst>
              <p:tags r:id="rId2"/>
            </p:custDataLst>
          </p:nvPr>
        </p:nvSpPr>
        <p:spPr>
          <a:xfrm>
            <a:off x="2444750" y="2151063"/>
            <a:ext cx="2370138" cy="2370137"/>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dirty="0">
                <a:solidFill>
                  <a:srgbClr val="1F497D"/>
                </a:solidFill>
                <a:latin typeface="Arial"/>
                <a:ea typeface="幼圆"/>
              </a:rPr>
              <a:t>1</a:t>
            </a:r>
            <a:endParaRPr lang="zh-CN" altLang="en-US" sz="28700" kern="0" dirty="0">
              <a:solidFill>
                <a:srgbClr val="1F497D"/>
              </a:solidFill>
              <a:latin typeface="Arial"/>
              <a:ea typeface="幼圆"/>
            </a:endParaRPr>
          </a:p>
        </p:txBody>
      </p:sp>
      <p:sp>
        <p:nvSpPr>
          <p:cNvPr id="4" name="TextBox 1">
            <a:extLst/>
          </p:cNvPr>
          <p:cNvSpPr txBox="1">
            <a:spLocks noChangeArrowheads="1"/>
          </p:cNvSpPr>
          <p:nvPr userDrawn="1"/>
        </p:nvSpPr>
        <p:spPr bwMode="auto">
          <a:xfrm>
            <a:off x="5665788" y="290988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5" name="TextBox 1">
            <a:extLst/>
          </p:cNvPr>
          <p:cNvSpPr txBox="1">
            <a:spLocks noChangeArrowheads="1"/>
          </p:cNvSpPr>
          <p:nvPr userDrawn="1"/>
        </p:nvSpPr>
        <p:spPr bwMode="auto">
          <a:xfrm>
            <a:off x="5665788" y="3381375"/>
            <a:ext cx="3957637" cy="369888"/>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6" name="TextBox 1">
            <a:extLst/>
          </p:cNvPr>
          <p:cNvSpPr txBox="1">
            <a:spLocks noChangeArrowheads="1"/>
          </p:cNvSpPr>
          <p:nvPr userDrawn="1"/>
        </p:nvSpPr>
        <p:spPr bwMode="auto">
          <a:xfrm>
            <a:off x="5665788" y="3852863"/>
            <a:ext cx="3957637" cy="369887"/>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7" name="TextBox 1">
            <a:extLst/>
          </p:cNvPr>
          <p:cNvSpPr txBox="1">
            <a:spLocks noChangeArrowheads="1"/>
          </p:cNvSpPr>
          <p:nvPr userDrawn="1"/>
        </p:nvSpPr>
        <p:spPr bwMode="auto">
          <a:xfrm>
            <a:off x="5665788" y="432593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cxnSp>
        <p:nvCxnSpPr>
          <p:cNvPr id="8" name="直接连接符 9">
            <a:extLst/>
          </p:cNvPr>
          <p:cNvCxnSpPr>
            <a:cxnSpLocks/>
          </p:cNvCxnSpPr>
          <p:nvPr userDrawn="1"/>
        </p:nvCxnSpPr>
        <p:spPr>
          <a:xfrm>
            <a:off x="5240338" y="2279650"/>
            <a:ext cx="0" cy="2386013"/>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4">
            <a:extLst/>
          </p:cNvPr>
          <p:cNvSpPr/>
          <p:nvPr userDrawn="1"/>
        </p:nvSpPr>
        <p:spPr>
          <a:xfrm>
            <a:off x="981075" y="1803400"/>
            <a:ext cx="9453563" cy="2276475"/>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         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292225" y="2081213"/>
            <a:ext cx="8228013" cy="947737"/>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5" name="矩形 9">
            <a:extLst/>
          </p:cNvPr>
          <p:cNvSpPr/>
          <p:nvPr userDrawn="1"/>
        </p:nvSpPr>
        <p:spPr>
          <a:xfrm>
            <a:off x="1292225" y="1584325"/>
            <a:ext cx="3697288" cy="503238"/>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
        <p:nvSpPr>
          <p:cNvPr id="6" name="矩形 10">
            <a:extLst/>
          </p:cNvPr>
          <p:cNvSpPr/>
          <p:nvPr userDrawn="1"/>
        </p:nvSpPr>
        <p:spPr>
          <a:xfrm>
            <a:off x="1292225" y="4362450"/>
            <a:ext cx="8228013" cy="946150"/>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7" name="矩形 11">
            <a:extLst/>
          </p:cNvPr>
          <p:cNvSpPr/>
          <p:nvPr userDrawn="1"/>
        </p:nvSpPr>
        <p:spPr>
          <a:xfrm>
            <a:off x="1292225" y="3863975"/>
            <a:ext cx="3697288" cy="504825"/>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666875" y="217646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5" name="矩形 9">
            <a:extLst/>
          </p:cNvPr>
          <p:cNvSpPr/>
          <p:nvPr userDrawn="1"/>
        </p:nvSpPr>
        <p:spPr>
          <a:xfrm>
            <a:off x="1292225" y="1584325"/>
            <a:ext cx="3697288" cy="503238"/>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6" name="矩形 12">
            <a:extLst/>
          </p:cNvPr>
          <p:cNvSpPr/>
          <p:nvPr userDrawn="1"/>
        </p:nvSpPr>
        <p:spPr>
          <a:xfrm>
            <a:off x="1666875" y="2805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
        <p:nvSpPr>
          <p:cNvPr id="7" name="矩形 13">
            <a:extLst/>
          </p:cNvPr>
          <p:cNvSpPr/>
          <p:nvPr userDrawn="1"/>
        </p:nvSpPr>
        <p:spPr>
          <a:xfrm>
            <a:off x="1666875" y="4210050"/>
            <a:ext cx="8228013" cy="436563"/>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8" name="矩形 14">
            <a:extLst/>
          </p:cNvPr>
          <p:cNvSpPr/>
          <p:nvPr userDrawn="1"/>
        </p:nvSpPr>
        <p:spPr>
          <a:xfrm>
            <a:off x="1292225" y="3616325"/>
            <a:ext cx="3697288" cy="504825"/>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9" name="矩形 15">
            <a:extLst/>
          </p:cNvPr>
          <p:cNvSpPr/>
          <p:nvPr userDrawn="1"/>
        </p:nvSpPr>
        <p:spPr>
          <a:xfrm>
            <a:off x="1666875" y="4837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grpSp>
        <p:nvGrpSpPr>
          <p:cNvPr id="4"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378575" y="1792288"/>
            <a:ext cx="3794125" cy="5065712"/>
            <a:chOff x="1319414" y="2066160"/>
            <a:chExt cx="1831575" cy="2328552"/>
          </a:xfrm>
        </p:grpSpPr>
        <p:sp>
          <p:nvSpPr>
            <p:cNvPr id="5" name="Freeform 5">
              <a:extLst/>
            </p:cNvPr>
            <p:cNvSpPr>
              <a:spLocks/>
            </p:cNvSpPr>
            <p:nvPr/>
          </p:nvSpPr>
          <p:spPr bwMode="auto">
            <a:xfrm>
              <a:off x="1953951" y="2066160"/>
              <a:ext cx="478969" cy="391862"/>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6" name="Freeform 6">
              <a:extLst/>
            </p:cNvPr>
            <p:cNvSpPr>
              <a:spLocks/>
            </p:cNvSpPr>
            <p:nvPr/>
          </p:nvSpPr>
          <p:spPr bwMode="auto">
            <a:xfrm>
              <a:off x="2599217" y="2171970"/>
              <a:ext cx="408464" cy="313052"/>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7" name="Freeform 7">
              <a:extLst/>
            </p:cNvPr>
            <p:cNvSpPr>
              <a:spLocks/>
            </p:cNvSpPr>
            <p:nvPr/>
          </p:nvSpPr>
          <p:spPr bwMode="auto">
            <a:xfrm>
              <a:off x="1701056" y="2355131"/>
              <a:ext cx="1449933" cy="2039581"/>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8" name="Freeform 14">
              <a:extLst/>
            </p:cNvPr>
            <p:cNvSpPr>
              <a:spLocks/>
            </p:cNvSpPr>
            <p:nvPr/>
          </p:nvSpPr>
          <p:spPr bwMode="auto">
            <a:xfrm>
              <a:off x="1669636" y="2477725"/>
              <a:ext cx="347156" cy="246647"/>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9" name="Freeform 15">
              <a:extLst/>
            </p:cNvPr>
            <p:cNvSpPr>
              <a:spLocks/>
            </p:cNvSpPr>
            <p:nvPr/>
          </p:nvSpPr>
          <p:spPr bwMode="auto">
            <a:xfrm>
              <a:off x="1319414" y="2754290"/>
              <a:ext cx="483567" cy="301377"/>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10" name="Freeform 16">
              <a:extLst/>
            </p:cNvPr>
            <p:cNvSpPr>
              <a:spLocks/>
            </p:cNvSpPr>
            <p:nvPr/>
          </p:nvSpPr>
          <p:spPr bwMode="auto">
            <a:xfrm>
              <a:off x="1710252" y="3068802"/>
              <a:ext cx="83532" cy="129891"/>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11" name="矩形 11">
            <a:extLst/>
          </p:cNvPr>
          <p:cNvSpPr/>
          <p:nvPr userDrawn="1"/>
        </p:nvSpPr>
        <p:spPr>
          <a:xfrm>
            <a:off x="944563" y="1371600"/>
            <a:ext cx="5159375" cy="4935538"/>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a:t>
            </a: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r>
              <a:rPr lang="zh-CN" altLang="en-US" sz="2400" dirty="0">
                <a:solidFill>
                  <a:prstClr val="black">
                    <a:lumMod val="50000"/>
                    <a:lumOff val="50000"/>
                  </a:prstClr>
                </a:solidFill>
                <a:latin typeface="+mn-lt"/>
                <a:ea typeface="+mn-ea"/>
              </a:rPr>
              <a:t>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2" name="组合 1"/>
          <p:cNvGrpSpPr>
            <a:grpSpLocks/>
          </p:cNvGrpSpPr>
          <p:nvPr userDrawn="1"/>
        </p:nvGrpSpPr>
        <p:grpSpPr bwMode="auto">
          <a:xfrm>
            <a:off x="1119188" y="4322763"/>
            <a:ext cx="2211387" cy="1220787"/>
            <a:chOff x="2029589" y="2405337"/>
            <a:chExt cx="2211672" cy="1220554"/>
          </a:xfrm>
        </p:grpSpPr>
        <p:sp>
          <p:nvSpPr>
            <p:cNvPr id="3" name="矩形 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4" name="矩形 3">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1192213" y="1771650"/>
            <a:ext cx="2035175" cy="2035175"/>
            <a:chOff x="1191465" y="1771650"/>
            <a:chExt cx="2035149" cy="2035149"/>
          </a:xfrm>
        </p:grpSpPr>
        <p:sp>
          <p:nvSpPr>
            <p:cNvPr id="6" name="Oval 19">
              <a:extLst/>
            </p:cNvPr>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Shape 1094">
              <a:extLst/>
            </p:cNvPr>
            <p:cNvSpPr/>
            <p:nvPr/>
          </p:nvSpPr>
          <p:spPr>
            <a:xfrm>
              <a:off x="1778832" y="2471729"/>
              <a:ext cx="890576" cy="634992"/>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3825875" y="1771650"/>
            <a:ext cx="2035175" cy="2035175"/>
            <a:chOff x="3825669" y="1771650"/>
            <a:chExt cx="2035149" cy="2035149"/>
          </a:xfrm>
        </p:grpSpPr>
        <p:sp>
          <p:nvSpPr>
            <p:cNvPr id="9" name="Oval 24">
              <a:extLst/>
            </p:cNvPr>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10" name="Group 57">
              <a:extLst/>
            </p:cNvPr>
            <p:cNvGrpSpPr/>
            <p:nvPr/>
          </p:nvGrpSpPr>
          <p:grpSpPr>
            <a:xfrm>
              <a:off x="4544205" y="2241777"/>
              <a:ext cx="595502" cy="1243947"/>
              <a:chOff x="392948" y="304311"/>
              <a:chExt cx="1589091" cy="3319466"/>
            </a:xfrm>
            <a:solidFill>
              <a:srgbClr val="B2D235"/>
            </a:solidFill>
          </p:grpSpPr>
          <p:sp>
            <p:nvSpPr>
              <p:cNvPr id="11" name="Freeform 9">
                <a:extLst/>
              </p:cNvPr>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p:spPr>
            <p:txBody>
              <a:bodyPr/>
              <a:lstStyle/>
              <a:p>
                <a:pPr fontAlgn="auto">
                  <a:spcBef>
                    <a:spcPts val="0"/>
                  </a:spcBef>
                  <a:spcAft>
                    <a:spcPts val="0"/>
                  </a:spcAft>
                  <a:defRPr/>
                </a:pPr>
                <a:endParaRPr lang="en-US" dirty="0">
                  <a:latin typeface="+mn-lt"/>
                  <a:ea typeface="+mn-ea"/>
                </a:endParaRPr>
              </a:p>
            </p:txBody>
          </p:sp>
          <p:grpSp>
            <p:nvGrpSpPr>
              <p:cNvPr id="12" name="Group 59">
                <a:extLst/>
              </p:cNvPr>
              <p:cNvGrpSpPr/>
              <p:nvPr/>
            </p:nvGrpSpPr>
            <p:grpSpPr>
              <a:xfrm>
                <a:off x="853323" y="304311"/>
                <a:ext cx="698501" cy="1446214"/>
                <a:chOff x="853323" y="304311"/>
                <a:chExt cx="698501" cy="1446214"/>
              </a:xfrm>
              <a:grpFill/>
            </p:grpSpPr>
            <p:sp>
              <p:nvSpPr>
                <p:cNvPr id="13" name="Freeform 10">
                  <a:extLst/>
                </p:cNvPr>
                <p:cNvSpPr>
                  <a:spLocks/>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4" name="Freeform 11">
                  <a:extLst/>
                </p:cNvPr>
                <p:cNvSpPr>
                  <a:spLocks/>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5" name="Freeform 12">
                  <a:extLst/>
                </p:cNvPr>
                <p:cNvSpPr>
                  <a:spLocks/>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6" name="Freeform 13">
                  <a:extLst/>
                </p:cNvPr>
                <p:cNvSpPr>
                  <a:spLocks/>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7" name="Freeform 14">
                  <a:extLst/>
                </p:cNvPr>
                <p:cNvSpPr>
                  <a:spLocks/>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8" name="Freeform 15">
                  <a:extLst/>
                </p:cNvPr>
                <p:cNvSpPr>
                  <a:spLocks/>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9" name="Freeform 16">
                  <a:extLst/>
                </p:cNvPr>
                <p:cNvSpPr>
                  <a:spLocks/>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0" name="Freeform 17">
                  <a:extLst/>
                </p:cNvPr>
                <p:cNvSpPr>
                  <a:spLocks/>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1" name="Freeform 18">
                  <a:extLst/>
                </p:cNvPr>
                <p:cNvSpPr>
                  <a:spLocks/>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2" name="Freeform 19">
                  <a:extLst/>
                </p:cNvPr>
                <p:cNvSpPr>
                  <a:spLocks/>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3" name="Freeform 20">
                  <a:extLst/>
                </p:cNvPr>
                <p:cNvSpPr>
                  <a:spLocks/>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4" name="Freeform 21">
                  <a:extLst/>
                </p:cNvPr>
                <p:cNvSpPr>
                  <a:spLocks/>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p:spPr>
              <p:txBody>
                <a:bodyPr/>
                <a:lstStyle/>
                <a:p>
                  <a:pPr fontAlgn="auto">
                    <a:spcBef>
                      <a:spcPts val="0"/>
                    </a:spcBef>
                    <a:spcAft>
                      <a:spcPts val="0"/>
                    </a:spcAft>
                    <a:defRPr/>
                  </a:pPr>
                  <a:endParaRPr lang="en-US">
                    <a:latin typeface="+mn-lt"/>
                    <a:ea typeface="+mn-ea"/>
                  </a:endParaRPr>
                </a:p>
              </p:txBody>
            </p:sp>
            <p:sp>
              <p:nvSpPr>
                <p:cNvPr id="25" name="Freeform 22">
                  <a:extLst/>
                </p:cNvPr>
                <p:cNvSpPr>
                  <a:spLocks/>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6" name="Freeform 23">
                  <a:extLst/>
                </p:cNvPr>
                <p:cNvSpPr>
                  <a:spLocks/>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7" name="Freeform 24">
                  <a:extLst/>
                </p:cNvPr>
                <p:cNvSpPr>
                  <a:spLocks/>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8" name="Freeform 25">
                  <a:extLst/>
                </p:cNvPr>
                <p:cNvSpPr>
                  <a:spLocks/>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9" name="Freeform 26">
                  <a:extLst/>
                </p:cNvPr>
                <p:cNvSpPr>
                  <a:spLocks/>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0" name="Freeform 27">
                  <a:extLst/>
                </p:cNvPr>
                <p:cNvSpPr>
                  <a:spLocks/>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1" name="Freeform 28">
                  <a:extLst/>
                </p:cNvPr>
                <p:cNvSpPr>
                  <a:spLocks/>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2" name="Freeform 29">
                  <a:extLst/>
                </p:cNvPr>
                <p:cNvSpPr>
                  <a:spLocks/>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3" name="Freeform 30">
                  <a:extLst/>
                </p:cNvPr>
                <p:cNvSpPr>
                  <a:spLocks/>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4" name="Freeform 31">
                  <a:extLst/>
                </p:cNvPr>
                <p:cNvSpPr>
                  <a:spLocks/>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5" name="Freeform 32">
                  <a:extLst/>
                </p:cNvPr>
                <p:cNvSpPr>
                  <a:spLocks/>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6" name="Freeform 33">
                  <a:extLst/>
                </p:cNvPr>
                <p:cNvSpPr>
                  <a:spLocks/>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7" name="Freeform 34">
                  <a:extLst/>
                </p:cNvPr>
                <p:cNvSpPr>
                  <a:spLocks/>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8" name="Freeform 35">
                  <a:extLst/>
                </p:cNvPr>
                <p:cNvSpPr>
                  <a:spLocks/>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9" name="Freeform 36">
                  <a:extLst/>
                </p:cNvPr>
                <p:cNvSpPr>
                  <a:spLocks/>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0" name="Freeform 37">
                  <a:extLst/>
                </p:cNvPr>
                <p:cNvSpPr>
                  <a:spLocks/>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1" name="Freeform 38">
                  <a:extLst/>
                </p:cNvPr>
                <p:cNvSpPr>
                  <a:spLocks/>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2" name="Freeform 39">
                  <a:extLst/>
                </p:cNvPr>
                <p:cNvSpPr>
                  <a:spLocks/>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3" name="Rectangle 40">
                  <a:extLst/>
                </p:cNvPr>
                <p:cNvSpPr>
                  <a:spLocks noChangeArrowheads="1"/>
                </p:cNvSpPr>
                <p:nvPr/>
              </p:nvSpPr>
              <p:spPr bwMode="auto">
                <a:xfrm>
                  <a:off x="1185111" y="4519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4" name="Freeform 41">
                  <a:extLst/>
                </p:cNvPr>
                <p:cNvSpPr>
                  <a:spLocks/>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5" name="Freeform 42">
                  <a:extLst/>
                </p:cNvPr>
                <p:cNvSpPr>
                  <a:spLocks/>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6" name="Rectangle 43">
                  <a:extLst/>
                </p:cNvPr>
                <p:cNvSpPr>
                  <a:spLocks noChangeArrowheads="1"/>
                </p:cNvSpPr>
                <p:nvPr/>
              </p:nvSpPr>
              <p:spPr bwMode="auto">
                <a:xfrm>
                  <a:off x="1185111" y="624986"/>
                  <a:ext cx="34925" cy="44450"/>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7" name="Freeform 44">
                  <a:extLst/>
                </p:cNvPr>
                <p:cNvSpPr>
                  <a:spLocks/>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8" name="Freeform 45">
                  <a:extLst/>
                </p:cNvPr>
                <p:cNvSpPr>
                  <a:spLocks/>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9" name="Rectangle 46">
                  <a:extLst/>
                </p:cNvPr>
                <p:cNvSpPr>
                  <a:spLocks noChangeArrowheads="1"/>
                </p:cNvSpPr>
                <p:nvPr/>
              </p:nvSpPr>
              <p:spPr bwMode="auto">
                <a:xfrm>
                  <a:off x="1185111" y="7948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0" name="Freeform 47">
                  <a:extLst/>
                </p:cNvPr>
                <p:cNvSpPr>
                  <a:spLocks/>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1" name="Freeform 48">
                  <a:extLst/>
                </p:cNvPr>
                <p:cNvSpPr>
                  <a:spLocks/>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2" name="Rectangle 49">
                  <a:extLst/>
                </p:cNvPr>
                <p:cNvSpPr>
                  <a:spLocks noChangeArrowheads="1"/>
                </p:cNvSpPr>
                <p:nvPr/>
              </p:nvSpPr>
              <p:spPr bwMode="auto">
                <a:xfrm>
                  <a:off x="1185111" y="9980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3" name="Freeform 50">
                  <a:extLst/>
                </p:cNvPr>
                <p:cNvSpPr>
                  <a:spLocks/>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4" name="Freeform 51">
                  <a:extLst/>
                </p:cNvPr>
                <p:cNvSpPr>
                  <a:spLocks/>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5" name="Rectangle 52">
                  <a:extLst/>
                </p:cNvPr>
                <p:cNvSpPr>
                  <a:spLocks noChangeArrowheads="1"/>
                </p:cNvSpPr>
                <p:nvPr/>
              </p:nvSpPr>
              <p:spPr bwMode="auto">
                <a:xfrm>
                  <a:off x="1185111" y="1179024"/>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6" name="Freeform 53">
                  <a:extLst/>
                </p:cNvPr>
                <p:cNvSpPr>
                  <a:spLocks/>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7" name="Freeform 54">
                  <a:extLst/>
                </p:cNvPr>
                <p:cNvSpPr>
                  <a:spLocks/>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8" name="Rectangle 55">
                  <a:extLst/>
                </p:cNvPr>
                <p:cNvSpPr>
                  <a:spLocks noChangeArrowheads="1"/>
                </p:cNvSpPr>
                <p:nvPr/>
              </p:nvSpPr>
              <p:spPr bwMode="auto">
                <a:xfrm>
                  <a:off x="1185111" y="13409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9" name="Freeform 56">
                  <a:extLst/>
                </p:cNvPr>
                <p:cNvSpPr>
                  <a:spLocks/>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0" name="Freeform 57">
                  <a:extLst/>
                </p:cNvPr>
                <p:cNvSpPr>
                  <a:spLocks/>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1" name="Rectangle 58">
                  <a:extLst/>
                </p:cNvPr>
                <p:cNvSpPr>
                  <a:spLocks noChangeArrowheads="1"/>
                </p:cNvSpPr>
                <p:nvPr/>
              </p:nvSpPr>
              <p:spPr bwMode="auto">
                <a:xfrm>
                  <a:off x="1185111" y="1521925"/>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2" name="Rectangle 59">
                  <a:extLst/>
                </p:cNvPr>
                <p:cNvSpPr>
                  <a:spLocks noChangeArrowheads="1"/>
                </p:cNvSpPr>
                <p:nvPr/>
              </p:nvSpPr>
              <p:spPr bwMode="auto">
                <a:xfrm>
                  <a:off x="1185111" y="17092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467475" y="1771650"/>
            <a:ext cx="2035175" cy="2035175"/>
            <a:chOff x="6467105" y="1771650"/>
            <a:chExt cx="2035149" cy="2035149"/>
          </a:xfrm>
        </p:grpSpPr>
        <p:sp>
          <p:nvSpPr>
            <p:cNvPr id="64" name="Oval 11">
              <a:extLst/>
            </p:cNvPr>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5" name="Shape 731">
              <a:extLst/>
            </p:cNvPr>
            <p:cNvSpPr/>
            <p:nvPr/>
          </p:nvSpPr>
          <p:spPr>
            <a:xfrm>
              <a:off x="7168771" y="2373305"/>
              <a:ext cx="661980" cy="83342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100" b="1">
                  <a:latin typeface="Kontrapunkt Bob Bold"/>
                  <a:ea typeface="Kontrapunkt Bob Bold"/>
                  <a:cs typeface="Kontrapunkt Bob Bold"/>
                  <a:sym typeface="Kontrapunkt Bob Bold"/>
                </a:defRPr>
              </a:pPr>
              <a:endParaRPr sz="3100" b="1">
                <a:latin typeface="Kontrapunkt Bob Bold"/>
                <a:ea typeface="Kontrapunkt Bob Bold"/>
                <a:cs typeface="Kontrapunkt Bob Bold"/>
                <a:sym typeface="Kontrapunkt Bob Bold"/>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9091613" y="1771650"/>
            <a:ext cx="2035175" cy="2035175"/>
            <a:chOff x="9091520" y="1771650"/>
            <a:chExt cx="2035149" cy="2035149"/>
          </a:xfrm>
        </p:grpSpPr>
        <p:sp>
          <p:nvSpPr>
            <p:cNvPr id="67" name="Oval 3">
              <a:extLst/>
            </p:cNvPr>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8" name="Freeform 5">
              <a:extLst/>
            </p:cNvPr>
            <p:cNvSpPr>
              <a:spLocks noEditPoints="1"/>
            </p:cNvSpPr>
            <p:nvPr/>
          </p:nvSpPr>
          <p:spPr bwMode="auto">
            <a:xfrm>
              <a:off x="9539189" y="2614602"/>
              <a:ext cx="1277921" cy="450844"/>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a:lstStyle/>
            <a:p>
              <a:pPr fontAlgn="auto">
                <a:spcBef>
                  <a:spcPts val="0"/>
                </a:spcBef>
                <a:spcAft>
                  <a:spcPts val="0"/>
                </a:spcAft>
                <a:defRPr/>
              </a:pPr>
              <a:endParaRPr lang="en-US">
                <a:latin typeface="+mn-lt"/>
                <a:ea typeface="+mn-ea"/>
              </a:endParaRPr>
            </a:p>
          </p:txBody>
        </p:sp>
      </p:grpSp>
      <p:grpSp>
        <p:nvGrpSpPr>
          <p:cNvPr id="69" name="组合 68"/>
          <p:cNvGrpSpPr>
            <a:grpSpLocks/>
          </p:cNvGrpSpPr>
          <p:nvPr userDrawn="1"/>
        </p:nvGrpSpPr>
        <p:grpSpPr bwMode="auto">
          <a:xfrm>
            <a:off x="3735388" y="4322763"/>
            <a:ext cx="2211387" cy="1220787"/>
            <a:chOff x="2029589" y="2405337"/>
            <a:chExt cx="2211672" cy="1220554"/>
          </a:xfrm>
        </p:grpSpPr>
        <p:sp>
          <p:nvSpPr>
            <p:cNvPr id="70" name="矩形 69">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1" name="矩形 70">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2" name="组合 71"/>
          <p:cNvGrpSpPr>
            <a:grpSpLocks/>
          </p:cNvGrpSpPr>
          <p:nvPr userDrawn="1"/>
        </p:nvGrpSpPr>
        <p:grpSpPr bwMode="auto">
          <a:xfrm>
            <a:off x="6378575" y="4322763"/>
            <a:ext cx="2211388" cy="1220787"/>
            <a:chOff x="2029589" y="2405337"/>
            <a:chExt cx="2211672" cy="1220554"/>
          </a:xfrm>
        </p:grpSpPr>
        <p:sp>
          <p:nvSpPr>
            <p:cNvPr id="73" name="矩形 7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4" name="矩形 73">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5" name="组合 74"/>
          <p:cNvGrpSpPr>
            <a:grpSpLocks/>
          </p:cNvGrpSpPr>
          <p:nvPr userDrawn="1"/>
        </p:nvGrpSpPr>
        <p:grpSpPr bwMode="auto">
          <a:xfrm>
            <a:off x="9070975" y="4322763"/>
            <a:ext cx="2211388" cy="1220787"/>
            <a:chOff x="2029589" y="2405337"/>
            <a:chExt cx="2211672" cy="1220554"/>
          </a:xfrm>
        </p:grpSpPr>
        <p:sp>
          <p:nvSpPr>
            <p:cNvPr id="76" name="矩形 75">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7" name="矩形 76">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sp>
        <p:nvSpPr>
          <p:cNvPr id="78" name="矩形 77">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9"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22941B48-6A27-4783-94D2-70F9C1166C08}"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65E3EFB2-D365-49F8-A091-F6840F0B185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E680D62B-AD42-4951-B1E1-5694EC03F0EA}"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C8759984-9B9F-452E-A3EE-F34FC639148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sz="half" idx="1"/>
          </p:nvPr>
        </p:nvSpPr>
        <p:spPr>
          <a:xfrm>
            <a:off x="838200" y="1825625"/>
            <a:ext cx="5181600" cy="4351338"/>
          </a:xfrm>
        </p:spPr>
        <p:txBody>
          <a:body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6172200" y="1825625"/>
            <a:ext cx="5181600" cy="4351338"/>
          </a:xfrm>
        </p:spPr>
        <p:txBody>
          <a:body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573B8287-1146-4AD8-AFAA-4FA367ED41FF}" type="datetimeFigureOut">
              <a:rPr lang="zh-CN" altLang="en-US"/>
              <a:pPr>
                <a:defRPr/>
              </a:pPr>
              <a:t>2019/5/16</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95CAF8E5-5727-4DB2-981B-331B4673F43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839788" y="2505075"/>
            <a:ext cx="5157787" cy="3684588"/>
          </a:xfrm>
        </p:spPr>
        <p:txBody>
          <a:bodyPr/>
          <a:lstStyle/>
          <a:p>
            <a:r>
              <a:rPr lang="zh-CN" altLang="en-US"/>
              <a:t>编辑母版文本样式
第二级
第三级
第四级
第五级</a:t>
            </a:r>
          </a:p>
        </p:txBody>
      </p:sp>
      <p:sp>
        <p:nvSpPr>
          <p:cNvPr id="5" name="文本占位符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p:cNvPr>
          <p:cNvSpPr>
            <a:spLocks noGrp="1"/>
          </p:cNvSpPr>
          <p:nvPr>
            <p:ph sz="quarter" idx="4"/>
          </p:nvPr>
        </p:nvSpPr>
        <p:spPr>
          <a:xfrm>
            <a:off x="6172200" y="2505075"/>
            <a:ext cx="5183188" cy="3684588"/>
          </a:xfrm>
        </p:spPr>
        <p:txBody>
          <a:bodyPr/>
          <a:lstStyle/>
          <a:p>
            <a:r>
              <a:rPr lang="zh-CN" altLang="en-US"/>
              <a:t>编辑母版文本样式
第二级
第三级
第四级
第五级</a:t>
            </a:r>
          </a:p>
        </p:txBody>
      </p:sp>
      <p:sp>
        <p:nvSpPr>
          <p:cNvPr id="7" name="日期占位符 3">
            <a:extLst/>
          </p:cNvPr>
          <p:cNvSpPr>
            <a:spLocks noGrp="1"/>
          </p:cNvSpPr>
          <p:nvPr>
            <p:ph type="dt" sz="half" idx="10"/>
          </p:nvPr>
        </p:nvSpPr>
        <p:spPr/>
        <p:txBody>
          <a:bodyPr/>
          <a:lstStyle>
            <a:lvl1pPr>
              <a:defRPr/>
            </a:lvl1pPr>
          </a:lstStyle>
          <a:p>
            <a:pPr>
              <a:defRPr/>
            </a:pPr>
            <a:fld id="{D6BF52E6-6056-45E3-8B9D-2DAF2F430D69}" type="datetimeFigureOut">
              <a:rPr lang="zh-CN" altLang="en-US"/>
              <a:pPr>
                <a:defRPr/>
              </a:pPr>
              <a:t>2019/5/16</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p:cNvPr>
          <p:cNvSpPr>
            <a:spLocks noGrp="1"/>
          </p:cNvSpPr>
          <p:nvPr>
            <p:ph type="sldNum" sz="quarter" idx="12"/>
          </p:nvPr>
        </p:nvSpPr>
        <p:spPr/>
        <p:txBody>
          <a:bodyPr/>
          <a:lstStyle>
            <a:lvl1pPr>
              <a:defRPr/>
            </a:lvl1pPr>
          </a:lstStyle>
          <a:p>
            <a:pPr>
              <a:defRPr/>
            </a:pPr>
            <a:fld id="{0D92C510-0E80-473F-83D5-A629AF6EC0C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C44568B1-133E-4E01-B9F6-02B07890D250}" type="datetimeFigureOut">
              <a:rPr lang="zh-CN" altLang="en-US"/>
              <a:pPr>
                <a:defRPr/>
              </a:pPr>
              <a:t>2019/5/16</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p:cNvPr>
          <p:cNvSpPr>
            <a:spLocks noGrp="1"/>
          </p:cNvSpPr>
          <p:nvPr>
            <p:ph type="sldNum" sz="quarter" idx="12"/>
          </p:nvPr>
        </p:nvSpPr>
        <p:spPr/>
        <p:txBody>
          <a:bodyPr/>
          <a:lstStyle>
            <a:lvl1pPr>
              <a:defRPr/>
            </a:lvl1pPr>
          </a:lstStyle>
          <a:p>
            <a:pPr>
              <a:defRPr/>
            </a:pPr>
            <a:fld id="{E673E33B-A8A8-49F8-9B19-24749D77311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7818626-C7C8-4197-A6BE-A954BA4F731B}" type="datetimeFigureOut">
              <a:rPr lang="zh-CN" altLang="en-US"/>
              <a:pPr>
                <a:defRPr/>
              </a:pPr>
              <a:t>2019/5/16</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p:cNvPr>
          <p:cNvSpPr>
            <a:spLocks noGrp="1"/>
          </p:cNvSpPr>
          <p:nvPr>
            <p:ph type="sldNum" sz="quarter" idx="12"/>
          </p:nvPr>
        </p:nvSpPr>
        <p:spPr/>
        <p:txBody>
          <a:bodyPr/>
          <a:lstStyle>
            <a:lvl1pPr>
              <a:defRPr/>
            </a:lvl1pPr>
          </a:lstStyle>
          <a:p>
            <a:pPr>
              <a:defRPr/>
            </a:pPr>
            <a:fld id="{302FB34D-C730-4E91-9714-099CE259F5C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BB23EEFA-9474-4A29-9385-4A4471DDAE04}" type="datetimeFigureOut">
              <a:rPr lang="zh-CN" altLang="en-US"/>
              <a:pPr>
                <a:defRPr/>
              </a:pPr>
              <a:t>2019/5/16</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4F59A272-22C3-47EB-9938-36189CD6DE0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7D20315B-5CD4-4E50-B8D7-338A4C560EFB}" type="datetimeFigureOut">
              <a:rPr lang="zh-CN" altLang="en-US"/>
              <a:pPr>
                <a:defRPr/>
              </a:pPr>
              <a:t>2019/5/16</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C45A6BE1-DDF0-455F-B2D0-C9DE857ECB8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
第二级
第三级
第四级
第五级</a:t>
            </a:r>
          </a:p>
        </p:txBody>
      </p:sp>
      <p:sp>
        <p:nvSpPr>
          <p:cNvPr id="4" name="日期占位符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kumimoji="1" sz="1200" smtClean="0">
                <a:solidFill>
                  <a:schemeClr val="tx1">
                    <a:tint val="75000"/>
                  </a:schemeClr>
                </a:solidFill>
                <a:latin typeface="+mn-lt"/>
                <a:ea typeface="+mn-ea"/>
              </a:defRPr>
            </a:lvl1pPr>
          </a:lstStyle>
          <a:p>
            <a:pPr>
              <a:defRPr/>
            </a:pPr>
            <a:fld id="{9499B233-D4B7-4057-9C83-0814F462C109}" type="datetimeFigureOut">
              <a:rPr lang="zh-CN" altLang="en-US"/>
              <a:pPr>
                <a:defRPr/>
              </a:pPr>
              <a:t>2019/5/16</a:t>
            </a:fld>
            <a:endParaRPr lang="zh-CN" altLang="en-US"/>
          </a:p>
        </p:txBody>
      </p:sp>
      <p:sp>
        <p:nvSpPr>
          <p:cNvPr id="5" name="页脚占位符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a:defRPr/>
            </a:pPr>
            <a:endParaRPr lang="zh-CN" altLang="en-US"/>
          </a:p>
        </p:txBody>
      </p:sp>
      <p:sp>
        <p:nvSpPr>
          <p:cNvPr id="6" name="灯片编号占位符 5">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kumimoji="1" sz="1200" smtClean="0">
                <a:solidFill>
                  <a:schemeClr val="tx1">
                    <a:tint val="75000"/>
                  </a:schemeClr>
                </a:solidFill>
                <a:latin typeface="+mn-lt"/>
                <a:ea typeface="+mn-ea"/>
              </a:defRPr>
            </a:lvl1pPr>
          </a:lstStyle>
          <a:p>
            <a:pPr>
              <a:defRPr/>
            </a:pPr>
            <a:fld id="{89210531-FAD0-4A8D-890B-ACC9D3E9D2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xStyles>
    <p:titleStyle>
      <a:lvl1pPr algn="l" rtl="0" fontAlgn="base">
        <a:lnSpc>
          <a:spcPct val="90000"/>
        </a:lnSpc>
        <a:spcBef>
          <a:spcPct val="0"/>
        </a:spcBef>
        <a:spcAft>
          <a:spcPct val="0"/>
        </a:spcAft>
        <a:defRPr sz="4400" kern="1200">
          <a:solidFill>
            <a:schemeClr val="tx1"/>
          </a:solidFill>
          <a:latin typeface="Microsoft YaHei" panose="020B0503020204020204" pitchFamily="34" charset="-122"/>
          <a:ea typeface="Microsoft YaHei" panose="020B0503020204020204" pitchFamily="34" charset="-122"/>
          <a:cs typeface="+mj-cs"/>
        </a:defRPr>
      </a:lvl1pPr>
      <a:lvl2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2pPr>
      <a:lvl3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3pPr>
      <a:lvl4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4pPr>
      <a:lvl5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5pPr>
      <a:lvl6pPr marL="4572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6pPr>
      <a:lvl7pPr marL="9144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7pPr>
      <a:lvl8pPr marL="13716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8pPr>
      <a:lvl9pPr marL="18288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9pPr>
    </p:titleStyle>
    <p:bodyStyle>
      <a:lvl1pPr marL="228600" indent="-228600" algn="l" rtl="0" fontAlgn="base">
        <a:lnSpc>
          <a:spcPct val="90000"/>
        </a:lnSpc>
        <a:spcBef>
          <a:spcPts val="1000"/>
        </a:spcBef>
        <a:spcAft>
          <a:spcPct val="0"/>
        </a:spcAft>
        <a:buFont typeface="Arial" charset="0"/>
        <a:buChar char="•"/>
        <a:defRPr sz="24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a:extLst/>
          </p:cNvPr>
          <p:cNvSpPr/>
          <p:nvPr>
            <p:custDataLst>
              <p:tags r:id="rId1"/>
            </p:custDataLst>
          </p:nvPr>
        </p:nvSpPr>
        <p:spPr>
          <a:xfrm>
            <a:off x="6439435" y="206391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ja-JP" altLang="en-US" sz="2800" b="1" kern="0">
                <a:solidFill>
                  <a:srgbClr val="1F497D"/>
                </a:solidFill>
                <a:latin typeface="微软雅黑"/>
                <a:ea typeface="微软雅黑"/>
              </a:rPr>
              <a:t>引用的缺省值</a:t>
            </a:r>
            <a:r>
              <a:rPr lang="en-US" altLang="ja-JP" sz="2800" b="1" kern="0" dirty="0">
                <a:solidFill>
                  <a:srgbClr val="1F497D"/>
                </a:solidFill>
                <a:latin typeface="微软雅黑"/>
                <a:ea typeface="微软雅黑"/>
              </a:rPr>
              <a:t>——</a:t>
            </a:r>
            <a:r>
              <a:rPr lang="en-US" altLang="zh-CN" sz="2800" b="1" kern="0" dirty="0">
                <a:solidFill>
                  <a:srgbClr val="1F497D"/>
                </a:solidFill>
                <a:latin typeface="微软雅黑"/>
                <a:ea typeface="微软雅黑"/>
              </a:rPr>
              <a:t>null</a:t>
            </a:r>
            <a:endParaRPr lang="zh-CN" altLang="en-US" b="1" kern="0" dirty="0">
              <a:solidFill>
                <a:srgbClr val="1F497D"/>
              </a:solidFill>
              <a:latin typeface="微软雅黑"/>
              <a:ea typeface="微软雅黑"/>
            </a:endParaRPr>
          </a:p>
        </p:txBody>
      </p:sp>
      <p:sp>
        <p:nvSpPr>
          <p:cNvPr id="3" name="MH_Number_1">
            <a:extLst/>
          </p:cNvPr>
          <p:cNvSpPr/>
          <p:nvPr>
            <p:custDataLst>
              <p:tags r:id="rId2"/>
            </p:custDataLst>
          </p:nvPr>
        </p:nvSpPr>
        <p:spPr>
          <a:xfrm>
            <a:off x="-2165670" y="-1142943"/>
            <a:ext cx="10298942" cy="8816528"/>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a:solidFill>
                  <a:srgbClr val="1F497D"/>
                </a:solidFill>
                <a:latin typeface="Arial"/>
                <a:ea typeface="幼圆"/>
              </a:rPr>
              <a:t>6</a:t>
            </a:r>
            <a:endParaRPr lang="en-US" altLang="zh-CN" sz="28700" kern="0" dirty="0">
              <a:solidFill>
                <a:srgbClr val="1F497D"/>
              </a:solidFill>
              <a:latin typeface="Arial"/>
              <a:ea typeface="幼圆"/>
            </a:endParaRPr>
          </a:p>
        </p:txBody>
      </p:sp>
      <p:cxnSp>
        <p:nvCxnSpPr>
          <p:cNvPr id="8" name="直接连接符 9">
            <a:extLst/>
          </p:cNvPr>
          <p:cNvCxnSpPr>
            <a:cxnSpLocks/>
          </p:cNvCxnSpPr>
          <p:nvPr/>
        </p:nvCxnSpPr>
        <p:spPr>
          <a:xfrm>
            <a:off x="6202898" y="2279650"/>
            <a:ext cx="0" cy="2386013"/>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4525962" cy="584775"/>
          </a:xfrm>
          <a:prstGeom prst="rect">
            <a:avLst/>
          </a:prstGeom>
          <a:noFill/>
          <a:ln w="9525">
            <a:noFill/>
            <a:miter lim="800000"/>
            <a:headEnd/>
            <a:tailEnd/>
          </a:ln>
        </p:spPr>
        <p:txBody>
          <a:bodyPr>
            <a:spAutoFit/>
          </a:bodyPr>
          <a:lstStyle/>
          <a:p>
            <a:r>
              <a:rPr lang="zh-CN" altLang="en-US" sz="3200" b="1" dirty="0">
                <a:latin typeface="Microsoft YaHei" pitchFamily="34" charset="-122"/>
                <a:ea typeface="Microsoft YaHei" pitchFamily="34" charset="-122"/>
                <a:cs typeface="Arial" charset="0"/>
              </a:rPr>
              <a:t>引用的缺省值</a:t>
            </a:r>
            <a:r>
              <a:rPr lang="en-US" altLang="zh-CN" sz="3200" b="1" dirty="0">
                <a:latin typeface="Microsoft YaHei" pitchFamily="34" charset="-122"/>
                <a:ea typeface="Microsoft YaHei" pitchFamily="34" charset="-122"/>
                <a:cs typeface="Arial" charset="0"/>
              </a:rPr>
              <a:t>——null</a:t>
            </a:r>
          </a:p>
        </p:txBody>
      </p:sp>
      <p:sp>
        <p:nvSpPr>
          <p:cNvPr id="5" name="矩形 4"/>
          <p:cNvSpPr>
            <a:spLocks noChangeArrowheads="1"/>
          </p:cNvSpPr>
          <p:nvPr/>
        </p:nvSpPr>
        <p:spPr bwMode="auto">
          <a:xfrm>
            <a:off x="872790" y="2188745"/>
            <a:ext cx="6815389" cy="1175706"/>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en-US" altLang="zh-CN" sz="2000" dirty="0">
                <a:solidFill>
                  <a:srgbClr val="7F7F7F"/>
                </a:solidFill>
                <a:latin typeface="Calibri" pitchFamily="34" charset="0"/>
                <a:ea typeface="Microsoft YaHei" pitchFamily="34" charset="-122"/>
              </a:rPr>
              <a:t>null</a:t>
            </a:r>
            <a:r>
              <a:rPr lang="zh-CN" altLang="en-US" sz="2000" dirty="0">
                <a:solidFill>
                  <a:srgbClr val="7F7F7F"/>
                </a:solidFill>
                <a:latin typeface="Calibri" pitchFamily="34" charset="0"/>
                <a:ea typeface="Microsoft YaHei" pitchFamily="34" charset="-122"/>
              </a:rPr>
              <a:t>是引用的缺省值</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en-US" altLang="zh-CN" sz="2000" dirty="0">
                <a:solidFill>
                  <a:srgbClr val="7F7F7F"/>
                </a:solidFill>
                <a:latin typeface="Calibri" pitchFamily="34" charset="0"/>
                <a:ea typeface="Microsoft YaHei" pitchFamily="34" charset="-122"/>
              </a:rPr>
              <a:t>null</a:t>
            </a:r>
            <a:r>
              <a:rPr lang="zh-CN" altLang="en-US" sz="2000" dirty="0">
                <a:solidFill>
                  <a:srgbClr val="7F7F7F"/>
                </a:solidFill>
                <a:latin typeface="Calibri" pitchFamily="34" charset="0"/>
                <a:ea typeface="Microsoft YaHei" pitchFamily="34" charset="-122"/>
              </a:rPr>
              <a:t>代表空，不存在。可以读作空</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引用类型的数组创建出来，初始值都是空</a:t>
            </a:r>
          </a:p>
        </p:txBody>
      </p:sp>
      <p:sp>
        <p:nvSpPr>
          <p:cNvPr id="6" name="矩形 5">
            <a:extLst/>
          </p:cNvPr>
          <p:cNvSpPr/>
          <p:nvPr/>
        </p:nvSpPr>
        <p:spPr>
          <a:xfrm>
            <a:off x="774862" y="1548230"/>
            <a:ext cx="5000296"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引用也有缺省值</a:t>
            </a:r>
            <a:r>
              <a:rPr lang="en-US" altLang="zh-CN" sz="2400" kern="0" dirty="0">
                <a:solidFill>
                  <a:srgbClr val="1F497D"/>
                </a:solidFill>
                <a:latin typeface="微软雅黑"/>
                <a:ea typeface="微软雅黑"/>
              </a:rPr>
              <a:t>——null</a:t>
            </a:r>
          </a:p>
        </p:txBody>
      </p:sp>
      <p:sp>
        <p:nvSpPr>
          <p:cNvPr id="7" name="矩形 6"/>
          <p:cNvSpPr>
            <a:spLocks noChangeArrowheads="1"/>
          </p:cNvSpPr>
          <p:nvPr/>
        </p:nvSpPr>
        <p:spPr bwMode="auto">
          <a:xfrm>
            <a:off x="868774" y="4566073"/>
            <a:ext cx="6815389" cy="806375"/>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大名鼎鼎的 </a:t>
            </a:r>
            <a:r>
              <a:rPr lang="en-US" altLang="zh-CN" sz="2000" dirty="0" err="1">
                <a:solidFill>
                  <a:srgbClr val="7F7F7F"/>
                </a:solidFill>
                <a:latin typeface="Calibri" pitchFamily="34" charset="0"/>
                <a:ea typeface="Microsoft YaHei" pitchFamily="34" charset="-122"/>
              </a:rPr>
              <a:t>NullPointerException</a:t>
            </a:r>
            <a:r>
              <a:rPr lang="zh-CN" altLang="en-US" sz="2000" dirty="0">
                <a:solidFill>
                  <a:srgbClr val="7F7F7F"/>
                </a:solidFill>
                <a:latin typeface="Calibri" pitchFamily="34" charset="0"/>
                <a:ea typeface="Microsoft YaHei" pitchFamily="34" charset="-122"/>
              </a:rPr>
              <a:t> （</a:t>
            </a:r>
            <a:r>
              <a:rPr lang="en-US" altLang="zh-CN" sz="2000" dirty="0">
                <a:solidFill>
                  <a:srgbClr val="7F7F7F"/>
                </a:solidFill>
                <a:latin typeface="Calibri" pitchFamily="34" charset="0"/>
                <a:ea typeface="Microsoft YaHei" pitchFamily="34" charset="-122"/>
              </a:rPr>
              <a:t>NPE</a:t>
            </a:r>
            <a:r>
              <a:rPr lang="zh-CN" altLang="en-US" sz="2000" dirty="0">
                <a:solidFill>
                  <a:srgbClr val="7F7F7F"/>
                </a:solidFill>
                <a:latin typeface="Calibri" pitchFamily="34" charset="0"/>
                <a:ea typeface="Microsoft YaHei" pitchFamily="34" charset="-122"/>
              </a:rPr>
              <a:t>）</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如果不确定，使用前要先判断引用是</a:t>
            </a:r>
            <a:r>
              <a:rPr lang="zh-CN" altLang="en-US" sz="2000">
                <a:solidFill>
                  <a:srgbClr val="7F7F7F"/>
                </a:solidFill>
                <a:latin typeface="Calibri" pitchFamily="34" charset="0"/>
                <a:ea typeface="Microsoft YaHei" pitchFamily="34" charset="-122"/>
              </a:rPr>
              <a:t>不是空</a:t>
            </a:r>
            <a:endParaRPr lang="zh-CN" altLang="en-US" sz="2000" dirty="0">
              <a:solidFill>
                <a:srgbClr val="7F7F7F"/>
              </a:solidFill>
              <a:latin typeface="Calibri" pitchFamily="34" charset="0"/>
              <a:ea typeface="Microsoft YaHei" pitchFamily="34" charset="-122"/>
            </a:endParaRPr>
          </a:p>
        </p:txBody>
      </p:sp>
      <p:sp>
        <p:nvSpPr>
          <p:cNvPr id="8" name="矩形 7">
            <a:extLst/>
          </p:cNvPr>
          <p:cNvSpPr/>
          <p:nvPr/>
        </p:nvSpPr>
        <p:spPr>
          <a:xfrm>
            <a:off x="770846" y="3925558"/>
            <a:ext cx="5000296" cy="497957"/>
          </a:xfrm>
          <a:prstGeom prst="rect">
            <a:avLst/>
          </a:prstGeom>
        </p:spPr>
        <p:txBody>
          <a:bodyPr wrap="square">
            <a:spAutoFit/>
          </a:bodyPr>
          <a:lstStyle/>
          <a:p>
            <a:pPr algn="just" fontAlgn="auto">
              <a:lnSpc>
                <a:spcPct val="120000"/>
              </a:lnSpc>
              <a:spcBef>
                <a:spcPts val="0"/>
              </a:spcBef>
              <a:spcAft>
                <a:spcPts val="0"/>
              </a:spcAft>
              <a:defRPr/>
            </a:pPr>
            <a:r>
              <a:rPr lang="en-US" altLang="zh-CN" sz="2400" kern="0" dirty="0">
                <a:solidFill>
                  <a:srgbClr val="1F497D"/>
                </a:solidFill>
                <a:latin typeface="微软雅黑"/>
                <a:ea typeface="微软雅黑"/>
              </a:rPr>
              <a:t>null</a:t>
            </a:r>
            <a:r>
              <a:rPr lang="zh-CN" altLang="en-US" sz="2400" kern="0" dirty="0">
                <a:solidFill>
                  <a:srgbClr val="1F497D"/>
                </a:solidFill>
                <a:latin typeface="微软雅黑"/>
                <a:ea typeface="微软雅黑"/>
              </a:rPr>
              <a:t>带来的问题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76</Words>
  <Application>Microsoft Macintosh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vt:i4>
      </vt:variant>
    </vt:vector>
  </HeadingPairs>
  <TitlesOfParts>
    <vt:vector size="14" baseType="lpstr">
      <vt:lpstr>等线</vt:lpstr>
      <vt:lpstr>等线 Light</vt:lpstr>
      <vt:lpstr>Kontrapunkt Bob Bold</vt:lpstr>
      <vt:lpstr>맑은 고딕</vt:lpstr>
      <vt:lpstr>Microsoft YaHei</vt:lpstr>
      <vt:lpstr>Microsoft YaHei</vt:lpstr>
      <vt:lpstr>Arial</vt:lpstr>
      <vt:lpstr>Broadway</vt:lpstr>
      <vt:lpstr>Calibri</vt:lpstr>
      <vt:lpstr>Helvetica Light</vt:lpstr>
      <vt:lpstr>Wingdings</vt:lpstr>
      <vt:lpstr>自定义设计方案</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Zang, Mark</cp:lastModifiedBy>
  <cp:revision>118</cp:revision>
  <dcterms:created xsi:type="dcterms:W3CDTF">2017-03-25T10:06:35Z</dcterms:created>
  <dcterms:modified xsi:type="dcterms:W3CDTF">2019-05-16T14:30:58Z</dcterms:modified>
</cp:coreProperties>
</file>