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6"/>
        <p:guide pos="290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en-US" altLang="zh-CN"/>
              <a:t>19</a:t>
            </a:r>
            <a:r>
              <a:rPr lang="zh-CN" altLang="en-US"/>
              <a:t>信管</a:t>
            </a:r>
            <a:r>
              <a:rPr lang="en-US" altLang="zh-CN"/>
              <a:t>2</a:t>
            </a:r>
            <a:r>
              <a:rPr lang="zh-CN" altLang="en-US"/>
              <a:t>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黄家福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20190307227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92500" y="1628775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顾客</a:t>
            </a:r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627063" y="1482725"/>
            <a:ext cx="1852613" cy="547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顾客名字</a:t>
            </a:r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4314825" y="384175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顾客电话</a:t>
            </a:r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6083300" y="1208088"/>
            <a:ext cx="1854200" cy="547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顾客地址</a:t>
            </a:r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1638300" y="495300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顾客号</a:t>
            </a:r>
            <a:endParaRPr lang="zh-CN" altLang="en-US" strike="noStrike" noProof="1"/>
          </a:p>
        </p:txBody>
      </p:sp>
      <p:cxnSp>
        <p:nvCxnSpPr>
          <p:cNvPr id="7" name="直接连接符 6"/>
          <p:cNvCxnSpPr>
            <a:stCxn id="3" idx="3"/>
          </p:cNvCxnSpPr>
          <p:nvPr/>
        </p:nvCxnSpPr>
        <p:spPr>
          <a:xfrm>
            <a:off x="2481263" y="1757363"/>
            <a:ext cx="1011238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</p:cNvCxnSpPr>
          <p:nvPr/>
        </p:nvCxnSpPr>
        <p:spPr>
          <a:xfrm>
            <a:off x="3492500" y="787400"/>
            <a:ext cx="358775" cy="84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2" idx="0"/>
          </p:cNvCxnSpPr>
          <p:nvPr/>
        </p:nvCxnSpPr>
        <p:spPr>
          <a:xfrm flipH="1">
            <a:off x="4418013" y="935038"/>
            <a:ext cx="822325" cy="69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1"/>
            <a:endCxn id="2" idx="3"/>
          </p:cNvCxnSpPr>
          <p:nvPr/>
        </p:nvCxnSpPr>
        <p:spPr>
          <a:xfrm flipH="1">
            <a:off x="5345113" y="1482725"/>
            <a:ext cx="738188" cy="42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92500" y="3297238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买卖</a:t>
            </a:r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5597525" y="2635250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购买时间</a:t>
            </a:r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5740400" y="3692525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购买数量</a:t>
            </a:r>
            <a:endParaRPr lang="zh-CN" altLang="en-US" strike="noStrike" noProof="1"/>
          </a:p>
        </p:txBody>
      </p:sp>
      <p:cxnSp>
        <p:nvCxnSpPr>
          <p:cNvPr id="14" name="直接箭头连接符 13"/>
          <p:cNvCxnSpPr>
            <a:stCxn id="2" idx="2"/>
            <a:endCxn id="11" idx="0"/>
          </p:cNvCxnSpPr>
          <p:nvPr/>
        </p:nvCxnSpPr>
        <p:spPr>
          <a:xfrm>
            <a:off x="4419600" y="2178050"/>
            <a:ext cx="0" cy="11191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3"/>
            <a:endCxn id="13" idx="1"/>
          </p:cNvCxnSpPr>
          <p:nvPr/>
        </p:nvCxnSpPr>
        <p:spPr>
          <a:xfrm>
            <a:off x="5345113" y="3571875"/>
            <a:ext cx="395288" cy="395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3"/>
            <a:endCxn id="12" idx="1"/>
          </p:cNvCxnSpPr>
          <p:nvPr/>
        </p:nvCxnSpPr>
        <p:spPr>
          <a:xfrm flipV="1">
            <a:off x="5345113" y="2909888"/>
            <a:ext cx="252413" cy="661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492500" y="4573588"/>
            <a:ext cx="1852613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商品</a:t>
            </a:r>
            <a:endParaRPr lang="zh-CN" altLang="en-US" strike="noStrike" noProof="1"/>
          </a:p>
        </p:txBody>
      </p:sp>
      <p:cxnSp>
        <p:nvCxnSpPr>
          <p:cNvPr id="25" name="直接连接符 24"/>
          <p:cNvCxnSpPr>
            <a:stCxn id="11" idx="2"/>
            <a:endCxn id="24" idx="0"/>
          </p:cNvCxnSpPr>
          <p:nvPr/>
        </p:nvCxnSpPr>
        <p:spPr>
          <a:xfrm>
            <a:off x="4418013" y="3846513"/>
            <a:ext cx="1588" cy="727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327275" y="6029325"/>
            <a:ext cx="1852613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商品号</a:t>
            </a:r>
            <a:endParaRPr lang="zh-CN" altLang="en-US" strike="noStrike" noProof="1"/>
          </a:p>
        </p:txBody>
      </p:sp>
      <p:sp>
        <p:nvSpPr>
          <p:cNvPr id="27" name="圆角矩形 26"/>
          <p:cNvSpPr/>
          <p:nvPr/>
        </p:nvSpPr>
        <p:spPr>
          <a:xfrm>
            <a:off x="4670425" y="6029325"/>
            <a:ext cx="1854200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商品规格</a:t>
            </a:r>
            <a:endParaRPr lang="zh-CN" altLang="en-US" strike="noStrike" noProof="1"/>
          </a:p>
        </p:txBody>
      </p:sp>
      <p:sp>
        <p:nvSpPr>
          <p:cNvPr id="28" name="圆角矩形 27"/>
          <p:cNvSpPr/>
          <p:nvPr/>
        </p:nvSpPr>
        <p:spPr>
          <a:xfrm>
            <a:off x="6083300" y="4897438"/>
            <a:ext cx="1854200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商品单价</a:t>
            </a:r>
            <a:endParaRPr lang="zh-CN" altLang="en-US" strike="noStrike" noProof="1"/>
          </a:p>
        </p:txBody>
      </p:sp>
      <p:sp>
        <p:nvSpPr>
          <p:cNvPr id="29" name="圆角矩形 28"/>
          <p:cNvSpPr/>
          <p:nvPr/>
        </p:nvSpPr>
        <p:spPr>
          <a:xfrm>
            <a:off x="942975" y="4573588"/>
            <a:ext cx="1852613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商品名</a:t>
            </a:r>
            <a:endParaRPr lang="zh-CN" altLang="en-US" strike="noStrike" noProof="1"/>
          </a:p>
        </p:txBody>
      </p:sp>
      <p:cxnSp>
        <p:nvCxnSpPr>
          <p:cNvPr id="30" name="直接连接符 29"/>
          <p:cNvCxnSpPr>
            <a:stCxn id="24" idx="1"/>
            <a:endCxn id="29" idx="3"/>
          </p:cNvCxnSpPr>
          <p:nvPr/>
        </p:nvCxnSpPr>
        <p:spPr>
          <a:xfrm flipH="1">
            <a:off x="2795588" y="4897438"/>
            <a:ext cx="696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2"/>
            <a:endCxn id="26" idx="0"/>
          </p:cNvCxnSpPr>
          <p:nvPr/>
        </p:nvCxnSpPr>
        <p:spPr>
          <a:xfrm flipH="1">
            <a:off x="3254375" y="5221288"/>
            <a:ext cx="1165225" cy="80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4" idx="2"/>
            <a:endCxn id="26" idx="0"/>
          </p:cNvCxnSpPr>
          <p:nvPr/>
        </p:nvCxnSpPr>
        <p:spPr>
          <a:xfrm>
            <a:off x="4418013" y="5221288"/>
            <a:ext cx="1177925" cy="80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3"/>
            <a:endCxn id="28" idx="1"/>
          </p:cNvCxnSpPr>
          <p:nvPr/>
        </p:nvCxnSpPr>
        <p:spPr>
          <a:xfrm>
            <a:off x="5345113" y="4897438"/>
            <a:ext cx="738188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8" name="文本框 33"/>
          <p:cNvSpPr txBox="1"/>
          <p:nvPr/>
        </p:nvSpPr>
        <p:spPr>
          <a:xfrm>
            <a:off x="4114800" y="2552700"/>
            <a:ext cx="200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9" name="文本框 35"/>
          <p:cNvSpPr txBox="1"/>
          <p:nvPr/>
        </p:nvSpPr>
        <p:spPr>
          <a:xfrm>
            <a:off x="4179888" y="4086225"/>
            <a:ext cx="200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55738" y="2127250"/>
            <a:ext cx="1357313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职工</a:t>
            </a:r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22225" y="1616075"/>
            <a:ext cx="1271588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职工号</a:t>
            </a:r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1498600" y="1347788"/>
            <a:ext cx="1271588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性别</a:t>
            </a:r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358775" y="3063875"/>
            <a:ext cx="1271588" cy="4397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工资</a:t>
            </a:r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22225" y="2492375"/>
            <a:ext cx="1271588" cy="4397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姓名</a:t>
            </a:r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>
            <a:off x="1800225" y="3000375"/>
            <a:ext cx="1271588" cy="485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年龄</a:t>
            </a:r>
            <a:endParaRPr lang="zh-CN" altLang="en-US" strike="noStrike" noProof="1"/>
          </a:p>
        </p:txBody>
      </p:sp>
      <p:cxnSp>
        <p:nvCxnSpPr>
          <p:cNvPr id="10" name="直接连接符 9"/>
          <p:cNvCxnSpPr>
            <a:stCxn id="5" idx="6"/>
          </p:cNvCxnSpPr>
          <p:nvPr/>
        </p:nvCxnSpPr>
        <p:spPr>
          <a:xfrm>
            <a:off x="1293813" y="1835150"/>
            <a:ext cx="182563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6"/>
          </p:cNvCxnSpPr>
          <p:nvPr/>
        </p:nvCxnSpPr>
        <p:spPr>
          <a:xfrm flipV="1">
            <a:off x="1293813" y="2565400"/>
            <a:ext cx="182563" cy="147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4"/>
            <a:endCxn id="4" idx="0"/>
          </p:cNvCxnSpPr>
          <p:nvPr/>
        </p:nvCxnSpPr>
        <p:spPr>
          <a:xfrm>
            <a:off x="2135188" y="1785938"/>
            <a:ext cx="0" cy="34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0"/>
            <a:endCxn id="4" idx="2"/>
          </p:cNvCxnSpPr>
          <p:nvPr/>
        </p:nvCxnSpPr>
        <p:spPr>
          <a:xfrm flipH="1" flipV="1">
            <a:off x="2135188" y="2565400"/>
            <a:ext cx="301625" cy="43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7" idx="0"/>
          </p:cNvCxnSpPr>
          <p:nvPr/>
        </p:nvCxnSpPr>
        <p:spPr>
          <a:xfrm flipH="1">
            <a:off x="995363" y="2565400"/>
            <a:ext cx="1139825" cy="49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3336925" y="1863725"/>
            <a:ext cx="1352550" cy="5762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分工</a:t>
            </a:r>
            <a:endParaRPr lang="zh-CN" altLang="en-US" strike="noStrike" noProof="1"/>
          </a:p>
        </p:txBody>
      </p:sp>
      <p:cxnSp>
        <p:nvCxnSpPr>
          <p:cNvPr id="16" name="直接连接符 15"/>
          <p:cNvCxnSpPr>
            <a:stCxn id="15" idx="1"/>
            <a:endCxn id="4" idx="3"/>
          </p:cNvCxnSpPr>
          <p:nvPr/>
        </p:nvCxnSpPr>
        <p:spPr>
          <a:xfrm flipH="1">
            <a:off x="2813050" y="2152650"/>
            <a:ext cx="523875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3627438" y="2424113"/>
            <a:ext cx="1352550" cy="5762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任职</a:t>
            </a:r>
            <a:endParaRPr lang="zh-CN" altLang="en-US" strike="noStrike" noProof="1"/>
          </a:p>
        </p:txBody>
      </p:sp>
      <p:cxnSp>
        <p:nvCxnSpPr>
          <p:cNvPr id="18" name="直接连接符 17"/>
          <p:cNvCxnSpPr>
            <a:stCxn id="4" idx="3"/>
            <a:endCxn id="17" idx="1"/>
          </p:cNvCxnSpPr>
          <p:nvPr/>
        </p:nvCxnSpPr>
        <p:spPr>
          <a:xfrm>
            <a:off x="2813050" y="2346325"/>
            <a:ext cx="814388" cy="366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251075" y="3776663"/>
            <a:ext cx="1512888" cy="7921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任职日期</a:t>
            </a:r>
            <a:endParaRPr lang="zh-CN" altLang="en-US" strike="noStrike" noProof="1"/>
          </a:p>
        </p:txBody>
      </p:sp>
      <p:cxnSp>
        <p:nvCxnSpPr>
          <p:cNvPr id="20" name="直接连接符 19"/>
          <p:cNvCxnSpPr>
            <a:stCxn id="17" idx="2"/>
            <a:endCxn id="19" idx="0"/>
          </p:cNvCxnSpPr>
          <p:nvPr/>
        </p:nvCxnSpPr>
        <p:spPr>
          <a:xfrm flipH="1">
            <a:off x="3008313" y="3001963"/>
            <a:ext cx="1295400" cy="774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3425" y="1900238"/>
            <a:ext cx="1300163" cy="503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部门</a:t>
            </a:r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813425" y="2439988"/>
            <a:ext cx="1300163" cy="503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称职职务</a:t>
            </a:r>
            <a:endParaRPr lang="zh-CN" altLang="en-US" strike="noStrike" noProof="1"/>
          </a:p>
        </p:txBody>
      </p:sp>
      <p:cxnSp>
        <p:nvCxnSpPr>
          <p:cNvPr id="23" name="直接连接符 22"/>
          <p:cNvCxnSpPr>
            <a:stCxn id="15" idx="3"/>
            <a:endCxn id="21" idx="1"/>
          </p:cNvCxnSpPr>
          <p:nvPr/>
        </p:nvCxnSpPr>
        <p:spPr>
          <a:xfrm>
            <a:off x="4689475" y="2152650"/>
            <a:ext cx="112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3"/>
            <a:endCxn id="22" idx="1"/>
          </p:cNvCxnSpPr>
          <p:nvPr/>
        </p:nvCxnSpPr>
        <p:spPr>
          <a:xfrm flipV="1">
            <a:off x="4979988" y="2692400"/>
            <a:ext cx="833438" cy="2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43350" y="1169988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部门号</a:t>
            </a:r>
            <a:endParaRPr lang="zh-CN" altLang="en-US" strike="noStrike" noProof="1"/>
          </a:p>
        </p:txBody>
      </p:sp>
      <p:sp>
        <p:nvSpPr>
          <p:cNvPr id="27" name="椭圆 26"/>
          <p:cNvSpPr/>
          <p:nvPr/>
        </p:nvSpPr>
        <p:spPr>
          <a:xfrm>
            <a:off x="7550150" y="1377950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负责人</a:t>
            </a:r>
            <a:endParaRPr lang="zh-CN" altLang="en-US" strike="noStrike" noProof="1"/>
          </a:p>
        </p:txBody>
      </p:sp>
      <p:sp>
        <p:nvSpPr>
          <p:cNvPr id="28" name="椭圆 27"/>
          <p:cNvSpPr/>
          <p:nvPr/>
        </p:nvSpPr>
        <p:spPr>
          <a:xfrm>
            <a:off x="6711950" y="647700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电话</a:t>
            </a:r>
            <a:endParaRPr lang="zh-CN" altLang="en-US" strike="noStrike" noProof="1"/>
          </a:p>
        </p:txBody>
      </p:sp>
      <p:sp>
        <p:nvSpPr>
          <p:cNvPr id="29" name="椭圆 28"/>
          <p:cNvSpPr/>
          <p:nvPr/>
        </p:nvSpPr>
        <p:spPr>
          <a:xfrm>
            <a:off x="5138738" y="647700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名称</a:t>
            </a:r>
            <a:endParaRPr lang="zh-CN" altLang="en-US" strike="noStrike" noProof="1"/>
          </a:p>
        </p:txBody>
      </p:sp>
      <p:cxnSp>
        <p:nvCxnSpPr>
          <p:cNvPr id="30" name="直接连接符 29"/>
          <p:cNvCxnSpPr>
            <a:stCxn id="17" idx="3"/>
            <a:endCxn id="26" idx="6"/>
          </p:cNvCxnSpPr>
          <p:nvPr/>
        </p:nvCxnSpPr>
        <p:spPr>
          <a:xfrm flipH="1" flipV="1">
            <a:off x="5375275" y="1431925"/>
            <a:ext cx="1068388" cy="48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4"/>
            <a:endCxn id="21" idx="0"/>
          </p:cNvCxnSpPr>
          <p:nvPr/>
        </p:nvCxnSpPr>
        <p:spPr>
          <a:xfrm>
            <a:off x="5854700" y="1169988"/>
            <a:ext cx="609600" cy="73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4"/>
            <a:endCxn id="21" idx="0"/>
          </p:cNvCxnSpPr>
          <p:nvPr/>
        </p:nvCxnSpPr>
        <p:spPr>
          <a:xfrm flipH="1">
            <a:off x="6464300" y="1169988"/>
            <a:ext cx="963613" cy="73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0"/>
            <a:endCxn id="27" idx="2"/>
          </p:cNvCxnSpPr>
          <p:nvPr/>
        </p:nvCxnSpPr>
        <p:spPr>
          <a:xfrm flipV="1">
            <a:off x="6464300" y="1639888"/>
            <a:ext cx="1085850" cy="26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122738" y="3776663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代号</a:t>
            </a:r>
            <a:endParaRPr lang="zh-CN" altLang="en-US" strike="noStrike" noProof="1"/>
          </a:p>
        </p:txBody>
      </p:sp>
      <p:sp>
        <p:nvSpPr>
          <p:cNvPr id="35" name="椭圆 34"/>
          <p:cNvSpPr/>
          <p:nvPr/>
        </p:nvSpPr>
        <p:spPr>
          <a:xfrm>
            <a:off x="7605713" y="3022600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面积</a:t>
            </a:r>
            <a:endParaRPr lang="zh-CN" altLang="en-US" strike="noStrike" noProof="1"/>
          </a:p>
        </p:txBody>
      </p:sp>
      <p:sp>
        <p:nvSpPr>
          <p:cNvPr id="36" name="椭圆 35"/>
          <p:cNvSpPr/>
          <p:nvPr/>
        </p:nvSpPr>
        <p:spPr>
          <a:xfrm>
            <a:off x="7113588" y="4046538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津贴</a:t>
            </a:r>
            <a:endParaRPr lang="zh-CN" altLang="en-US" strike="noStrike" noProof="1"/>
          </a:p>
        </p:txBody>
      </p:sp>
      <p:sp>
        <p:nvSpPr>
          <p:cNvPr id="37" name="椭圆 36"/>
          <p:cNvSpPr/>
          <p:nvPr/>
        </p:nvSpPr>
        <p:spPr>
          <a:xfrm>
            <a:off x="5554663" y="4046538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名称</a:t>
            </a:r>
            <a:endParaRPr lang="zh-CN" altLang="en-US" strike="noStrike" noProof="1"/>
          </a:p>
        </p:txBody>
      </p:sp>
      <p:cxnSp>
        <p:nvCxnSpPr>
          <p:cNvPr id="38" name="直接连接符 37"/>
          <p:cNvCxnSpPr>
            <a:stCxn id="34" idx="0"/>
            <a:endCxn id="22" idx="2"/>
          </p:cNvCxnSpPr>
          <p:nvPr/>
        </p:nvCxnSpPr>
        <p:spPr>
          <a:xfrm flipV="1">
            <a:off x="4840288" y="2943225"/>
            <a:ext cx="1624013" cy="833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7" idx="0"/>
            <a:endCxn id="22" idx="2"/>
          </p:cNvCxnSpPr>
          <p:nvPr/>
        </p:nvCxnSpPr>
        <p:spPr>
          <a:xfrm flipV="1">
            <a:off x="6270625" y="2943225"/>
            <a:ext cx="193675" cy="110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2" idx="2"/>
            <a:endCxn id="36" idx="0"/>
          </p:cNvCxnSpPr>
          <p:nvPr/>
        </p:nvCxnSpPr>
        <p:spPr>
          <a:xfrm>
            <a:off x="6464300" y="2943225"/>
            <a:ext cx="1365250" cy="110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2"/>
            <a:endCxn id="35" idx="2"/>
          </p:cNvCxnSpPr>
          <p:nvPr/>
        </p:nvCxnSpPr>
        <p:spPr>
          <a:xfrm>
            <a:off x="6443663" y="2924175"/>
            <a:ext cx="1162050" cy="35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4" name="文本框 41"/>
          <p:cNvSpPr txBox="1"/>
          <p:nvPr/>
        </p:nvSpPr>
        <p:spPr>
          <a:xfrm>
            <a:off x="2678113" y="2528888"/>
            <a:ext cx="330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35" name="文本框 42"/>
          <p:cNvSpPr txBox="1"/>
          <p:nvPr/>
        </p:nvSpPr>
        <p:spPr>
          <a:xfrm>
            <a:off x="4979988" y="1771650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36" name="文本框 43"/>
          <p:cNvSpPr txBox="1"/>
          <p:nvPr/>
        </p:nvSpPr>
        <p:spPr>
          <a:xfrm>
            <a:off x="3071813" y="2139950"/>
            <a:ext cx="3381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37" name="文本框 44"/>
          <p:cNvSpPr txBox="1"/>
          <p:nvPr/>
        </p:nvSpPr>
        <p:spPr>
          <a:xfrm>
            <a:off x="4979988" y="2632075"/>
            <a:ext cx="393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73238" y="1268413"/>
            <a:ext cx="1423988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班级</a:t>
            </a:r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268288" y="471488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班级号</a:t>
            </a:r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3354388" y="377825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班级名</a:t>
            </a:r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1773238" y="311150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班主任</a:t>
            </a:r>
            <a:endParaRPr lang="zh-CN" altLang="en-US" strike="noStrike" noProof="1"/>
          </a:p>
        </p:txBody>
      </p:sp>
      <p:cxnSp>
        <p:nvCxnSpPr>
          <p:cNvPr id="10" name="直接连接符 9"/>
          <p:cNvCxnSpPr>
            <a:stCxn id="6" idx="4"/>
          </p:cNvCxnSpPr>
          <p:nvPr/>
        </p:nvCxnSpPr>
        <p:spPr>
          <a:xfrm>
            <a:off x="923925" y="974725"/>
            <a:ext cx="1558925" cy="293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4"/>
            <a:endCxn id="4" idx="0"/>
          </p:cNvCxnSpPr>
          <p:nvPr/>
        </p:nvCxnSpPr>
        <p:spPr>
          <a:xfrm>
            <a:off x="2428875" y="814388"/>
            <a:ext cx="57150" cy="454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4"/>
            <a:endCxn id="4" idx="0"/>
          </p:cNvCxnSpPr>
          <p:nvPr/>
        </p:nvCxnSpPr>
        <p:spPr>
          <a:xfrm flipH="1">
            <a:off x="2482850" y="881063"/>
            <a:ext cx="1527175" cy="387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73238" y="2603500"/>
            <a:ext cx="1423988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学生</a:t>
            </a:r>
            <a:endParaRPr lang="zh-CN" altLang="en-US" strike="noStrike" noProof="1"/>
          </a:p>
        </p:txBody>
      </p:sp>
      <p:cxnSp>
        <p:nvCxnSpPr>
          <p:cNvPr id="14" name="直接连接符 13"/>
          <p:cNvCxnSpPr>
            <a:stCxn id="4" idx="2"/>
            <a:endCxn id="13" idx="0"/>
          </p:cNvCxnSpPr>
          <p:nvPr/>
        </p:nvCxnSpPr>
        <p:spPr>
          <a:xfrm>
            <a:off x="2486025" y="1874838"/>
            <a:ext cx="0" cy="72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600450" y="3468688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性别</a:t>
            </a:r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1174750" y="4140200"/>
            <a:ext cx="1311275" cy="504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学号</a:t>
            </a:r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2566988" y="4216400"/>
            <a:ext cx="1311275" cy="504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身份证</a:t>
            </a:r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77788" y="3636963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名字</a:t>
            </a:r>
            <a:endParaRPr lang="zh-CN" altLang="en-US" strike="noStrike" noProof="1"/>
          </a:p>
        </p:txBody>
      </p:sp>
      <p:cxnSp>
        <p:nvCxnSpPr>
          <p:cNvPr id="20" name="直接连接符 19"/>
          <p:cNvCxnSpPr>
            <a:stCxn id="13" idx="2"/>
            <a:endCxn id="19" idx="6"/>
          </p:cNvCxnSpPr>
          <p:nvPr/>
        </p:nvCxnSpPr>
        <p:spPr>
          <a:xfrm flipH="1">
            <a:off x="1389063" y="3208338"/>
            <a:ext cx="1096963" cy="681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2"/>
            <a:endCxn id="16" idx="0"/>
          </p:cNvCxnSpPr>
          <p:nvPr/>
        </p:nvCxnSpPr>
        <p:spPr>
          <a:xfrm flipH="1">
            <a:off x="1830388" y="3208338"/>
            <a:ext cx="655638" cy="931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2"/>
            <a:endCxn id="17" idx="0"/>
          </p:cNvCxnSpPr>
          <p:nvPr/>
        </p:nvCxnSpPr>
        <p:spPr>
          <a:xfrm>
            <a:off x="2486025" y="3208338"/>
            <a:ext cx="738188" cy="1008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2"/>
            <a:endCxn id="17" idx="0"/>
          </p:cNvCxnSpPr>
          <p:nvPr/>
        </p:nvCxnSpPr>
        <p:spPr>
          <a:xfrm>
            <a:off x="2486025" y="3208338"/>
            <a:ext cx="738188" cy="1008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562600" y="2571750"/>
            <a:ext cx="1423988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入住时间</a:t>
            </a:r>
            <a:endParaRPr lang="zh-CN" altLang="en-US" strike="noStrike" noProof="1"/>
          </a:p>
        </p:txBody>
      </p:sp>
      <p:cxnSp>
        <p:nvCxnSpPr>
          <p:cNvPr id="25" name="直接连接符 24"/>
          <p:cNvCxnSpPr>
            <a:stCxn id="13" idx="3"/>
            <a:endCxn id="24" idx="1"/>
          </p:cNvCxnSpPr>
          <p:nvPr/>
        </p:nvCxnSpPr>
        <p:spPr>
          <a:xfrm flipV="1">
            <a:off x="3197225" y="2874963"/>
            <a:ext cx="2365375" cy="3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613275" y="4543425"/>
            <a:ext cx="1782763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入住时间</a:t>
            </a:r>
            <a:endParaRPr lang="zh-CN" altLang="en-US" strike="noStrike" noProof="1"/>
          </a:p>
        </p:txBody>
      </p:sp>
      <p:sp>
        <p:nvSpPr>
          <p:cNvPr id="27" name="椭圆 26"/>
          <p:cNvSpPr/>
          <p:nvPr/>
        </p:nvSpPr>
        <p:spPr>
          <a:xfrm>
            <a:off x="6559550" y="4543425"/>
            <a:ext cx="1782763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入住地址</a:t>
            </a:r>
            <a:endParaRPr lang="zh-CN" altLang="en-US" strike="noStrike" noProof="1"/>
          </a:p>
        </p:txBody>
      </p:sp>
      <p:sp>
        <p:nvSpPr>
          <p:cNvPr id="5142" name="文本框 29"/>
          <p:cNvSpPr txBox="1"/>
          <p:nvPr/>
        </p:nvSpPr>
        <p:spPr>
          <a:xfrm>
            <a:off x="2486025" y="2011363"/>
            <a:ext cx="330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3" name="文本框 30"/>
          <p:cNvSpPr txBox="1"/>
          <p:nvPr/>
        </p:nvSpPr>
        <p:spPr>
          <a:xfrm>
            <a:off x="3627438" y="2538413"/>
            <a:ext cx="330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文本框 31"/>
          <p:cNvSpPr txBox="1"/>
          <p:nvPr/>
        </p:nvSpPr>
        <p:spPr>
          <a:xfrm>
            <a:off x="6396038" y="3221038"/>
            <a:ext cx="330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62600" y="3611563"/>
            <a:ext cx="1423988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宿舍</a:t>
            </a:r>
            <a:endParaRPr lang="zh-CN" altLang="en-US" strike="noStrike" noProof="1"/>
          </a:p>
        </p:txBody>
      </p:sp>
      <p:cxnSp>
        <p:nvCxnSpPr>
          <p:cNvPr id="34" name="直接连接符 33"/>
          <p:cNvCxnSpPr>
            <a:stCxn id="24" idx="2"/>
            <a:endCxn id="33" idx="0"/>
          </p:cNvCxnSpPr>
          <p:nvPr/>
        </p:nvCxnSpPr>
        <p:spPr>
          <a:xfrm>
            <a:off x="6275388" y="3176588"/>
            <a:ext cx="0" cy="43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2"/>
            <a:endCxn id="27" idx="0"/>
          </p:cNvCxnSpPr>
          <p:nvPr/>
        </p:nvCxnSpPr>
        <p:spPr>
          <a:xfrm>
            <a:off x="6275388" y="4216400"/>
            <a:ext cx="1176338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2"/>
            <a:endCxn id="26" idx="0"/>
          </p:cNvCxnSpPr>
          <p:nvPr/>
        </p:nvCxnSpPr>
        <p:spPr>
          <a:xfrm flipH="1">
            <a:off x="5505450" y="4217988"/>
            <a:ext cx="769938" cy="325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33" idx="2"/>
            <a:endCxn id="15" idx="2"/>
          </p:cNvCxnSpPr>
          <p:nvPr/>
        </p:nvCxnSpPr>
        <p:spPr>
          <a:xfrm>
            <a:off x="2482850" y="3213100"/>
            <a:ext cx="1117600" cy="50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/>
  <Paragraphs>112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24789</dc:creator>
  <cp:lastModifiedBy>Simple</cp:lastModifiedBy>
  <cp:revision>5</cp:revision>
  <dcterms:created xsi:type="dcterms:W3CDTF">2020-03-05T03:35:27Z</dcterms:created>
  <dcterms:modified xsi:type="dcterms:W3CDTF">2020-03-10T07:10:24Z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