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4"/>
  </p:notesMasterIdLst>
  <p:sldIdLst>
    <p:sldId id="256" r:id="rId3"/>
    <p:sldId id="257" r:id="rId4"/>
    <p:sldId id="288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lee zhen kang 12345." initials="klzk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80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86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4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1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・パスワードで認証があるんですけど、匿名性はないじゃないの？</a:t>
            </a:r>
            <a:r>
              <a:rPr kumimoji="1" lang="en-US" altLang="ja-JP" dirty="0"/>
              <a:t>ID</a:t>
            </a:r>
            <a:r>
              <a:rPr kumimoji="1" lang="ja-JP" altLang="en-US" dirty="0"/>
              <a:t>・パスワードでの認証はログの記録をするつもりはありませんので、大丈夫です。</a:t>
            </a:r>
          </a:p>
        </p:txBody>
      </p:sp>
    </p:spTree>
    <p:extLst>
      <p:ext uri="{BB962C8B-B14F-4D97-AF65-F5344CB8AC3E}">
        <p14:creationId xmlns:p14="http://schemas.microsoft.com/office/powerpoint/2010/main" val="38925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4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://www.softantenna.com/wp/webservice/website-exposed-git-directory/" TargetMode="External"/><Relationship Id="rId2" Type="http://schemas.openxmlformats.org/officeDocument/2006/relationships/hyperlink" Target="https://www.sejuku.net/blog/7901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log.livedoor.jp/jyoukyousikou/archives/49818226.html" TargetMode="External"/><Relationship Id="rId5" Type="http://schemas.openxmlformats.org/officeDocument/2006/relationships/hyperlink" Target="https://qiita.com/suin/items/94b0ca48fa34eb7ec048" TargetMode="External"/><Relationship Id="rId4" Type="http://schemas.openxmlformats.org/officeDocument/2006/relationships/hyperlink" Target="https://services.github.com/on-demand/github-cli/98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pn.nec.com/pcserver/appliance/faceset/index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第10回進捗報告会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143000" y="3418787"/>
            <a:ext cx="68580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153111　</a:t>
            </a:r>
            <a:r>
              <a:rPr lang="en" sz="14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ケネス・リーゼンカン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2018年6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月</a:t>
            </a:r>
            <a:r>
              <a:rPr lang="en" dirty="0" smtClean="0"/>
              <a:t>22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日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顔認証を敗れる方法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27450"/>
            <a:ext cx="5727908" cy="38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Nextcloud</a:t>
            </a: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研究の進捗報告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前回のまとめ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sz="2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519858"/>
            <a:ext cx="6447600" cy="291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 smtClean="0"/>
              <a:t>FinalCode</a:t>
            </a:r>
            <a:r>
              <a:rPr kumimoji="1" lang="ja-JP" altLang="en-US" dirty="0" smtClean="0"/>
              <a:t>と私の研究の違い点　</a:t>
            </a:r>
            <a:endParaRPr kumimoji="1" lang="en-US" altLang="ja-JP" dirty="0" smtClean="0"/>
          </a:p>
          <a:p>
            <a:pPr marL="158750" indent="0" algn="ctr">
              <a:buNone/>
            </a:pPr>
            <a:r>
              <a:rPr kumimoji="1" lang="ja-JP" altLang="en-US" sz="3200" dirty="0"/>
              <a:t>が</a:t>
            </a:r>
            <a:endParaRPr kumimoji="1" lang="en-US" altLang="ja-JP" sz="3200" dirty="0" smtClean="0"/>
          </a:p>
          <a:p>
            <a:pPr marL="158750" indent="0" algn="ctr">
              <a:buNone/>
            </a:pPr>
            <a:r>
              <a:rPr kumimoji="1" lang="en-US" altLang="ja-JP" sz="3200" dirty="0" err="1" smtClean="0"/>
              <a:t>FinalCode</a:t>
            </a:r>
            <a:r>
              <a:rPr kumimoji="1" lang="ja-JP" altLang="en-US" sz="3200" dirty="0" smtClean="0"/>
              <a:t>は強すぎ！！！</a:t>
            </a:r>
            <a:endParaRPr kumimoji="1" lang="en-US" altLang="ja-JP" sz="3200" dirty="0" smtClean="0"/>
          </a:p>
          <a:p>
            <a:pPr marL="158750" indent="0" algn="ctr">
              <a:buNone/>
            </a:pPr>
            <a:endParaRPr kumimoji="1" lang="en-US" altLang="ja-JP" sz="3200" dirty="0"/>
          </a:p>
          <a:p>
            <a:pPr marL="158750" indent="0">
              <a:buNone/>
            </a:pPr>
            <a:r>
              <a:rPr kumimoji="1" lang="ja-JP" altLang="en-US" dirty="0" smtClean="0"/>
              <a:t>なので、新しいテーマを考えます</a:t>
            </a:r>
            <a:endParaRPr kumimoji="1"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デベロッパーための協同環境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FinalCode</a:t>
            </a:r>
            <a:r>
              <a:rPr kumimoji="1" lang="ja-JP" altLang="en-US" dirty="0" smtClean="0"/>
              <a:t>が暗号・復号できる拡張子にはデベロッパーための</a:t>
            </a:r>
            <a:r>
              <a:rPr kumimoji="1" lang="ja-JP" altLang="en-US" dirty="0" err="1" smtClean="0"/>
              <a:t>が</a:t>
            </a:r>
            <a:r>
              <a:rPr kumimoji="1" lang="ja-JP" altLang="en-US" dirty="0" smtClean="0"/>
              <a:t>ない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Java,exe,py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コードの編集やコミットなど機能がない</a:t>
            </a:r>
            <a:endParaRPr kumimoji="1" lang="en-US" altLang="ja-JP" dirty="0" smtClean="0"/>
          </a:p>
          <a:p>
            <a:pPr marL="622300" lvl="1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しかし、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などのヴァージョンコントロールシステムがある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そのう</a:t>
            </a:r>
            <a:r>
              <a:rPr kumimoji="1" lang="ja-JP" altLang="en-US" dirty="0"/>
              <a:t>ち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は世界的に有名でたくさんのデベロッパーが利用している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6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につい</a:t>
            </a:r>
            <a:r>
              <a:rPr kumimoji="1" lang="ja-JP" altLang="en-US" dirty="0"/>
              <a:t>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smtClean="0">
                <a:hlinkClick r:id="rId2"/>
              </a:rPr>
              <a:t>www.sejuku.net/blog/7901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使ってみよう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3"/>
              </a:rPr>
              <a:t>https://guides.github.com/activities/hello-world</a:t>
            </a:r>
            <a:r>
              <a:rPr kumimoji="1" lang="en-US" altLang="ja-JP" dirty="0" smtClean="0">
                <a:hlinkClick r:id="rId3"/>
              </a:rPr>
              <a:t>/</a:t>
            </a:r>
            <a:endParaRPr kumimoji="1" lang="en-US" altLang="ja-JP" dirty="0" smtClean="0"/>
          </a:p>
          <a:p>
            <a:r>
              <a:rPr kumimoji="1" lang="ja-JP" altLang="en-US" dirty="0" smtClean="0"/>
              <a:t>履歴を見る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4"/>
              </a:rPr>
              <a:t>https://</a:t>
            </a:r>
            <a:r>
              <a:rPr kumimoji="1" lang="en-US" altLang="ja-JP" dirty="0" smtClean="0">
                <a:hlinkClick r:id="rId4"/>
              </a:rPr>
              <a:t>services.github.com/on-demand/github-cli/98.html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5"/>
              </a:rPr>
              <a:t>https://</a:t>
            </a:r>
            <a:r>
              <a:rPr kumimoji="1" lang="en-US" altLang="ja-JP" dirty="0" smtClean="0">
                <a:hlinkClick r:id="rId5"/>
              </a:rPr>
              <a:t>qiita.com/suin/items/94b0ca48fa34eb7ec048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問題点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>
                <a:hlinkClick r:id="rId6"/>
              </a:rPr>
              <a:t>http://</a:t>
            </a:r>
            <a:r>
              <a:rPr kumimoji="1" lang="en-US" altLang="ja-JP" dirty="0" smtClean="0">
                <a:hlinkClick r:id="rId6"/>
              </a:rPr>
              <a:t>blog.livedoor.jp/jyoukyousikou/archives/49818226.html</a:t>
            </a:r>
            <a:endParaRPr kumimoji="1" lang="en-US" altLang="ja-JP" dirty="0" smtClean="0"/>
          </a:p>
          <a:p>
            <a:pPr lvl="1"/>
            <a:r>
              <a:rPr kumimoji="1" lang="en-US" altLang="ja-JP" dirty="0">
                <a:hlinkClick r:id="rId7"/>
              </a:rPr>
              <a:t>http://www.softantenna.com/wp/webservice/website-exposed-git-directory</a:t>
            </a:r>
            <a:r>
              <a:rPr kumimoji="1" lang="en-US" altLang="ja-JP" dirty="0" smtClean="0">
                <a:hlinkClick r:id="rId7"/>
              </a:rPr>
              <a:t>/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9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顔認証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ファイルセキュリティ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顔認証が普及し</a:t>
            </a:r>
            <a:r>
              <a:rPr kumimoji="1" lang="ja-JP" altLang="en-US" dirty="0" err="1" smtClean="0"/>
              <a:t>つづ</a:t>
            </a:r>
            <a:r>
              <a:rPr kumimoji="1" lang="ja-JP" altLang="en-US" dirty="0" smtClean="0"/>
              <a:t>、この技術を使ってファイルを守ろう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2"/>
              </a:rPr>
              <a:t>https</a:t>
            </a:r>
            <a:r>
              <a:rPr kumimoji="1" lang="en-US" altLang="ja-JP" dirty="0">
                <a:hlinkClick r:id="rId2"/>
              </a:rPr>
              <a:t>://</a:t>
            </a:r>
            <a:r>
              <a:rPr kumimoji="1" lang="en-US" altLang="ja-JP" dirty="0" smtClean="0">
                <a:hlinkClick r:id="rId2"/>
              </a:rPr>
              <a:t>jpn.nec.com/pcserver/appliance/faceset/index.html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3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顔認証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ファイルセキュリティ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87638"/>
            <a:ext cx="7370574" cy="36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顔認証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ファイルセキュリティ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341190"/>
            <a:ext cx="6409841" cy="32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顔認証を敗れる方法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024281"/>
            <a:ext cx="6340838" cy="35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181</Words>
  <Application>Microsoft Office PowerPoint</Application>
  <PresentationFormat>画面に合わせる (16:9)</PresentationFormat>
  <Paragraphs>38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Noto Sans Symbols</vt:lpstr>
      <vt:lpstr>Arial</vt:lpstr>
      <vt:lpstr>Trebuchet MS</vt:lpstr>
      <vt:lpstr>Wingdings</vt:lpstr>
      <vt:lpstr>Simple Light</vt:lpstr>
      <vt:lpstr>Facet</vt:lpstr>
      <vt:lpstr>第10回進捗報告会</vt:lpstr>
      <vt:lpstr>研究の進捗報告</vt:lpstr>
      <vt:lpstr>前回のまとめ </vt:lpstr>
      <vt:lpstr>デベロッパーための協同環境</vt:lpstr>
      <vt:lpstr>Githubについて</vt:lpstr>
      <vt:lpstr>顔認証ｘファイルセキュリティ</vt:lpstr>
      <vt:lpstr>顔認証ｘファイルセキュリティ</vt:lpstr>
      <vt:lpstr>顔認証ｘファイルセキュリティ</vt:lpstr>
      <vt:lpstr>顔認証を敗れる方法</vt:lpstr>
      <vt:lpstr>顔認証を敗れる方法</vt:lpstr>
      <vt:lpstr>Nextcloudの進捗報告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第6回進捗報告会</dc:title>
  <dc:creator>kenneth lee zhen kang 12345.</dc:creator>
  <cp:lastModifiedBy>kenneth1218</cp:lastModifiedBy>
  <cp:revision>85</cp:revision>
  <dcterms:modified xsi:type="dcterms:W3CDTF">2018-06-22T08:32:01Z</dcterms:modified>
</cp:coreProperties>
</file>