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67" r:id="rId5"/>
    <p:sldId id="265" r:id="rId6"/>
    <p:sldId id="264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lee zhen kang 12345." initials="klzk1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804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986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48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1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41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Shape 69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Shape 7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Shape 7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Shape 7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xtcloud.com/server/10/developer_manual/app/index.html" TargetMode="External"/><Relationship Id="rId2" Type="http://schemas.openxmlformats.org/officeDocument/2006/relationships/hyperlink" Target="https://apps.nextcloud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Ks0mP7" TargetMode="External"/><Relationship Id="rId2" Type="http://schemas.openxmlformats.org/officeDocument/2006/relationships/hyperlink" Target="https://morilbac.ics.teikyo-u.ac.j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it.ly/2lJQim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第</a:t>
            </a:r>
            <a:r>
              <a:rPr lang="en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altLang="ja-JP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回進捗報告会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1143000" y="3418787"/>
            <a:ext cx="68580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153111　</a:t>
            </a:r>
            <a:r>
              <a:rPr lang="en" sz="14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ケネス・リーゼンカン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2018年6</a:t>
            </a:r>
            <a:r>
              <a:rPr lang="en" sz="14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月</a:t>
            </a:r>
            <a:r>
              <a:rPr lang="en" dirty="0" smtClean="0"/>
              <a:t>29</a:t>
            </a:r>
            <a:r>
              <a:rPr lang="en" sz="14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日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研究の進捗報告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</a:t>
            </a:r>
            <a:r>
              <a:rPr kumimoji="1" lang="ja-JP" altLang="en-US" dirty="0" smtClean="0"/>
              <a:t>のまと</a:t>
            </a:r>
            <a:r>
              <a:rPr kumimoji="1" lang="ja-JP" altLang="en-US" dirty="0"/>
              <a:t>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開発者ためのファイル共有システムと顔認証システムを提案した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開発者ためのファイル共有システムに決めた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これについて発表の準備を進める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NextCloud</a:t>
            </a:r>
            <a:r>
              <a:rPr kumimoji="1" lang="ja-JP" altLang="en-US" dirty="0" smtClean="0"/>
              <a:t>をやってみて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NextCloud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いろいろなアプリがあり、追加は自由</a:t>
            </a:r>
            <a:endParaRPr kumimoji="1" lang="en-US" altLang="ja-JP" dirty="0" smtClean="0"/>
          </a:p>
          <a:p>
            <a:pPr lvl="1"/>
            <a:r>
              <a:rPr kumimoji="1" lang="en-US" altLang="ja-JP" dirty="0">
                <a:hlinkClick r:id="rId2"/>
              </a:rPr>
              <a:t>https://apps.nextcloud.com</a:t>
            </a:r>
            <a:r>
              <a:rPr kumimoji="1" lang="en-US" altLang="ja-JP" dirty="0" smtClean="0">
                <a:hlinkClick r:id="rId2"/>
              </a:rPr>
              <a:t>/</a:t>
            </a:r>
            <a:endParaRPr kumimoji="1" lang="en-US" altLang="ja-JP" dirty="0" smtClean="0"/>
          </a:p>
          <a:p>
            <a:r>
              <a:rPr kumimoji="1" lang="ja-JP" altLang="en-US" dirty="0"/>
              <a:t>自分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NextCloud</a:t>
            </a:r>
            <a:r>
              <a:rPr kumimoji="1" lang="ja-JP" altLang="en-US" dirty="0" smtClean="0"/>
              <a:t>アプリ開発は可能</a:t>
            </a:r>
            <a:endParaRPr kumimoji="1" lang="en-US" altLang="ja-JP" dirty="0" smtClean="0"/>
          </a:p>
          <a:p>
            <a:pPr lvl="1"/>
            <a:r>
              <a:rPr kumimoji="1" lang="en-US" altLang="ja-JP" dirty="0">
                <a:hlinkClick r:id="rId3"/>
              </a:rPr>
              <a:t>https://</a:t>
            </a:r>
            <a:r>
              <a:rPr kumimoji="1" lang="en-US" altLang="ja-JP" dirty="0" smtClean="0">
                <a:hlinkClick r:id="rId3"/>
              </a:rPr>
              <a:t>docs.nextcloud.com/server/10/developer_manual/app/index.html</a:t>
            </a:r>
            <a:endParaRPr kumimoji="1" lang="en-US" altLang="ja-JP" dirty="0"/>
          </a:p>
          <a:p>
            <a:pPr marL="158750" indent="0">
              <a:buNone/>
            </a:pPr>
            <a:endParaRPr kumimoji="1" lang="en-US" altLang="ja-JP" dirty="0"/>
          </a:p>
          <a:p>
            <a:r>
              <a:rPr kumimoji="1" lang="ja-JP" altLang="en-US" dirty="0" smtClean="0"/>
              <a:t>ファイルをアプロードできるが，フォルダはできない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85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Nextcloud</a:t>
            </a: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の進捗報告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Nextcloud</a:t>
            </a:r>
            <a:r>
              <a:rPr kumimoji="1" lang="ja-JP" altLang="en-US" dirty="0" smtClean="0"/>
              <a:t>の進捗まとめ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1161739"/>
            <a:ext cx="6447600" cy="3530182"/>
          </a:xfrm>
        </p:spPr>
        <p:txBody>
          <a:bodyPr/>
          <a:lstStyle/>
          <a:p>
            <a:pPr marL="501650" indent="-342900">
              <a:buFont typeface="+mj-lt"/>
              <a:buAutoNum type="arabicPeriod"/>
            </a:pPr>
            <a:r>
              <a:rPr kumimoji="1" lang="en-US" altLang="ja-JP" dirty="0" smtClean="0"/>
              <a:t>Ubuntu</a:t>
            </a:r>
            <a:r>
              <a:rPr kumimoji="1" lang="ja-JP" altLang="en-US" dirty="0" err="1" smtClean="0"/>
              <a:t>，</a:t>
            </a:r>
            <a:r>
              <a:rPr kumimoji="1" lang="en-US" altLang="ja-JP" dirty="0" err="1" smtClean="0"/>
              <a:t>NextCloud</a:t>
            </a:r>
            <a:r>
              <a:rPr kumimoji="1" lang="ja-JP" altLang="en-US" dirty="0" smtClean="0"/>
              <a:t>サーバ，</a:t>
            </a:r>
            <a:r>
              <a:rPr kumimoji="1" lang="en-US" altLang="ja-JP" dirty="0" err="1" smtClean="0"/>
              <a:t>Drobo-Util</a:t>
            </a:r>
            <a:r>
              <a:rPr kumimoji="1" lang="ja-JP" altLang="en-US" dirty="0" smtClean="0"/>
              <a:t>を再インストール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en-US" altLang="ja-JP" dirty="0" err="1" smtClean="0"/>
              <a:t>NextCloud</a:t>
            </a:r>
            <a:r>
              <a:rPr kumimoji="1" lang="ja-JP" altLang="en-US" dirty="0" smtClean="0"/>
              <a:t>サーバと</a:t>
            </a:r>
            <a:r>
              <a:rPr kumimoji="1" lang="en-US" altLang="ja-JP" dirty="0" err="1" smtClean="0"/>
              <a:t>Drobo</a:t>
            </a:r>
            <a:r>
              <a:rPr kumimoji="1" lang="ja-JP" altLang="en-US" dirty="0" smtClean="0"/>
              <a:t>の連携成功で，データが</a:t>
            </a:r>
            <a:r>
              <a:rPr kumimoji="1" lang="en-US" altLang="ja-JP" dirty="0" err="1" smtClean="0"/>
              <a:t>Drobo</a:t>
            </a:r>
            <a:r>
              <a:rPr kumimoji="1" lang="ja-JP" altLang="en-US" dirty="0" err="1" smtClean="0"/>
              <a:t>に保</a:t>
            </a:r>
            <a:r>
              <a:rPr kumimoji="1" lang="ja-JP" altLang="en-US" dirty="0" smtClean="0"/>
              <a:t>存することを確認できた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en-US" altLang="ja-JP" dirty="0" smtClean="0"/>
              <a:t>Let’s Encrypt</a:t>
            </a:r>
            <a:r>
              <a:rPr kumimoji="1" lang="ja-JP" altLang="en-US" dirty="0" smtClean="0"/>
              <a:t>から公開鍵証明書をもらい，</a:t>
            </a:r>
            <a:r>
              <a:rPr kumimoji="1" lang="en-US" altLang="ja-JP" dirty="0" smtClean="0"/>
              <a:t>HTTPS</a:t>
            </a:r>
            <a:r>
              <a:rPr kumimoji="1" lang="ja-JP" altLang="en-US" dirty="0" smtClean="0"/>
              <a:t>の安全な接続ができた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en-US" altLang="ja-JP" dirty="0" smtClean="0">
                <a:hlinkClick r:id="rId2"/>
              </a:rPr>
              <a:t>https://morilbac.ics.teikyo-u.ac.jp</a:t>
            </a:r>
            <a:r>
              <a:rPr kumimoji="1" lang="ja-JP" altLang="en-US" dirty="0" smtClean="0"/>
              <a:t>からアクセスできる</a:t>
            </a:r>
            <a:endParaRPr kumimoji="1" lang="en-US" altLang="ja-JP" dirty="0" smtClean="0"/>
          </a:p>
          <a:p>
            <a:pPr marL="158750" indent="0">
              <a:buNone/>
            </a:pPr>
            <a:r>
              <a:rPr kumimoji="1" lang="ja-JP" altLang="en-US" dirty="0" smtClean="0"/>
              <a:t>問題点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からアクセスすると，</a:t>
            </a:r>
            <a:r>
              <a:rPr kumimoji="1" lang="en-US" altLang="ja-JP" dirty="0" smtClean="0"/>
              <a:t>HTTPS</a:t>
            </a:r>
            <a:r>
              <a:rPr kumimoji="1" lang="ja-JP" altLang="en-US" dirty="0" smtClean="0"/>
              <a:t>に自動変更するように設定しているができなかった．</a:t>
            </a:r>
            <a:endParaRPr kumimoji="1" lang="en-US" altLang="ja-JP" dirty="0" smtClean="0"/>
          </a:p>
          <a:p>
            <a:pPr marL="787400" lvl="1" indent="-171450"/>
            <a:r>
              <a:rPr kumimoji="1" lang="ja-JP" altLang="en-US" dirty="0"/>
              <a:t>対策法</a:t>
            </a:r>
            <a:r>
              <a:rPr kumimoji="1" lang="ja-JP" altLang="en-US" dirty="0" smtClean="0"/>
              <a:t>はあるみたい．</a:t>
            </a: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bit.ly/2Ks0mP7</a:t>
            </a:r>
            <a:endParaRPr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lang="ja-JP" altLang="en-US" dirty="0" smtClean="0"/>
              <a:t>何もしないまま数分後，</a:t>
            </a:r>
            <a:r>
              <a:rPr lang="en-US" altLang="ja-JP" dirty="0" err="1" smtClean="0"/>
              <a:t>NextCloud</a:t>
            </a:r>
            <a:r>
              <a:rPr lang="ja-JP" altLang="en-US" dirty="0" smtClean="0"/>
              <a:t>からログアウトするためにすると，</a:t>
            </a:r>
            <a:r>
              <a:rPr lang="en-US" altLang="ja-JP" dirty="0" err="1" smtClean="0"/>
              <a:t>NextCloud</a:t>
            </a:r>
            <a:r>
              <a:rPr lang="ja-JP" altLang="en-US" dirty="0" smtClean="0"/>
              <a:t>を壊した</a:t>
            </a:r>
            <a:endParaRPr lang="en-US" altLang="ja-JP" dirty="0" smtClean="0"/>
          </a:p>
          <a:p>
            <a:pPr marL="787400" lvl="1" indent="-171450"/>
            <a:r>
              <a:rPr lang="en-US" altLang="ja-JP" dirty="0" err="1" smtClean="0"/>
              <a:t>NextCloud</a:t>
            </a:r>
            <a:r>
              <a:rPr lang="ja-JP" altLang="en-US" dirty="0" smtClean="0"/>
              <a:t>のフォームにこの問題を発行している．</a:t>
            </a:r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bit.ly/2lJQimK</a:t>
            </a:r>
            <a:endParaRPr lang="en-US" altLang="ja-JP" dirty="0" smtClean="0"/>
          </a:p>
          <a:p>
            <a:pPr marL="501650" indent="-34290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282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192</Words>
  <Application>Microsoft Office PowerPoint</Application>
  <PresentationFormat>画面に合わせる (16:9)</PresentationFormat>
  <Paragraphs>26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Noto Sans Symbols</vt:lpstr>
      <vt:lpstr>Arial</vt:lpstr>
      <vt:lpstr>Trebuchet MS</vt:lpstr>
      <vt:lpstr>Simple Light</vt:lpstr>
      <vt:lpstr>Facet</vt:lpstr>
      <vt:lpstr>第11回進捗報告会</vt:lpstr>
      <vt:lpstr>研究の進捗報告</vt:lpstr>
      <vt:lpstr>前回のまとめ</vt:lpstr>
      <vt:lpstr>NextCloudをやってみて</vt:lpstr>
      <vt:lpstr>Nextcloudの進捗報告</vt:lpstr>
      <vt:lpstr>Nextcloudの進捗まとめ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第6回進捗報告会</dc:title>
  <dc:creator>kenneth lee zhen kang 12345.</dc:creator>
  <cp:lastModifiedBy>kenneth1218</cp:lastModifiedBy>
  <cp:revision>100</cp:revision>
  <dcterms:modified xsi:type="dcterms:W3CDTF">2018-06-29T08:13:05Z</dcterms:modified>
</cp:coreProperties>
</file>