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13"/>
  </p:notesMasterIdLst>
  <p:sldIdLst>
    <p:sldId id="256" r:id="rId3"/>
    <p:sldId id="257" r:id="rId4"/>
    <p:sldId id="274" r:id="rId5"/>
    <p:sldId id="278" r:id="rId6"/>
    <p:sldId id="282" r:id="rId7"/>
    <p:sldId id="279" r:id="rId8"/>
    <p:sldId id="280" r:id="rId9"/>
    <p:sldId id="281" r:id="rId10"/>
    <p:sldId id="264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lee zhen kang 12345." initials="klzk1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0515" autoAdjust="0"/>
  </p:normalViewPr>
  <p:slideViewPr>
    <p:cSldViewPr snapToGrid="0">
      <p:cViewPr varScale="1">
        <p:scale>
          <a:sx n="106" d="100"/>
          <a:sy n="106" d="100"/>
        </p:scale>
        <p:origin x="75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59869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t-enough.org/abe/manual/comm/gui-cui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748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17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160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9564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kumimoji="1" lang="en-US" altLang="ja-JP" dirty="0" smtClean="0"/>
              <a:t>CUI</a:t>
            </a:r>
            <a:r>
              <a:rPr kumimoji="1" lang="ja-JP" altLang="en-US" dirty="0" smtClean="0"/>
              <a:t>について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簡単にするのは難しい。なので，使用の負担を減らす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222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kumimoji="1" lang="ja-JP" altLang="en-US" dirty="0" smtClean="0"/>
              <a:t>インストールできなかった</a:t>
            </a:r>
            <a:endParaRPr kumimoji="1" lang="en-US" altLang="ja-JP" dirty="0" smtClean="0"/>
          </a:p>
          <a:p>
            <a:pPr marL="457200" indent="-298450"/>
            <a:r>
              <a:rPr kumimoji="1" lang="ja-JP" altLang="en-US" dirty="0" smtClean="0"/>
              <a:t>インストールしてみようと考えましたが，やはり複雑なためできませんでした。</a:t>
            </a:r>
            <a:endParaRPr kumimoji="1" lang="en-US" altLang="ja-JP" dirty="0" smtClean="0"/>
          </a:p>
          <a:p>
            <a:pPr marL="457200" indent="-29845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5075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kumimoji="1" lang="ja-JP" altLang="en-US" dirty="0" smtClean="0">
                <a:hlinkClick r:id="rId3"/>
              </a:rPr>
              <a:t>「</a:t>
            </a:r>
            <a:r>
              <a:rPr kumimoji="1" lang="en-US" altLang="ja-JP" dirty="0" smtClean="0">
                <a:hlinkClick r:id="rId3"/>
              </a:rPr>
              <a:t>CUI</a:t>
            </a:r>
            <a:r>
              <a:rPr kumimoji="1" lang="ja-JP" altLang="en-US" dirty="0" smtClean="0">
                <a:hlinkClick r:id="rId3"/>
              </a:rPr>
              <a:t>と</a:t>
            </a:r>
            <a:r>
              <a:rPr kumimoji="1" lang="en-US" altLang="ja-JP" dirty="0" smtClean="0">
                <a:hlinkClick r:id="rId3"/>
              </a:rPr>
              <a:t>GUI</a:t>
            </a:r>
            <a:r>
              <a:rPr kumimoji="1" lang="ja-JP" altLang="en-US" dirty="0" smtClean="0">
                <a:hlinkClick r:id="rId3"/>
              </a:rPr>
              <a:t>の比較」</a:t>
            </a:r>
            <a:r>
              <a:rPr kumimoji="1" lang="ja-JP" altLang="en-US" dirty="0" smtClean="0"/>
              <a:t>につて書いたサイトの結論</a:t>
            </a:r>
            <a:endParaRPr kumimoji="1" lang="en-US" altLang="ja-JP" dirty="0" smtClean="0"/>
          </a:p>
          <a:p>
            <a:pPr marL="15875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62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41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69" name="Shape 69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0" t="0" r="0" b="0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70" name="Shape 7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Shape 7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2" name="Shape 7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4" name="Shape 7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9" name="Shape 149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4" name="Shape 16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2" name="Shape 5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Shape 5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" name="Shape 5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55" name="Shape 55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Shape 56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58" name="Shape 58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59" name="Shape 59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Ks0mP7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t-enough.org/abe/manual/comm/gui-cui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arkit.co.jp/ait/articles/1604/05/news028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第</a:t>
            </a:r>
            <a:r>
              <a:rPr lang="en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US" sz="3600" dirty="0"/>
              <a:t>4</a:t>
            </a:r>
            <a:r>
              <a:rPr lang="en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回進捗報告会</a:t>
            </a:r>
            <a:endParaRPr sz="3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ubTitle" idx="1"/>
          </p:nvPr>
        </p:nvSpPr>
        <p:spPr>
          <a:xfrm>
            <a:off x="1143000" y="3418787"/>
            <a:ext cx="68580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153111　</a:t>
            </a:r>
            <a:r>
              <a:rPr lang="en" sz="1400" b="0" i="0" u="none" strike="noStrike" cap="none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ケネス・リーゼンカン</a:t>
            </a:r>
            <a:endParaRPr sz="14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2018年7</a:t>
            </a:r>
            <a:r>
              <a:rPr lang="en" sz="1400" b="0" i="0" u="none" strike="noStrike" cap="none" dirty="0" smtClean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月</a:t>
            </a:r>
            <a:r>
              <a:rPr lang="en" dirty="0" smtClean="0"/>
              <a:t>20</a:t>
            </a:r>
            <a:r>
              <a:rPr lang="en" sz="1400" b="0" i="0" u="none" strike="noStrike" cap="none" dirty="0" smtClean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日</a:t>
            </a:r>
            <a:endParaRPr sz="14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Nextcloud</a:t>
            </a:r>
            <a:r>
              <a:rPr kumimoji="1" lang="ja-JP" altLang="en-US" dirty="0"/>
              <a:t>の進捗まとめ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8000" y="1161739"/>
            <a:ext cx="6447600" cy="3530182"/>
          </a:xfrm>
        </p:spPr>
        <p:txBody>
          <a:bodyPr/>
          <a:lstStyle/>
          <a:p>
            <a:pPr marL="158750" indent="0">
              <a:buNone/>
            </a:pPr>
            <a:r>
              <a:rPr kumimoji="1" lang="ja-JP" altLang="en-US" dirty="0"/>
              <a:t>問題点</a:t>
            </a:r>
            <a:endParaRPr kumimoji="1" lang="en-US" altLang="ja-JP" dirty="0"/>
          </a:p>
          <a:p>
            <a:pPr marL="501650" indent="-342900">
              <a:buFont typeface="+mj-lt"/>
              <a:buAutoNum type="arabicPeriod"/>
            </a:pPr>
            <a:r>
              <a:rPr kumimoji="1" lang="en-US" altLang="ja-JP" dirty="0"/>
              <a:t>HTTP</a:t>
            </a:r>
            <a:r>
              <a:rPr kumimoji="1" lang="ja-JP" altLang="en-US" dirty="0"/>
              <a:t>からアクセスすると，</a:t>
            </a:r>
            <a:r>
              <a:rPr kumimoji="1" lang="en-US" altLang="ja-JP" dirty="0"/>
              <a:t>HTTPS</a:t>
            </a:r>
            <a:r>
              <a:rPr kumimoji="1" lang="ja-JP" altLang="en-US" dirty="0"/>
              <a:t>に自動変更するように設定しているができなかった．</a:t>
            </a:r>
            <a:endParaRPr kumimoji="1" lang="en-US" altLang="ja-JP" dirty="0"/>
          </a:p>
          <a:p>
            <a:pPr marL="787400" lvl="1" indent="-171450">
              <a:buFont typeface="Wingdings" pitchFamily="2" charset="2"/>
              <a:buChar char="Ø"/>
            </a:pPr>
            <a:r>
              <a:rPr kumimoji="1" lang="ja-JP" altLang="en-US" dirty="0"/>
              <a:t>対策法はあるみたい．</a:t>
            </a:r>
            <a:r>
              <a:rPr lang="en-US" altLang="ja-JP" dirty="0">
                <a:hlinkClick r:id="rId2"/>
              </a:rPr>
              <a:t>https://bit.ly/2Ks0mP7</a:t>
            </a:r>
            <a:endParaRPr lang="en-US" altLang="ja-JP" dirty="0"/>
          </a:p>
          <a:p>
            <a:pPr marL="501650" indent="-342900">
              <a:buFont typeface="+mj-lt"/>
              <a:buAutoNum type="arabicPeriod"/>
            </a:pPr>
            <a:r>
              <a:rPr lang="ja-JP" altLang="en-US" dirty="0" smtClean="0"/>
              <a:t>追加</a:t>
            </a:r>
            <a:r>
              <a:rPr lang="ja-JP" altLang="en-US" dirty="0"/>
              <a:t>したい機能はありますか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958850" lvl="1" indent="-342900">
              <a:buFont typeface="+mj-lt"/>
              <a:buAutoNum type="arabicPeriod"/>
            </a:pPr>
            <a:r>
              <a:rPr lang="ja-JP" altLang="en-US" dirty="0" smtClean="0"/>
              <a:t>グループチャットに関して，</a:t>
            </a:r>
            <a:r>
              <a:rPr lang="en-US" altLang="ja-JP" smtClean="0"/>
              <a:t>talk</a:t>
            </a:r>
            <a:endParaRPr lang="en-US" altLang="ja-JP" dirty="0"/>
          </a:p>
          <a:p>
            <a:pPr marL="501650" indent="-342900">
              <a:buFont typeface="+mj-lt"/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2828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508000" y="1799825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研究の進捗報告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前回のまとめ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8000" y="1166842"/>
            <a:ext cx="6447600" cy="3477158"/>
          </a:xfrm>
        </p:spPr>
        <p:txBody>
          <a:bodyPr/>
          <a:lstStyle/>
          <a:p>
            <a:r>
              <a:rPr kumimoji="1" lang="en-US" altLang="ja-JP" dirty="0" smtClean="0"/>
              <a:t>Git</a:t>
            </a:r>
            <a:r>
              <a:rPr kumimoji="1" lang="ja-JP" altLang="en-US" dirty="0" smtClean="0"/>
              <a:t>は結構素晴らしいシステムだから，変えることはないと思っている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そこで，</a:t>
            </a:r>
            <a:endParaRPr kumimoji="1" lang="en-US" altLang="ja-JP" dirty="0"/>
          </a:p>
          <a:p>
            <a:pPr marL="158750" indent="0" algn="ctr">
              <a:buNone/>
            </a:pPr>
            <a:r>
              <a:rPr kumimoji="1" lang="en-US" altLang="ja-JP" sz="1800" b="1" dirty="0" smtClean="0"/>
              <a:t>Git</a:t>
            </a:r>
            <a:r>
              <a:rPr kumimoji="1" lang="ja-JP" altLang="en-US" sz="1800" b="1" dirty="0"/>
              <a:t>　</a:t>
            </a:r>
            <a:r>
              <a:rPr kumimoji="1" lang="en-US" altLang="ja-JP" sz="1800" b="1" dirty="0"/>
              <a:t>+</a:t>
            </a:r>
            <a:r>
              <a:rPr kumimoji="1" lang="ja-JP" altLang="en-US" sz="1800" b="1" dirty="0"/>
              <a:t>　</a:t>
            </a:r>
            <a:r>
              <a:rPr kumimoji="1" lang="en-US" altLang="ja-JP" sz="1800" b="1" dirty="0"/>
              <a:t>GUI</a:t>
            </a:r>
            <a:r>
              <a:rPr kumimoji="1" lang="ja-JP" altLang="en-US" sz="1800" b="1" dirty="0"/>
              <a:t>　</a:t>
            </a:r>
            <a:r>
              <a:rPr kumimoji="1" lang="en-US" altLang="ja-JP" sz="1800" b="1" dirty="0"/>
              <a:t>+</a:t>
            </a:r>
            <a:r>
              <a:rPr kumimoji="1" lang="ja-JP" altLang="en-US" sz="1800" b="1" dirty="0"/>
              <a:t>　安全機能　</a:t>
            </a:r>
            <a:r>
              <a:rPr kumimoji="1" lang="en-US" altLang="ja-JP" sz="1800" b="1" dirty="0"/>
              <a:t>=</a:t>
            </a:r>
            <a:r>
              <a:rPr kumimoji="1" lang="ja-JP" altLang="en-US" sz="1800" b="1" dirty="0"/>
              <a:t>　提案</a:t>
            </a:r>
            <a:r>
              <a:rPr kumimoji="1" lang="ja-JP" altLang="en-US" sz="1800" b="1" dirty="0" smtClean="0"/>
              <a:t>方式</a:t>
            </a:r>
            <a:endParaRPr kumimoji="1" lang="en-US" altLang="ja-JP" dirty="0" smtClean="0"/>
          </a:p>
          <a:p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とは，</a:t>
            </a:r>
            <a:r>
              <a:rPr kumimoji="1" lang="en-US" altLang="ja-JP" dirty="0" err="1" smtClean="0"/>
              <a:t>NextCloud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作って簡単に</a:t>
            </a:r>
            <a:endParaRPr kumimoji="1" lang="en-US" altLang="ja-JP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ja-JP" dirty="0" smtClean="0"/>
              <a:t>Git</a:t>
            </a:r>
            <a:r>
              <a:rPr kumimoji="1" lang="ja-JP" altLang="en-US" dirty="0" smtClean="0"/>
              <a:t>からリポジトリを</a:t>
            </a:r>
            <a:r>
              <a:rPr lang="en-US" altLang="ja-JP" dirty="0" smtClean="0"/>
              <a:t>Clone, Pull, Add, Commit, Push, </a:t>
            </a:r>
            <a:r>
              <a:rPr lang="ja-JP" altLang="en-US" dirty="0" smtClean="0"/>
              <a:t>など</a:t>
            </a:r>
            <a:endParaRPr lang="en-US" altLang="ja-JP" dirty="0" smtClean="0"/>
          </a:p>
          <a:p>
            <a:pPr lvl="1">
              <a:buFont typeface="Wingdings" pitchFamily="2" charset="2"/>
              <a:buChar char="Ø"/>
            </a:pPr>
            <a:r>
              <a:rPr lang="ja-JP" altLang="en-US" dirty="0" smtClean="0"/>
              <a:t>ファイルを共有・暗号化</a:t>
            </a:r>
            <a:endParaRPr lang="en-US" altLang="ja-JP" dirty="0" smtClean="0"/>
          </a:p>
          <a:p>
            <a:pPr>
              <a:buFont typeface="Wingdings" pitchFamily="2" charset="2"/>
              <a:buChar char="Ø"/>
            </a:pPr>
            <a:r>
              <a:rPr lang="ja-JP" altLang="en-US" dirty="0" smtClean="0"/>
              <a:t>安全機能とは，</a:t>
            </a:r>
            <a:r>
              <a:rPr lang="en-US" altLang="ja-JP" dirty="0" smtClean="0"/>
              <a:t>FinalCode</a:t>
            </a:r>
            <a:r>
              <a:rPr lang="ja-JP" altLang="en-US" dirty="0" smtClean="0"/>
              <a:t>の機能を参考に</a:t>
            </a:r>
            <a:endParaRPr lang="en-US" altLang="ja-JP" dirty="0" smtClean="0"/>
          </a:p>
          <a:p>
            <a:pPr lvl="1">
              <a:buFont typeface="Wingdings" pitchFamily="2" charset="2"/>
              <a:buChar char="Ø"/>
            </a:pPr>
            <a:r>
              <a:rPr lang="ja-JP" altLang="en-US" dirty="0" smtClean="0"/>
              <a:t>ただ，</a:t>
            </a:r>
            <a:r>
              <a:rPr lang="en-US" altLang="ja-JP" dirty="0" err="1" smtClean="0"/>
              <a:t>NextCloud</a:t>
            </a:r>
            <a:r>
              <a:rPr lang="ja-JP" altLang="en-US" dirty="0" smtClean="0"/>
              <a:t>の共有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を送るのは安全ではないため，ユーザ認証</a:t>
            </a:r>
            <a:endParaRPr lang="en-US" altLang="ja-JP" dirty="0" smtClean="0"/>
          </a:p>
          <a:p>
            <a:pPr lvl="1">
              <a:buFont typeface="Wingdings" pitchFamily="2" charset="2"/>
              <a:buChar char="Ø"/>
            </a:pPr>
            <a:r>
              <a:rPr lang="ja-JP" altLang="en-US" dirty="0" smtClean="0"/>
              <a:t>特定のユーザしか特定のファイルの編集などの使用権限</a:t>
            </a:r>
            <a:endParaRPr lang="en-US" altLang="ja-JP" dirty="0" smtClean="0"/>
          </a:p>
          <a:p>
            <a:pPr lvl="1">
              <a:buFont typeface="Wingdings" pitchFamily="2" charset="2"/>
              <a:buChar char="Ø"/>
            </a:pPr>
            <a:r>
              <a:rPr lang="ja-JP" altLang="en-US" dirty="0" smtClean="0"/>
              <a:t>もちろん，全てのファイルを自動暗号化・</a:t>
            </a:r>
            <a:r>
              <a:rPr lang="en-US" altLang="ja-JP" dirty="0" err="1" smtClean="0"/>
              <a:t>NextCloud</a:t>
            </a:r>
            <a:r>
              <a:rPr lang="ja-JP" altLang="en-US" dirty="0" smtClean="0"/>
              <a:t>にコミット</a:t>
            </a:r>
            <a:endParaRPr lang="en-US" altLang="ja-JP" dirty="0" smtClean="0"/>
          </a:p>
          <a:p>
            <a:pPr lvl="1">
              <a:buFont typeface="Wingdings" pitchFamily="2" charset="2"/>
              <a:buChar char="Ø"/>
            </a:pPr>
            <a:r>
              <a:rPr lang="ja-JP" altLang="en-US" dirty="0" smtClean="0"/>
              <a:t>ブラウザビューについてはまだ検討中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endParaRPr kumimoji="1" lang="en-US" altLang="ja-JP" dirty="0" smtClean="0"/>
          </a:p>
          <a:p>
            <a:pPr marL="622300" lvl="1" indent="0" algn="ctr">
              <a:buNone/>
            </a:pP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0229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前回のまとめ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kumimoji="1" lang="ja-JP" altLang="en-US" sz="1600" dirty="0" smtClean="0"/>
              <a:t>先生からのコメント</a:t>
            </a:r>
            <a:endParaRPr kumimoji="1" lang="en-US" altLang="ja-JP" sz="1600" dirty="0" smtClean="0"/>
          </a:p>
          <a:p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＆</a:t>
            </a:r>
            <a:r>
              <a:rPr kumimoji="1" lang="en-US" altLang="ja-JP" dirty="0" smtClean="0"/>
              <a:t>CUI</a:t>
            </a:r>
            <a:r>
              <a:rPr kumimoji="1" lang="ja-JP" altLang="en-US" dirty="0" smtClean="0"/>
              <a:t>も提供</a:t>
            </a:r>
            <a:endParaRPr kumimoji="1" lang="en-US" altLang="ja-JP" dirty="0" smtClean="0"/>
          </a:p>
          <a:p>
            <a:r>
              <a:rPr kumimoji="1" lang="en-US" altLang="ja-JP" dirty="0" smtClean="0"/>
              <a:t>git-crypt</a:t>
            </a:r>
            <a:r>
              <a:rPr kumimoji="1" lang="ja-JP" altLang="en-US" dirty="0" smtClean="0"/>
              <a:t>について調査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746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CUI </a:t>
            </a:r>
            <a:r>
              <a:rPr kumimoji="1" lang="ja-JP" altLang="en-US" dirty="0"/>
              <a:t>＆</a:t>
            </a:r>
            <a:r>
              <a:rPr kumimoji="1" lang="en-US" altLang="ja-JP" dirty="0"/>
              <a:t> GUI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kumimoji="1" lang="ja-JP" altLang="en-US" dirty="0" smtClean="0">
                <a:hlinkClick r:id="rId3"/>
              </a:rPr>
              <a:t>「</a:t>
            </a:r>
            <a:r>
              <a:rPr kumimoji="1" lang="en-US" altLang="ja-JP" dirty="0" smtClean="0">
                <a:hlinkClick r:id="rId3"/>
              </a:rPr>
              <a:t>CUI</a:t>
            </a:r>
            <a:r>
              <a:rPr kumimoji="1" lang="ja-JP" altLang="en-US" dirty="0" smtClean="0">
                <a:hlinkClick r:id="rId3"/>
              </a:rPr>
              <a:t>と</a:t>
            </a:r>
            <a:r>
              <a:rPr kumimoji="1" lang="en-US" altLang="ja-JP" dirty="0" smtClean="0">
                <a:hlinkClick r:id="rId3"/>
              </a:rPr>
              <a:t>GUI</a:t>
            </a:r>
            <a:r>
              <a:rPr kumimoji="1" lang="ja-JP" altLang="en-US" dirty="0" smtClean="0">
                <a:hlinkClick r:id="rId3"/>
              </a:rPr>
              <a:t>の比較」</a:t>
            </a:r>
            <a:r>
              <a:rPr kumimoji="1" lang="ja-JP" altLang="en-US" dirty="0" smtClean="0"/>
              <a:t>につて書いたサイトの結論</a:t>
            </a:r>
            <a:endParaRPr kumimoji="1" lang="en-US" altLang="ja-JP" dirty="0" smtClean="0"/>
          </a:p>
          <a:p>
            <a:pPr marL="158750" indent="0">
              <a:buNone/>
            </a:pPr>
            <a:endParaRPr kumimoji="1" lang="en-US" altLang="ja-JP" dirty="0"/>
          </a:p>
          <a:p>
            <a:pPr marL="158750" indent="0" algn="ctr">
              <a:buNone/>
            </a:pP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ですぐにできることは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で行い，</a:t>
            </a:r>
            <a:endParaRPr kumimoji="1" lang="en-US" altLang="ja-JP" dirty="0" smtClean="0"/>
          </a:p>
          <a:p>
            <a:pPr marL="158750" indent="0" algn="ctr">
              <a:buNone/>
            </a:pPr>
            <a:r>
              <a:rPr kumimoji="1" lang="ja-JP" altLang="en-US" dirty="0"/>
              <a:t>複雑</a:t>
            </a:r>
            <a:r>
              <a:rPr kumimoji="1" lang="ja-JP" altLang="en-US" dirty="0" smtClean="0"/>
              <a:t>な操作・リソースを必要とするときなどは</a:t>
            </a:r>
            <a:r>
              <a:rPr kumimoji="1" lang="en-US" altLang="ja-JP" dirty="0" smtClean="0"/>
              <a:t>CUI</a:t>
            </a:r>
            <a:r>
              <a:rPr kumimoji="1" lang="ja-JP" altLang="en-US" dirty="0" smtClean="0"/>
              <a:t>を使う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80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CUI </a:t>
            </a:r>
            <a:r>
              <a:rPr kumimoji="1" lang="ja-JP" altLang="en-US" dirty="0" smtClean="0"/>
              <a:t>＆</a:t>
            </a:r>
            <a:r>
              <a:rPr kumimoji="1" lang="en-US" altLang="ja-JP" dirty="0" smtClean="0"/>
              <a:t> GUI</a:t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GUI</a:t>
            </a:r>
          </a:p>
          <a:p>
            <a:pPr lvl="1"/>
            <a:r>
              <a:rPr kumimoji="1" lang="ja-JP" altLang="en-US" dirty="0" smtClean="0"/>
              <a:t>初心者でも使えやすく，できるだけ覚える負担を減らす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リポジトリを容易に</a:t>
            </a:r>
            <a:r>
              <a:rPr kumimoji="1" lang="en-US" altLang="ja-JP" dirty="0" smtClean="0"/>
              <a:t>Pull</a:t>
            </a:r>
            <a:r>
              <a:rPr kumimoji="1" lang="ja-JP" altLang="en-US" dirty="0" smtClean="0"/>
              <a:t>でき，他の機能を簡単に使える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Git-crypt</a:t>
            </a:r>
            <a:r>
              <a:rPr kumimoji="1" lang="ja-JP" altLang="en-US" dirty="0" smtClean="0"/>
              <a:t>を使って簡単に暗号化する</a:t>
            </a:r>
            <a:endParaRPr kumimoji="1" lang="en-US" altLang="ja-JP" dirty="0" smtClean="0"/>
          </a:p>
          <a:p>
            <a:pPr lvl="1"/>
            <a:r>
              <a:rPr kumimoji="1" lang="ja-JP" altLang="en-US" dirty="0"/>
              <a:t>どこでも開発できるように，環境パッケージをオンラインで</a:t>
            </a:r>
            <a:r>
              <a:rPr kumimoji="1" lang="ja-JP" altLang="en-US" dirty="0" smtClean="0"/>
              <a:t>管理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en-US" altLang="ja-JP" dirty="0" smtClean="0"/>
              <a:t>CUI</a:t>
            </a:r>
          </a:p>
          <a:p>
            <a:pPr lvl="1"/>
            <a:r>
              <a:rPr kumimoji="1" lang="en-US" altLang="ja-JP" dirty="0" smtClean="0"/>
              <a:t>CUI</a:t>
            </a:r>
            <a:r>
              <a:rPr kumimoji="1" lang="ja-JP" altLang="en-US" dirty="0" smtClean="0"/>
              <a:t>を使っているのは一般的であるので，</a:t>
            </a:r>
            <a:r>
              <a:rPr kumimoji="1" lang="ja-JP" altLang="en-US" dirty="0"/>
              <a:t>何</a:t>
            </a:r>
            <a:r>
              <a:rPr kumimoji="1" lang="ja-JP" altLang="en-US" dirty="0" smtClean="0"/>
              <a:t>ができるかと考えた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オンライン開発環境の</a:t>
            </a:r>
            <a:r>
              <a:rPr kumimoji="1" lang="en-US" altLang="ja-JP" dirty="0" smtClean="0"/>
              <a:t>Virtual Package</a:t>
            </a:r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8233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Git-crypt</a:t>
            </a:r>
            <a:r>
              <a:rPr kumimoji="1" lang="ja-JP" altLang="en-US" dirty="0" smtClean="0"/>
              <a:t>につて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GPG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（</a:t>
            </a:r>
            <a:r>
              <a:rPr kumimoji="1" lang="ja-JP" altLang="en-US" dirty="0" smtClean="0"/>
              <a:t>公開鍵）と共通鍵モードの両方もある</a:t>
            </a:r>
            <a:endParaRPr kumimoji="1" lang="en-US" altLang="ja-JP" dirty="0" smtClean="0"/>
          </a:p>
          <a:p>
            <a:r>
              <a:rPr kumimoji="1" lang="en-US" altLang="ja-JP" dirty="0"/>
              <a:t>g</a:t>
            </a:r>
            <a:r>
              <a:rPr kumimoji="1" lang="en-US" altLang="ja-JP" dirty="0" smtClean="0"/>
              <a:t>it-crypt</a:t>
            </a:r>
            <a:r>
              <a:rPr kumimoji="1" lang="ja-JP" altLang="en-US" dirty="0" smtClean="0"/>
              <a:t>はリポジトリを暗号化するではなくて，リポジトリの中の秘密ファイル（秘密鍵等）を暗号化するツール</a:t>
            </a:r>
            <a:endParaRPr kumimoji="1" lang="en-US" altLang="ja-JP" dirty="0" smtClean="0"/>
          </a:p>
          <a:p>
            <a:r>
              <a:rPr kumimoji="1" lang="ja-JP" altLang="en-US" dirty="0"/>
              <a:t>暗号化</a:t>
            </a:r>
            <a:r>
              <a:rPr kumimoji="1" lang="ja-JP" altLang="en-US" dirty="0" smtClean="0"/>
              <a:t>できない</a:t>
            </a:r>
            <a:endParaRPr kumimoji="1" lang="en-US" altLang="ja-JP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ファイル名，コミットメッセージ，</a:t>
            </a:r>
            <a:r>
              <a:rPr kumimoji="1" lang="en-US" altLang="ja-JP" dirty="0" err="1"/>
              <a:t>Symlink</a:t>
            </a:r>
            <a:r>
              <a:rPr kumimoji="1" lang="en-US" altLang="ja-JP" dirty="0"/>
              <a:t> targets</a:t>
            </a:r>
            <a:r>
              <a:rPr kumimoji="1" lang="ja-JP" altLang="en-US" dirty="0" err="1"/>
              <a:t>，</a:t>
            </a:r>
            <a:r>
              <a:rPr kumimoji="1" lang="en-US" altLang="ja-JP" dirty="0" err="1"/>
              <a:t>Gitlinks</a:t>
            </a:r>
            <a:r>
              <a:rPr kumimoji="1" lang="ja-JP" altLang="en-US" dirty="0" err="1"/>
              <a:t>，</a:t>
            </a:r>
            <a:r>
              <a:rPr kumimoji="1" lang="en-US" altLang="ja-JP" dirty="0"/>
              <a:t>Other metadata</a:t>
            </a:r>
          </a:p>
          <a:p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のバージョンはまだ未熟のため，たくさんの機能が使えない</a:t>
            </a:r>
            <a:endParaRPr kumimoji="1" lang="en-US" altLang="ja-JP" dirty="0" smtClean="0"/>
          </a:p>
          <a:p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パー</a:t>
            </a:r>
            <a:r>
              <a:rPr kumimoji="1" lang="ja-JP" altLang="en-US" dirty="0"/>
              <a:t>ジョン</a:t>
            </a:r>
            <a:r>
              <a:rPr kumimoji="1" lang="ja-JP" altLang="en-US" dirty="0" smtClean="0"/>
              <a:t>のインストールはできるが，複雑だ</a:t>
            </a:r>
            <a:endParaRPr kumimoji="1" lang="en-US" altLang="ja-JP" dirty="0"/>
          </a:p>
          <a:p>
            <a:r>
              <a:rPr kumimoji="1" lang="ja-JP" altLang="en-US" dirty="0" smtClean="0"/>
              <a:t>ただし，</a:t>
            </a:r>
            <a:r>
              <a:rPr kumimoji="1" lang="en-US" altLang="ja-JP" dirty="0" smtClean="0"/>
              <a:t>Mac OS X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はできる</a:t>
            </a:r>
            <a:endParaRPr kumimoji="1" lang="en-US" altLang="ja-JP" dirty="0" smtClean="0"/>
          </a:p>
          <a:p>
            <a:pPr marL="15875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33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コメント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CUI </a:t>
            </a:r>
            <a:r>
              <a:rPr kumimoji="1" lang="ja-JP" altLang="en-US" dirty="0" smtClean="0"/>
              <a:t>＆ 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に関して</a:t>
            </a:r>
            <a:endParaRPr kumimoji="1" lang="en-US" altLang="ja-JP" dirty="0" smtClean="0"/>
          </a:p>
          <a:p>
            <a:pPr marL="158750" indent="0" algn="ctr">
              <a:buNone/>
            </a:pPr>
            <a:r>
              <a:rPr kumimoji="1" lang="en-US" altLang="ja-JP" dirty="0" smtClean="0"/>
              <a:t>GUI</a:t>
            </a:r>
            <a:r>
              <a:rPr kumimoji="1" lang="ja-JP" altLang="en-US" dirty="0"/>
              <a:t>ですぐにできることは</a:t>
            </a:r>
            <a:r>
              <a:rPr kumimoji="1" lang="en-US" altLang="ja-JP" dirty="0"/>
              <a:t>GUI</a:t>
            </a:r>
            <a:r>
              <a:rPr kumimoji="1" lang="ja-JP" altLang="en-US" dirty="0"/>
              <a:t>で行い，</a:t>
            </a:r>
            <a:endParaRPr kumimoji="1" lang="en-US" altLang="ja-JP" dirty="0"/>
          </a:p>
          <a:p>
            <a:pPr marL="158750" indent="0" algn="ctr">
              <a:buNone/>
            </a:pPr>
            <a:r>
              <a:rPr kumimoji="1" lang="ja-JP" altLang="en-US" dirty="0"/>
              <a:t>複雑な操作・リソースを必要とするときなどは</a:t>
            </a:r>
            <a:r>
              <a:rPr kumimoji="1" lang="en-US" altLang="ja-JP" dirty="0"/>
              <a:t>CUI</a:t>
            </a:r>
            <a:r>
              <a:rPr kumimoji="1" lang="ja-JP" altLang="en-US" dirty="0"/>
              <a:t>を</a:t>
            </a:r>
            <a:r>
              <a:rPr kumimoji="1" lang="ja-JP" altLang="en-US" dirty="0" smtClean="0"/>
              <a:t>使う</a:t>
            </a:r>
            <a:endParaRPr kumimoji="1" lang="en-US" altLang="ja-JP" dirty="0"/>
          </a:p>
          <a:p>
            <a:pPr marL="622300" lvl="1" indent="0">
              <a:buNone/>
            </a:pPr>
            <a:endParaRPr kumimoji="1" lang="en-US" altLang="ja-JP" dirty="0" smtClean="0"/>
          </a:p>
          <a:p>
            <a:pPr marL="622300" lvl="1" indent="0">
              <a:buNone/>
            </a:pPr>
            <a:r>
              <a:rPr kumimoji="1" lang="en-US" altLang="ja-JP" dirty="0" smtClean="0"/>
              <a:t>CUI</a:t>
            </a:r>
            <a:r>
              <a:rPr kumimoji="1" lang="ja-JP" altLang="en-US" dirty="0" smtClean="0"/>
              <a:t>あるいは，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のみではなくて，</a:t>
            </a:r>
            <a:r>
              <a:rPr kumimoji="1" lang="en-US" altLang="ja-JP" dirty="0" smtClean="0"/>
              <a:t>CUI</a:t>
            </a:r>
            <a:r>
              <a:rPr kumimoji="1" lang="ja-JP" altLang="en-US" dirty="0" err="1" smtClean="0"/>
              <a:t>ｘ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の環境を提供する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Git-crypt</a:t>
            </a:r>
            <a:r>
              <a:rPr kumimoji="1" lang="ja-JP" altLang="en-US" dirty="0" smtClean="0"/>
              <a:t>に関して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秘密ファイルのみを暗号化するではなくて，リポジトリ全体も暗号化</a:t>
            </a:r>
            <a:r>
              <a:rPr kumimoji="1" lang="ja-JP" altLang="en-US" dirty="0" smtClean="0"/>
              <a:t>したい</a:t>
            </a:r>
            <a:endParaRPr kumimoji="1" lang="en-US" altLang="ja-JP" dirty="0" smtClean="0"/>
          </a:p>
          <a:p>
            <a:pPr lvl="1"/>
            <a:endParaRPr kumimoji="1" lang="en-US" altLang="ja-JP" dirty="0"/>
          </a:p>
          <a:p>
            <a:pPr marL="622300" lvl="1" indent="0">
              <a:buNone/>
            </a:pPr>
            <a:r>
              <a:rPr kumimoji="1" lang="en-US" altLang="ja-JP">
                <a:hlinkClick r:id="rId3"/>
              </a:rPr>
              <a:t>http</a:t>
            </a:r>
            <a:r>
              <a:rPr kumimoji="1" lang="en-US" altLang="ja-JP">
                <a:hlinkClick r:id="rId3"/>
              </a:rPr>
              <a:t>://</a:t>
            </a:r>
            <a:r>
              <a:rPr kumimoji="1" lang="en-US" altLang="ja-JP" smtClean="0">
                <a:hlinkClick r:id="rId3"/>
              </a:rPr>
              <a:t>www.atmarkit.co.jp/ait/articles/1604/05/news028.html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8015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508000" y="1799825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" sz="3600"/>
              <a:t>Nextcloud</a:t>
            </a:r>
            <a:r>
              <a:rPr lang="e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の進捗報告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405</Words>
  <Application>Microsoft Office PowerPoint</Application>
  <PresentationFormat>画面に合わせる (16:9)</PresentationFormat>
  <Paragraphs>67</Paragraphs>
  <Slides>10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Noto Sans Symbols</vt:lpstr>
      <vt:lpstr>Arial</vt:lpstr>
      <vt:lpstr>Trebuchet MS</vt:lpstr>
      <vt:lpstr>Wingdings</vt:lpstr>
      <vt:lpstr>Simple Light</vt:lpstr>
      <vt:lpstr>Facet</vt:lpstr>
      <vt:lpstr>第14回進捗報告会</vt:lpstr>
      <vt:lpstr>研究の進捗報告</vt:lpstr>
      <vt:lpstr>前回のまとめ</vt:lpstr>
      <vt:lpstr>前回のまとめ</vt:lpstr>
      <vt:lpstr>CUI ＆ GUI</vt:lpstr>
      <vt:lpstr>CUI ＆ GUI </vt:lpstr>
      <vt:lpstr>Git-cryptにつて</vt:lpstr>
      <vt:lpstr>コメント</vt:lpstr>
      <vt:lpstr>Nextcloudの進捗報告</vt:lpstr>
      <vt:lpstr>Nextcloudの進捗まとめ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第6回進捗報告会</dc:title>
  <dc:creator>kenneth lee zhen kang 12345.</dc:creator>
  <cp:lastModifiedBy>Kenneth Lee Zhen Kang</cp:lastModifiedBy>
  <cp:revision>147</cp:revision>
  <dcterms:modified xsi:type="dcterms:W3CDTF">2018-07-31T00:30:09Z</dcterms:modified>
</cp:coreProperties>
</file>