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71" r:id="rId3"/>
    <p:sldId id="278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435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21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3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657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03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4768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011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808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74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564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901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54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997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903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167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042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259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pdt.r-agent.com/spdt/app/joboffer_preview_spdt_view?contractGenerationNo=b1&amp;jobofferManagementNo=x102173223&amp;sn=eada598aea9b6bb3eafff039c434e32d&amp;folderTypeCode=2&amp;PDT32A" TargetMode="External"/><Relationship Id="rId7" Type="http://schemas.openxmlformats.org/officeDocument/2006/relationships/hyperlink" Target="https://spdt.r-agent.com/spdt/app/joboffer_preview_spdt_view?contractGenerationNo=b1&amp;jobofferManagementNo=t102168085&amp;sn=eada598aea9b6bb3eafff039c434e32d&amp;type=caLabel_s&amp;folderTypeCode=2&amp;PDT32A" TargetMode="External"/><Relationship Id="rId2" Type="http://schemas.openxmlformats.org/officeDocument/2006/relationships/hyperlink" Target="https://spdt.r-agent.com/spdt/app/joboffer_preview_spdt_view?contractGenerationNo=b1&amp;jobofferManagementNo=c102146622&amp;sn=eada598aea9b6bb3eafff039c434e32d&amp;folderTypeCode=2&amp;PDT32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dt.r-agent.com/spdt/app/joboffer_preview_spdt_view?contractGenerationNo=b1&amp;jobofferManagementNo=p102194291&amp;sn=eada598aea9b6bb3eafff039c434e32d&amp;type=caLabel_s&amp;folderTypeCode=2&amp;PDT32A" TargetMode="External"/><Relationship Id="rId5" Type="http://schemas.openxmlformats.org/officeDocument/2006/relationships/hyperlink" Target="https://spdt.r-agent.com/spdt/app/joboffer_preview_spdt_view?contractGenerationNo=b1&amp;jobofferManagementNo=u102168150&amp;sn=eada598aea9b6bb3eafff039c434e32d&amp;folderTypeCode=2&amp;PDT32A" TargetMode="External"/><Relationship Id="rId4" Type="http://schemas.openxmlformats.org/officeDocument/2006/relationships/hyperlink" Target="https://spdt.r-agent.com/spdt/app/joboffer_preview_spdt_view?contractGenerationNo=b1&amp;jobofferManagementNo=q102167821&amp;sn=eada598aea9b6bb3eafff039c434e32d&amp;folderTypeCode=2&amp;PDT32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C28553-4095-47D7-9BB7-17481483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第</a:t>
            </a:r>
            <a:r>
              <a:rPr lang="en-US" altLang="ja-JP" sz="4800" dirty="0"/>
              <a:t>3</a:t>
            </a:r>
            <a:r>
              <a:rPr lang="ja-JP" altLang="en-US" sz="4800" dirty="0"/>
              <a:t>回進捗報告会</a:t>
            </a:r>
            <a:endParaRPr lang="en-MY" sz="4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B0F8DB5-35CD-422B-923F-D2645E45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8383"/>
            <a:ext cx="9144000" cy="1011907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/>
              <a:t>153111</a:t>
            </a:r>
            <a:r>
              <a:rPr lang="ja-JP" altLang="en-US" dirty="0"/>
              <a:t>　ケネス・リーゼンカン</a:t>
            </a:r>
            <a:endParaRPr lang="en-MY" altLang="ja-JP" dirty="0"/>
          </a:p>
          <a:p>
            <a:pPr algn="r"/>
            <a:r>
              <a:rPr lang="en-US" altLang="ja-JP" dirty="0"/>
              <a:t>2018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en-US" altLang="ja-JP" dirty="0"/>
              <a:t>27</a:t>
            </a:r>
            <a:r>
              <a:rPr lang="ja-JP" altLang="en-US" dirty="0"/>
              <a:t>日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814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研究する内容順番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署名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データベース（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/>
              <a:t>NAS</a:t>
            </a:r>
            <a:r>
              <a:rPr lang="ja-JP" altLang="en-US" dirty="0"/>
              <a:t>からファイル情報とメンバーの署名を取り出す処理する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/>
              <a:t>全ては</a:t>
            </a:r>
            <a:r>
              <a:rPr lang="en-US" altLang="ja-JP" dirty="0"/>
              <a:t>LR-AKE</a:t>
            </a:r>
            <a:r>
              <a:rPr lang="ja-JP" altLang="en-US" dirty="0"/>
              <a:t>で安全な情報交換通路を提供する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/>
              <a:t>グループの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/>
              <a:t>管理者に通知を送る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トラフィック</a:t>
            </a:r>
            <a:r>
              <a:rPr lang="ja-JP" altLang="en-US" dirty="0"/>
              <a:t>情報システム</a:t>
            </a:r>
            <a:endParaRPr lang="en-MY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他のセキュリティ対策</a:t>
            </a:r>
            <a:endParaRPr lang="en-MY" altLang="ja-JP" dirty="0"/>
          </a:p>
          <a:p>
            <a:pPr>
              <a:buFont typeface="+mj-lt"/>
              <a:buAutoNum type="arabicPeriod"/>
            </a:pPr>
            <a:endParaRPr lang="en-MY" altLang="ja-JP" dirty="0"/>
          </a:p>
          <a:p>
            <a:pPr>
              <a:buFont typeface="+mj-lt"/>
              <a:buAutoNum type="arabicPeriod"/>
            </a:pPr>
            <a:endParaRPr lang="en-MY" altLang="ja-JP" dirty="0"/>
          </a:p>
          <a:p>
            <a:pPr>
              <a:buFont typeface="+mj-lt"/>
              <a:buAutoNum type="arabicPeriod"/>
            </a:pPr>
            <a:endParaRPr lang="en-MY" altLang="ja-JP" dirty="0"/>
          </a:p>
          <a:p>
            <a:pPr>
              <a:buFont typeface="+mj-lt"/>
              <a:buAutoNum type="arabicPeriod"/>
            </a:pPr>
            <a:endParaRPr kumimoji="1" lang="en-US" altLang="ja-JP" dirty="0" smtClean="0"/>
          </a:p>
          <a:p>
            <a:pPr>
              <a:buFont typeface="+mj-lt"/>
              <a:buAutoNum type="arabicPeriod"/>
            </a:pPr>
            <a:endParaRPr kumimoji="1" lang="en-US" altLang="ja-JP" dirty="0" smtClean="0"/>
          </a:p>
          <a:p>
            <a:pPr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44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858FE6-C011-4C84-A2D3-B396788E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9766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就職活動の進捗報告</a:t>
            </a:r>
            <a:endParaRPr lang="en-MY" sz="4800" dirty="0"/>
          </a:p>
        </p:txBody>
      </p:sp>
    </p:spTree>
    <p:extLst>
      <p:ext uri="{BB962C8B-B14F-4D97-AF65-F5344CB8AC3E}">
        <p14:creationId xmlns:p14="http://schemas.microsoft.com/office/powerpoint/2010/main" val="14901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9964E4-8D53-4F51-A6F9-7E7AB682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就職活動　報告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D30055-CACF-4727-BCA6-2AB6CAE6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8337"/>
            <a:ext cx="8596668" cy="4814349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1900" dirty="0"/>
              <a:t>説明会</a:t>
            </a:r>
            <a:endParaRPr lang="en-MY" altLang="ja-JP" sz="1900" dirty="0"/>
          </a:p>
          <a:p>
            <a:pPr lvl="1"/>
            <a:r>
              <a:rPr lang="ja-JP" altLang="en-US" sz="1700" dirty="0"/>
              <a:t>富士通ネットワークリソリューション株式会社　*多分受けない</a:t>
            </a:r>
            <a:endParaRPr lang="en-MY" altLang="ja-JP" sz="1700" dirty="0"/>
          </a:p>
          <a:p>
            <a:r>
              <a:rPr lang="ja-JP" altLang="en-US" sz="1900" dirty="0"/>
              <a:t>応募依頼</a:t>
            </a:r>
            <a:endParaRPr lang="en-MY" altLang="ja-JP" sz="1900" dirty="0"/>
          </a:p>
          <a:p>
            <a:pPr lvl="1"/>
            <a:r>
              <a:rPr lang="ja-JP" altLang="en-US" sz="1700" dirty="0"/>
              <a:t>応募した会社名（７社）</a:t>
            </a:r>
            <a:endParaRPr lang="en-MY" altLang="ja-JP" sz="1700" dirty="0"/>
          </a:p>
          <a:p>
            <a:pPr lvl="2"/>
            <a:r>
              <a:rPr lang="en-US" altLang="ja-JP" sz="1500" dirty="0"/>
              <a:t>(</a:t>
            </a:r>
            <a:r>
              <a:rPr lang="ja-JP" altLang="en-US" sz="1500" dirty="0"/>
              <a:t>株</a:t>
            </a:r>
            <a:r>
              <a:rPr lang="en-US" altLang="ja-JP" sz="1500" dirty="0"/>
              <a:t>)</a:t>
            </a:r>
            <a:r>
              <a:rPr lang="ja-JP" altLang="en-US" sz="1500" dirty="0"/>
              <a:t>東京精密</a:t>
            </a:r>
            <a:endParaRPr lang="ja-JP" altLang="en-US" sz="1500" dirty="0">
              <a:hlinkClick r:id="rId2"/>
            </a:endParaRPr>
          </a:p>
          <a:p>
            <a:pPr lvl="2"/>
            <a:r>
              <a:rPr lang="ja-JP" altLang="en-US" sz="1500" dirty="0"/>
              <a:t>ｅ－Ｊａｎネットワークス</a:t>
            </a:r>
            <a:r>
              <a:rPr lang="en-US" altLang="ja-JP" sz="1500" dirty="0"/>
              <a:t>(</a:t>
            </a:r>
            <a:r>
              <a:rPr lang="ja-JP" altLang="en-US" sz="1500" dirty="0"/>
              <a:t>株</a:t>
            </a:r>
            <a:r>
              <a:rPr lang="en-US" altLang="ja-JP" sz="1500" dirty="0"/>
              <a:t>)</a:t>
            </a:r>
            <a:endParaRPr lang="en-US" altLang="ja-JP" sz="1500" dirty="0">
              <a:hlinkClick r:id="rId3"/>
            </a:endParaRPr>
          </a:p>
          <a:p>
            <a:pPr lvl="2"/>
            <a:r>
              <a:rPr lang="en-US" altLang="ja-JP" sz="1500" dirty="0"/>
              <a:t>(</a:t>
            </a:r>
            <a:r>
              <a:rPr lang="ja-JP" altLang="en-US" sz="1500" dirty="0"/>
              <a:t>株</a:t>
            </a:r>
            <a:r>
              <a:rPr lang="en-US" altLang="ja-JP" sz="1500" dirty="0"/>
              <a:t>)</a:t>
            </a:r>
            <a:r>
              <a:rPr lang="ja-JP" altLang="en-US" sz="1500" dirty="0"/>
              <a:t>アクエスティ</a:t>
            </a:r>
            <a:endParaRPr lang="ja-JP" altLang="en-US" sz="1500" dirty="0">
              <a:hlinkClick r:id="rId4"/>
            </a:endParaRPr>
          </a:p>
          <a:p>
            <a:pPr lvl="2"/>
            <a:r>
              <a:rPr lang="en-US" altLang="ja-JP" sz="1500" dirty="0"/>
              <a:t>(</a:t>
            </a:r>
            <a:r>
              <a:rPr lang="ja-JP" altLang="en-US" sz="1500" dirty="0"/>
              <a:t>株</a:t>
            </a:r>
            <a:r>
              <a:rPr lang="en-US" altLang="ja-JP" sz="1500" dirty="0"/>
              <a:t>)</a:t>
            </a:r>
            <a:r>
              <a:rPr lang="ja-JP" altLang="en-US" sz="1500" dirty="0"/>
              <a:t>アトムシステム（５月８日、</a:t>
            </a:r>
            <a:r>
              <a:rPr lang="en-US" altLang="ja-JP" sz="1500" dirty="0"/>
              <a:t>10</a:t>
            </a:r>
            <a:r>
              <a:rPr lang="ja-JP" altLang="en-US" sz="1500" dirty="0"/>
              <a:t>時～）</a:t>
            </a:r>
            <a:endParaRPr lang="ja-JP" altLang="en-US" sz="1500" dirty="0">
              <a:hlinkClick r:id="rId5"/>
            </a:endParaRPr>
          </a:p>
          <a:p>
            <a:pPr lvl="2"/>
            <a:r>
              <a:rPr lang="en-US" altLang="ja-JP" sz="1500" dirty="0"/>
              <a:t>(</a:t>
            </a:r>
            <a:r>
              <a:rPr lang="ja-JP" altLang="en-US" sz="1500" dirty="0"/>
              <a:t>株</a:t>
            </a:r>
            <a:r>
              <a:rPr lang="en-US" altLang="ja-JP" sz="1500" dirty="0"/>
              <a:t>)</a:t>
            </a:r>
            <a:r>
              <a:rPr lang="ja-JP" altLang="en-US" sz="1500" dirty="0"/>
              <a:t>サイバード</a:t>
            </a:r>
            <a:endParaRPr lang="ja-JP" altLang="en-US" sz="1500" dirty="0">
              <a:hlinkClick r:id="rId6"/>
            </a:endParaRPr>
          </a:p>
          <a:p>
            <a:pPr lvl="2"/>
            <a:r>
              <a:rPr lang="en-US" altLang="ja-JP" sz="1500" dirty="0"/>
              <a:t>(</a:t>
            </a:r>
            <a:r>
              <a:rPr lang="ja-JP" altLang="en-US" sz="1500" dirty="0"/>
              <a:t>株</a:t>
            </a:r>
            <a:r>
              <a:rPr lang="en-US" altLang="ja-JP" sz="1500" dirty="0"/>
              <a:t>)</a:t>
            </a:r>
            <a:r>
              <a:rPr lang="ja-JP" altLang="en-US" sz="1500" dirty="0"/>
              <a:t>エスエーティ</a:t>
            </a:r>
            <a:endParaRPr lang="ja-JP" altLang="en-US" sz="1500" dirty="0">
              <a:hlinkClick r:id="rId7"/>
            </a:endParaRPr>
          </a:p>
          <a:p>
            <a:pPr lvl="2"/>
            <a:r>
              <a:rPr lang="ja-JP" altLang="en-US" sz="1500" dirty="0"/>
              <a:t>エー・フレーム</a:t>
            </a:r>
            <a:r>
              <a:rPr lang="en-US" altLang="ja-JP" sz="1500" dirty="0"/>
              <a:t>(</a:t>
            </a:r>
            <a:r>
              <a:rPr lang="ja-JP" altLang="en-US" sz="1500" dirty="0"/>
              <a:t>株</a:t>
            </a:r>
            <a:r>
              <a:rPr lang="en-US" altLang="ja-JP" sz="1500" dirty="0"/>
              <a:t>)</a:t>
            </a:r>
            <a:endParaRPr lang="en-MY" altLang="ja-JP" sz="1600" dirty="0"/>
          </a:p>
          <a:p>
            <a:r>
              <a:rPr lang="ja-JP" altLang="en-US" sz="1900" dirty="0"/>
              <a:t>面接</a:t>
            </a:r>
            <a:endParaRPr lang="en-MY" altLang="ja-JP" sz="1900" dirty="0"/>
          </a:p>
          <a:p>
            <a:pPr lvl="1"/>
            <a:r>
              <a:rPr lang="ja-JP" altLang="en-US" sz="1700" dirty="0"/>
              <a:t>無し</a:t>
            </a:r>
            <a:endParaRPr lang="en-MY" altLang="ja-JP" sz="1700" dirty="0"/>
          </a:p>
          <a:p>
            <a:r>
              <a:rPr lang="ja-JP" altLang="en-US" sz="1900" dirty="0"/>
              <a:t>イベント</a:t>
            </a:r>
            <a:endParaRPr lang="en-MY" altLang="ja-JP" sz="1900" dirty="0"/>
          </a:p>
          <a:p>
            <a:pPr lvl="1"/>
            <a:r>
              <a:rPr lang="en-MY" sz="1700" dirty="0"/>
              <a:t>MSAJ Career Fair 2018</a:t>
            </a:r>
            <a:r>
              <a:rPr lang="ja-JP" altLang="en-US" sz="1700" dirty="0"/>
              <a:t>（</a:t>
            </a:r>
            <a:r>
              <a:rPr lang="en-US" altLang="ja-JP" sz="1700" dirty="0"/>
              <a:t>4</a:t>
            </a:r>
            <a:r>
              <a:rPr lang="ja-JP" altLang="en-US" sz="1700" dirty="0"/>
              <a:t>月</a:t>
            </a:r>
            <a:r>
              <a:rPr lang="en-US" altLang="ja-JP" sz="1700" dirty="0"/>
              <a:t>28</a:t>
            </a:r>
            <a:r>
              <a:rPr lang="ja-JP" altLang="en-US" sz="1700" dirty="0"/>
              <a:t>日、</a:t>
            </a:r>
            <a:r>
              <a:rPr lang="en-US" altLang="ja-JP" sz="1700" dirty="0"/>
              <a:t>12</a:t>
            </a:r>
            <a:r>
              <a:rPr lang="ja-JP" altLang="en-US" sz="1700" dirty="0"/>
              <a:t>時～）</a:t>
            </a:r>
            <a:endParaRPr lang="en-MY" sz="1700" dirty="0"/>
          </a:p>
        </p:txBody>
      </p:sp>
    </p:spTree>
    <p:extLst>
      <p:ext uri="{BB962C8B-B14F-4D97-AF65-F5344CB8AC3E}">
        <p14:creationId xmlns:p14="http://schemas.microsoft.com/office/powerpoint/2010/main" val="19175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F88E41-AB84-4721-AB53-059F9BE1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8D5A88-7015-495D-8696-F7597B25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研究の進捗</a:t>
            </a:r>
            <a:endParaRPr lang="en-MY" altLang="ja-JP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800" dirty="0"/>
              <a:t>前回のまとめ</a:t>
            </a:r>
            <a:endParaRPr lang="en-MY" altLang="ja-JP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800" dirty="0"/>
              <a:t>今週中にやってきたこと</a:t>
            </a:r>
            <a:endParaRPr lang="en-MY" altLang="ja-JP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400" dirty="0"/>
              <a:t>提案方式機能のリストアウト</a:t>
            </a:r>
            <a:endParaRPr lang="en-MY" altLang="ja-JP" sz="2400" dirty="0"/>
          </a:p>
          <a:p>
            <a:pPr marL="457200" lvl="1" indent="0">
              <a:buNone/>
            </a:pPr>
            <a:endParaRPr lang="en-MY" altLang="ja-JP" sz="3200" dirty="0"/>
          </a:p>
          <a:p>
            <a:pPr marL="0" indent="0">
              <a:buNone/>
            </a:pPr>
            <a:r>
              <a:rPr lang="ja-JP" altLang="en-US" sz="4000" dirty="0"/>
              <a:t>就職活動の進捗</a:t>
            </a:r>
            <a:endParaRPr lang="en-MY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1654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858FE6-C011-4C84-A2D3-B396788E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9766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研究の進捗報告</a:t>
            </a:r>
            <a:endParaRPr lang="en-MY" sz="4800" dirty="0"/>
          </a:p>
        </p:txBody>
      </p:sp>
    </p:spTree>
    <p:extLst>
      <p:ext uri="{BB962C8B-B14F-4D97-AF65-F5344CB8AC3E}">
        <p14:creationId xmlns:p14="http://schemas.microsoft.com/office/powerpoint/2010/main" val="976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670046-F6CF-48D4-B4DF-AE24A55B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前回のまとめ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D11078-27AF-49D8-9375-348A6A8E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NAS</a:t>
            </a:r>
            <a:r>
              <a:rPr lang="ja-JP" altLang="en-US" dirty="0"/>
              <a:t>やクラウドなどを中心とした鍵配布・管理ソフトウェア．</a:t>
            </a:r>
            <a:endParaRPr lang="en-MY" altLang="ja-JP" dirty="0"/>
          </a:p>
          <a:p>
            <a:r>
              <a:rPr lang="ja-JP" altLang="en-US" dirty="0"/>
              <a:t>特定ファイルを暗号・復号したい人は個人署名を持ってサーバにリクエストし，</a:t>
            </a:r>
            <a:r>
              <a:rPr lang="en-US" altLang="ja-JP" dirty="0"/>
              <a:t>LR-AKE</a:t>
            </a:r>
            <a:r>
              <a:rPr lang="ja-JP" altLang="en-US" dirty="0"/>
              <a:t>を利用し鍵をもらえる．</a:t>
            </a:r>
            <a:endParaRPr lang="en-MY" altLang="ja-JP" dirty="0"/>
          </a:p>
          <a:p>
            <a:r>
              <a:rPr lang="ja-JP" altLang="en-US" dirty="0"/>
              <a:t>その時，全ての情報が記録される．</a:t>
            </a:r>
            <a:endParaRPr lang="en-MY" altLang="ja-JP" dirty="0"/>
          </a:p>
          <a:p>
            <a:r>
              <a:rPr lang="ja-JP" altLang="en-US" dirty="0"/>
              <a:t>グループ署名は異常行動を検出できる（まだ確認していない）．</a:t>
            </a:r>
            <a:endParaRPr lang="en-MY" altLang="ja-JP" dirty="0"/>
          </a:p>
          <a:p>
            <a:r>
              <a:rPr lang="ja-JP" altLang="en-US" dirty="0"/>
              <a:t>グループ分けして，例えば，グループ</a:t>
            </a:r>
            <a:r>
              <a:rPr lang="en-US" altLang="ja-JP" dirty="0"/>
              <a:t>A</a:t>
            </a:r>
            <a:r>
              <a:rPr lang="ja-JP" altLang="en-US" dirty="0"/>
              <a:t>のメンバーはグループ</a:t>
            </a:r>
            <a:r>
              <a:rPr lang="en-US" altLang="ja-JP" dirty="0"/>
              <a:t>A</a:t>
            </a:r>
            <a:r>
              <a:rPr lang="ja-JP" altLang="en-US" dirty="0"/>
              <a:t>のファイルしか暗号や復号などできない．署名使っているので，実現可能かと思う．</a:t>
            </a:r>
            <a:endParaRPr lang="en-MY" altLang="ja-JP" dirty="0"/>
          </a:p>
        </p:txBody>
      </p:sp>
    </p:spTree>
    <p:extLst>
      <p:ext uri="{BB962C8B-B14F-4D97-AF65-F5344CB8AC3E}">
        <p14:creationId xmlns:p14="http://schemas.microsoft.com/office/powerpoint/2010/main" val="42233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FDC42-B6E5-40CF-BA06-F2616DAF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前回のまとめ（いい例）</a:t>
            </a:r>
            <a:endParaRPr lang="en-MY" dirty="0"/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="" xmlns:a16="http://schemas.microsoft.com/office/drawing/2014/main" id="{00EE8870-2CC8-4383-B85D-6DF07017C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6751" y="2373829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13A5C0F-F212-4F9B-9BEF-4F46E2CBD010}"/>
              </a:ext>
            </a:extLst>
          </p:cNvPr>
          <p:cNvSpPr/>
          <p:nvPr/>
        </p:nvSpPr>
        <p:spPr>
          <a:xfrm>
            <a:off x="2145103" y="2352857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KMS</a:t>
            </a:r>
            <a:endParaRPr lang="en-MY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EECEFE-CF19-49D9-B957-9F01B485FB23}"/>
              </a:ext>
            </a:extLst>
          </p:cNvPr>
          <p:cNvSpPr/>
          <p:nvPr/>
        </p:nvSpPr>
        <p:spPr>
          <a:xfrm>
            <a:off x="2145102" y="4199833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DB</a:t>
            </a:r>
            <a:endParaRPr lang="en-MY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1EA3CDA-5F92-423A-8E0F-6B6F3D13F001}"/>
              </a:ext>
            </a:extLst>
          </p:cNvPr>
          <p:cNvSpPr/>
          <p:nvPr/>
        </p:nvSpPr>
        <p:spPr>
          <a:xfrm>
            <a:off x="5226659" y="2352602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NAS</a:t>
            </a:r>
            <a:endParaRPr lang="en-MY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90FAEF33-A787-422B-8246-723F596351F1}"/>
              </a:ext>
            </a:extLst>
          </p:cNvPr>
          <p:cNvCxnSpPr>
            <a:cxnSpLocks/>
          </p:cNvCxnSpPr>
          <p:nvPr/>
        </p:nvCxnSpPr>
        <p:spPr>
          <a:xfrm flipH="1" flipV="1">
            <a:off x="6711511" y="2592199"/>
            <a:ext cx="2255240" cy="2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="" xmlns:a16="http://schemas.microsoft.com/office/drawing/2014/main" id="{6182715C-89D4-4848-9886-CDFBDAE0C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48131" y="1996580"/>
            <a:ext cx="3454867" cy="444616"/>
          </a:xfrm>
          <a:prstGeom prst="bentConnector3">
            <a:avLst>
              <a:gd name="adj1" fmla="val 720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3B00B73-274A-4992-922E-156D50A0E806}"/>
              </a:ext>
            </a:extLst>
          </p:cNvPr>
          <p:cNvCxnSpPr>
            <a:cxnSpLocks/>
          </p:cNvCxnSpPr>
          <p:nvPr/>
        </p:nvCxnSpPr>
        <p:spPr>
          <a:xfrm>
            <a:off x="7102997" y="1996580"/>
            <a:ext cx="0" cy="595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6907253" y="2598072"/>
            <a:ext cx="186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の復号を要求</a:t>
            </a:r>
            <a:endParaRPr lang="en-MY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3393699-A467-4C31-A238-D8E2EB8D78C8}"/>
              </a:ext>
            </a:extLst>
          </p:cNvPr>
          <p:cNvSpPr txBox="1"/>
          <p:nvPr/>
        </p:nvSpPr>
        <p:spPr>
          <a:xfrm>
            <a:off x="4637166" y="1690688"/>
            <a:ext cx="3075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A</a:t>
            </a:r>
            <a:r>
              <a:rPr lang="ja-JP" altLang="en-US" sz="1200" dirty="0"/>
              <a:t>の署名を送る（自動）</a:t>
            </a:r>
            <a:endParaRPr lang="en-MY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053FD14A-9D30-4BB6-A664-0E0D111B3DE2}"/>
              </a:ext>
            </a:extLst>
          </p:cNvPr>
          <p:cNvCxnSpPr/>
          <p:nvPr/>
        </p:nvCxnSpPr>
        <p:spPr>
          <a:xfrm flipH="1">
            <a:off x="3648131" y="2592198"/>
            <a:ext cx="157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EEB709F-5F5C-42D3-B7D4-AA52B9C51E7E}"/>
              </a:ext>
            </a:extLst>
          </p:cNvPr>
          <p:cNvSpPr txBox="1"/>
          <p:nvPr/>
        </p:nvSpPr>
        <p:spPr>
          <a:xfrm>
            <a:off x="3785501" y="2604700"/>
            <a:ext cx="130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情報</a:t>
            </a:r>
            <a:endParaRPr lang="en-MY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C205E5B-E4CD-408A-B11B-1311958361D4}"/>
              </a:ext>
            </a:extLst>
          </p:cNvPr>
          <p:cNvSpPr txBox="1"/>
          <p:nvPr/>
        </p:nvSpPr>
        <p:spPr>
          <a:xfrm>
            <a:off x="8966751" y="3308947"/>
            <a:ext cx="9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A</a:t>
            </a:r>
            <a:endParaRPr lang="en-MY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78BDEE23-F264-4D92-A20B-505EEE6A65CB}"/>
              </a:ext>
            </a:extLst>
          </p:cNvPr>
          <p:cNvCxnSpPr/>
          <p:nvPr/>
        </p:nvCxnSpPr>
        <p:spPr>
          <a:xfrm>
            <a:off x="2505830" y="3298588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E121E38-390B-4A2B-842F-AE1BB6AF0E21}"/>
              </a:ext>
            </a:extLst>
          </p:cNvPr>
          <p:cNvSpPr txBox="1"/>
          <p:nvPr/>
        </p:nvSpPr>
        <p:spPr>
          <a:xfrm>
            <a:off x="979034" y="3355113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署名とファイル情報で，復号許可を要求する</a:t>
            </a:r>
            <a:endParaRPr lang="en-MY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00384310-C12F-4E94-AF28-2AD8E6956578}"/>
              </a:ext>
            </a:extLst>
          </p:cNvPr>
          <p:cNvCxnSpPr>
            <a:cxnSpLocks/>
          </p:cNvCxnSpPr>
          <p:nvPr/>
        </p:nvCxnSpPr>
        <p:spPr>
          <a:xfrm flipV="1">
            <a:off x="3235672" y="3288229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31DF406-319F-4480-ABCD-A2C37E2717CD}"/>
              </a:ext>
            </a:extLst>
          </p:cNvPr>
          <p:cNvSpPr txBox="1"/>
          <p:nvPr/>
        </p:nvSpPr>
        <p:spPr>
          <a:xfrm>
            <a:off x="3177420" y="3922834"/>
            <a:ext cx="17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許可を得て，鍵を送る</a:t>
            </a:r>
            <a:endParaRPr lang="en-MY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35B6EABF-9230-465D-84D3-9801EE8CBDA0}"/>
              </a:ext>
            </a:extLst>
          </p:cNvPr>
          <p:cNvCxnSpPr/>
          <p:nvPr/>
        </p:nvCxnSpPr>
        <p:spPr>
          <a:xfrm>
            <a:off x="3629953" y="3103927"/>
            <a:ext cx="1596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DDD53E2-68BD-4518-BB9A-D8E97750C204}"/>
              </a:ext>
            </a:extLst>
          </p:cNvPr>
          <p:cNvSpPr txBox="1"/>
          <p:nvPr/>
        </p:nvSpPr>
        <p:spPr>
          <a:xfrm>
            <a:off x="3596311" y="3129039"/>
            <a:ext cx="166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鍵を持って，</a:t>
            </a:r>
            <a:r>
              <a:rPr lang="en-US" altLang="ja-JP" sz="1200" dirty="0"/>
              <a:t>NAS</a:t>
            </a:r>
            <a:r>
              <a:rPr lang="ja-JP" altLang="en-US" sz="1200" dirty="0"/>
              <a:t>上のファイルを復号する</a:t>
            </a:r>
            <a:endParaRPr lang="en-MY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5EF9C4C7-1950-4E69-A7E4-9DA5C5F49B49}"/>
              </a:ext>
            </a:extLst>
          </p:cNvPr>
          <p:cNvCxnSpPr>
            <a:cxnSpLocks/>
          </p:cNvCxnSpPr>
          <p:nvPr/>
        </p:nvCxnSpPr>
        <p:spPr>
          <a:xfrm>
            <a:off x="6720597" y="3116483"/>
            <a:ext cx="2246154" cy="1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76193C6-2254-4729-87D7-3A4180B4F327}"/>
              </a:ext>
            </a:extLst>
          </p:cNvPr>
          <p:cNvSpPr txBox="1"/>
          <p:nvPr/>
        </p:nvSpPr>
        <p:spPr>
          <a:xfrm>
            <a:off x="6895367" y="3224843"/>
            <a:ext cx="1887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復号したファイルを見る</a:t>
            </a:r>
            <a:endParaRPr lang="en-MY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3E85CBF-D586-4507-A3F5-3FC9ED1904CC}"/>
              </a:ext>
            </a:extLst>
          </p:cNvPr>
          <p:cNvSpPr txBox="1"/>
          <p:nvPr/>
        </p:nvSpPr>
        <p:spPr>
          <a:xfrm>
            <a:off x="992748" y="5780015"/>
            <a:ext cx="398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＊データの暗号も以上同様の流れで行う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37436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19EE9F-0A6A-4223-947A-38CDE613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提案方式機能　リストアウト</a:t>
            </a:r>
            <a:r>
              <a:rPr lang="en-US" altLang="ja-JP" dirty="0"/>
              <a:t>1</a:t>
            </a:r>
            <a:br>
              <a:rPr lang="en-US" altLang="ja-JP" dirty="0"/>
            </a:br>
            <a:r>
              <a:rPr lang="en-US" altLang="ja-JP" sz="2800" dirty="0"/>
              <a:t>Key Management System</a:t>
            </a:r>
            <a:r>
              <a:rPr lang="ja-JP" altLang="en-US" sz="2800" dirty="0"/>
              <a:t>（</a:t>
            </a:r>
            <a:r>
              <a:rPr lang="en-MY" altLang="ja-JP" sz="2800" dirty="0"/>
              <a:t>KMS</a:t>
            </a:r>
            <a:r>
              <a:rPr lang="ja-JP" altLang="en-US" sz="2800" dirty="0"/>
              <a:t>）ローカル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710BD5-44BC-4392-9D56-AB9A56E7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署名</a:t>
            </a:r>
            <a:endParaRPr lang="en-MY" altLang="ja-JP" sz="2400" dirty="0"/>
          </a:p>
          <a:p>
            <a:pPr lvl="1"/>
            <a:r>
              <a:rPr lang="ja-JP" altLang="en-US" sz="2200" dirty="0"/>
              <a:t>署名の認証方式</a:t>
            </a:r>
            <a:endParaRPr lang="en-MY" altLang="ja-JP" sz="2200" dirty="0"/>
          </a:p>
          <a:p>
            <a:pPr lvl="2"/>
            <a:r>
              <a:rPr lang="en-US" altLang="ja-JP" sz="2000" dirty="0"/>
              <a:t>ID</a:t>
            </a:r>
            <a:r>
              <a:rPr lang="ja-JP" altLang="en-US" sz="2000" dirty="0"/>
              <a:t>＆パスワード、または、バイオメトリクス認証（検討中）</a:t>
            </a:r>
            <a:endParaRPr lang="en-MY" altLang="ja-JP" sz="2000" dirty="0"/>
          </a:p>
          <a:p>
            <a:pPr lvl="1"/>
            <a:r>
              <a:rPr lang="ja-JP" altLang="en-US" sz="2200" dirty="0"/>
              <a:t>グループ署名を使用すると仮定する</a:t>
            </a:r>
            <a:endParaRPr lang="en-MY" altLang="ja-JP" sz="2200" dirty="0"/>
          </a:p>
          <a:p>
            <a:pPr lvl="1"/>
            <a:r>
              <a:rPr lang="ja-JP" altLang="en-US" sz="2200" dirty="0"/>
              <a:t>グループ分け</a:t>
            </a:r>
            <a:endParaRPr lang="en-MY" altLang="ja-JP" sz="2200" dirty="0"/>
          </a:p>
          <a:p>
            <a:pPr lvl="2"/>
            <a:r>
              <a:rPr lang="ja-JP" altLang="en-US" sz="2000" dirty="0"/>
              <a:t>ユーザグループ</a:t>
            </a:r>
            <a:endParaRPr lang="en-MY" altLang="ja-JP" sz="1800" dirty="0"/>
          </a:p>
          <a:p>
            <a:pPr lvl="2"/>
            <a:r>
              <a:rPr lang="ja-JP" altLang="en-US" sz="1800" dirty="0"/>
              <a:t>ファイルグループ</a:t>
            </a:r>
            <a:endParaRPr lang="en-MY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7960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19EE9F-0A6A-4223-947A-38CDE613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提案方式機能　リストアウト</a:t>
            </a:r>
            <a:r>
              <a:rPr lang="en-MY" altLang="ja-JP" dirty="0"/>
              <a:t>2</a:t>
            </a:r>
            <a:br>
              <a:rPr lang="en-MY" altLang="ja-JP" dirty="0"/>
            </a:br>
            <a:r>
              <a:rPr lang="en-US" altLang="ja-JP" sz="2800" dirty="0"/>
              <a:t>Key Management System</a:t>
            </a:r>
            <a:r>
              <a:rPr lang="ja-JP" altLang="en-US" sz="2800" dirty="0"/>
              <a:t>（</a:t>
            </a:r>
            <a:r>
              <a:rPr lang="en-MY" altLang="ja-JP" sz="2800" dirty="0"/>
              <a:t>KMS</a:t>
            </a:r>
            <a:r>
              <a:rPr lang="ja-JP" altLang="en-US" sz="2800" dirty="0"/>
              <a:t>）ローカル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710BD5-44BC-4392-9D56-AB9A56E7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データベース（</a:t>
            </a:r>
            <a:r>
              <a:rPr lang="en-US" altLang="ja-JP" sz="2000" dirty="0"/>
              <a:t>DB</a:t>
            </a:r>
            <a:r>
              <a:rPr lang="ja-JP" altLang="en-US" sz="2000" dirty="0"/>
              <a:t>）</a:t>
            </a:r>
            <a:endParaRPr lang="en-MY" altLang="ja-JP" sz="2000" dirty="0"/>
          </a:p>
          <a:p>
            <a:pPr lvl="1"/>
            <a:r>
              <a:rPr lang="ja-JP" altLang="en-US" sz="1800" dirty="0"/>
              <a:t>ユーザグループとファイルグループの処理アルゴリズム</a:t>
            </a:r>
            <a:endParaRPr lang="en-MY" altLang="ja-JP" sz="1800" dirty="0"/>
          </a:p>
          <a:p>
            <a:pPr lvl="1"/>
            <a:r>
              <a:rPr lang="ja-JP" altLang="en-US" sz="1800" dirty="0"/>
              <a:t>全て考えられる場合を推測し、許可権を発行し鍵を配送</a:t>
            </a:r>
            <a:endParaRPr lang="en-MY" altLang="ja-JP" sz="1800" dirty="0"/>
          </a:p>
          <a:p>
            <a:pPr marL="0" indent="0">
              <a:buNone/>
            </a:pPr>
            <a:endParaRPr lang="en-MY" altLang="ja-JP" sz="2200" dirty="0"/>
          </a:p>
          <a:p>
            <a:r>
              <a:rPr lang="ja-JP" altLang="en-US" sz="2000" dirty="0"/>
              <a:t>全ては</a:t>
            </a:r>
            <a:r>
              <a:rPr lang="en-US" altLang="ja-JP" sz="2000" dirty="0"/>
              <a:t>LR-AKE</a:t>
            </a:r>
            <a:r>
              <a:rPr lang="ja-JP" altLang="en-US" sz="2000" dirty="0"/>
              <a:t>で安全な情報交換通路を提供する機能</a:t>
            </a:r>
            <a:endParaRPr lang="en-MY" altLang="ja-JP" sz="2000" dirty="0"/>
          </a:p>
          <a:p>
            <a:pPr lvl="1"/>
            <a:r>
              <a:rPr lang="ja-JP" altLang="en-US" sz="1800" dirty="0"/>
              <a:t>配送するデータ</a:t>
            </a:r>
            <a:endParaRPr lang="en-MY" altLang="ja-JP" sz="1800" dirty="0"/>
          </a:p>
          <a:p>
            <a:pPr lvl="2"/>
            <a:r>
              <a:rPr lang="ja-JP" altLang="en-US" sz="1600" dirty="0"/>
              <a:t>メンバー署名</a:t>
            </a:r>
            <a:endParaRPr lang="en-MY" altLang="ja-JP" sz="1600" dirty="0"/>
          </a:p>
          <a:p>
            <a:pPr lvl="2"/>
            <a:r>
              <a:rPr lang="ja-JP" altLang="en-US" sz="1600" dirty="0"/>
              <a:t>鍵</a:t>
            </a:r>
            <a:endParaRPr lang="en-MY" altLang="ja-JP" sz="1600" dirty="0"/>
          </a:p>
          <a:p>
            <a:pPr lvl="2"/>
            <a:r>
              <a:rPr lang="ja-JP" altLang="en-US" sz="1600" dirty="0"/>
              <a:t>ファイル情報（必要？）</a:t>
            </a:r>
            <a:endParaRPr lang="en-MY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0793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19EE9F-0A6A-4223-947A-38CDE613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提案方式機能　リストアウト</a:t>
            </a:r>
            <a:r>
              <a:rPr lang="en-US" altLang="ja-JP" dirty="0"/>
              <a:t>3</a:t>
            </a:r>
            <a:br>
              <a:rPr lang="en-US" altLang="ja-JP" dirty="0"/>
            </a:br>
            <a:r>
              <a:rPr lang="en-US" altLang="ja-JP" sz="2800" dirty="0"/>
              <a:t>Key Management System</a:t>
            </a:r>
            <a:r>
              <a:rPr lang="ja-JP" altLang="en-US" sz="2800" dirty="0"/>
              <a:t>（</a:t>
            </a:r>
            <a:r>
              <a:rPr lang="en-MY" altLang="ja-JP" sz="2800" dirty="0"/>
              <a:t>KMS</a:t>
            </a:r>
            <a:r>
              <a:rPr lang="ja-JP" altLang="en-US" sz="2800" dirty="0"/>
              <a:t>）ローカル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710BD5-44BC-4392-9D56-AB9A56E7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ja-JP" altLang="en-US" sz="2000" dirty="0" smtClean="0"/>
              <a:t>トラフィック</a:t>
            </a:r>
            <a:r>
              <a:rPr lang="ja-JP" altLang="en-US" sz="2000" dirty="0"/>
              <a:t>情報システム</a:t>
            </a:r>
            <a:endParaRPr lang="en-MY" altLang="ja-JP" sz="2000" dirty="0"/>
          </a:p>
          <a:p>
            <a:pPr lvl="1"/>
            <a:r>
              <a:rPr lang="ja-JP" altLang="en-US" sz="1800" dirty="0"/>
              <a:t>スムーズにかつバグのない情報流れ</a:t>
            </a:r>
            <a:endParaRPr lang="en-MY" altLang="ja-JP" sz="1800" dirty="0"/>
          </a:p>
          <a:p>
            <a:r>
              <a:rPr lang="ja-JP" altLang="en-US" sz="2000" dirty="0"/>
              <a:t>管理者に通知を送る機能</a:t>
            </a:r>
            <a:endParaRPr lang="en-MY" altLang="ja-JP" sz="2000" dirty="0"/>
          </a:p>
          <a:p>
            <a:pPr lvl="1"/>
            <a:r>
              <a:rPr lang="ja-JP" altLang="en-US" sz="1800" dirty="0"/>
              <a:t>事情に応じで対策を推薦する</a:t>
            </a:r>
            <a:endParaRPr lang="en-MY" altLang="ja-JP" sz="1800" dirty="0"/>
          </a:p>
          <a:p>
            <a:r>
              <a:rPr lang="en-US" altLang="ja-JP" sz="2000" dirty="0"/>
              <a:t>NAS</a:t>
            </a:r>
            <a:r>
              <a:rPr lang="ja-JP" altLang="en-US" sz="2000" dirty="0"/>
              <a:t>からファイル情報とメンバーの署名を取り出す処理する機能</a:t>
            </a:r>
            <a:endParaRPr lang="en-MY" altLang="ja-JP" sz="2000" dirty="0"/>
          </a:p>
          <a:p>
            <a:pPr lvl="1"/>
            <a:r>
              <a:rPr lang="ja-JP" altLang="en-US" sz="1800" dirty="0"/>
              <a:t>ファイル情報</a:t>
            </a:r>
            <a:endParaRPr lang="en-MY" altLang="ja-JP" sz="1800" dirty="0"/>
          </a:p>
          <a:p>
            <a:pPr lvl="2"/>
            <a:r>
              <a:rPr lang="ja-JP" altLang="en-US" sz="1600" dirty="0"/>
              <a:t>ファイル名</a:t>
            </a:r>
            <a:endParaRPr lang="en-MY" altLang="ja-JP" sz="1600" dirty="0"/>
          </a:p>
          <a:p>
            <a:pPr lvl="2"/>
            <a:r>
              <a:rPr lang="ja-JP" altLang="en-US" sz="1600" dirty="0"/>
              <a:t>時間</a:t>
            </a:r>
            <a:endParaRPr lang="en-MY" altLang="ja-JP" sz="1600" dirty="0"/>
          </a:p>
          <a:p>
            <a:pPr lvl="2"/>
            <a:r>
              <a:rPr lang="ja-JP" altLang="en-US" sz="1600" dirty="0"/>
              <a:t>場所（どこのパソコンから）</a:t>
            </a:r>
            <a:endParaRPr lang="en-MY" altLang="ja-JP" sz="1600" dirty="0"/>
          </a:p>
          <a:p>
            <a:pPr lvl="1"/>
            <a:r>
              <a:rPr lang="ja-JP" altLang="en-US" sz="1800" dirty="0"/>
              <a:t>メンバー署名</a:t>
            </a:r>
            <a:endParaRPr lang="en-MY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2417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19EE9F-0A6A-4223-947A-38CDE613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提案方式機能　リストアウト</a:t>
            </a:r>
            <a:r>
              <a:rPr lang="en-US" altLang="ja-JP" dirty="0"/>
              <a:t>4</a:t>
            </a:r>
            <a:br>
              <a:rPr lang="en-US" altLang="ja-JP" dirty="0"/>
            </a:br>
            <a:r>
              <a:rPr lang="en-US" altLang="ja-JP" sz="2800" dirty="0"/>
              <a:t>Key Management System</a:t>
            </a:r>
            <a:r>
              <a:rPr lang="ja-JP" altLang="en-US" sz="2800" dirty="0"/>
              <a:t>（</a:t>
            </a:r>
            <a:r>
              <a:rPr lang="en-MY" altLang="ja-JP" sz="2800" dirty="0"/>
              <a:t>KMS</a:t>
            </a:r>
            <a:r>
              <a:rPr lang="ja-JP" altLang="en-US" sz="2800" dirty="0"/>
              <a:t>）</a:t>
            </a:r>
            <a:r>
              <a:rPr lang="ja-JP" altLang="en-US" sz="2800" dirty="0" smtClean="0"/>
              <a:t>ローカル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710BD5-44BC-4392-9D56-AB9A56E7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ja-JP" altLang="en-US" sz="2000" dirty="0"/>
              <a:t>グループの管理</a:t>
            </a:r>
            <a:endParaRPr lang="en-MY" altLang="ja-JP" sz="2000" dirty="0"/>
          </a:p>
          <a:p>
            <a:pPr lvl="1"/>
            <a:r>
              <a:rPr lang="ja-JP" altLang="en-US" sz="1800"/>
              <a:t>グループ</a:t>
            </a:r>
            <a:r>
              <a:rPr lang="ja-JP" altLang="en-US" sz="1800" smtClean="0"/>
              <a:t>の</a:t>
            </a:r>
            <a:r>
              <a:rPr lang="ja-JP" altLang="en-US" sz="1800"/>
              <a:t>生成</a:t>
            </a:r>
            <a:r>
              <a:rPr lang="ja-JP" altLang="en-US" sz="1800" smtClean="0"/>
              <a:t>・</a:t>
            </a:r>
            <a:r>
              <a:rPr lang="ja-JP" altLang="en-US" sz="1800" dirty="0"/>
              <a:t>削除</a:t>
            </a:r>
            <a:endParaRPr lang="en-MY" altLang="ja-JP" sz="1800" dirty="0"/>
          </a:p>
          <a:p>
            <a:pPr lvl="1"/>
            <a:r>
              <a:rPr lang="ja-JP" altLang="en-US" sz="1800" dirty="0"/>
              <a:t>ファイルのグループ指定と移動</a:t>
            </a:r>
            <a:endParaRPr lang="en-MY" altLang="ja-JP" sz="1800" dirty="0"/>
          </a:p>
          <a:p>
            <a:pPr lvl="1"/>
            <a:r>
              <a:rPr lang="ja-JP" altLang="en-US" sz="1800" dirty="0"/>
              <a:t>メンバーの生成、グループの指定・変更・追加、削除</a:t>
            </a:r>
            <a:endParaRPr lang="en-MY" altLang="ja-JP" sz="1800" dirty="0"/>
          </a:p>
          <a:p>
            <a:pPr marL="0" indent="0">
              <a:buNone/>
            </a:pPr>
            <a:endParaRPr lang="en-MY" altLang="ja-JP" sz="2000" dirty="0"/>
          </a:p>
          <a:p>
            <a:r>
              <a:rPr lang="ja-JP" altLang="en-US" sz="2000" dirty="0"/>
              <a:t>他のセキュリティ対策（やらない機能）</a:t>
            </a:r>
            <a:endParaRPr lang="en-MY" altLang="ja-JP" sz="2000" dirty="0"/>
          </a:p>
          <a:p>
            <a:pPr lvl="1"/>
            <a:r>
              <a:rPr lang="ja-JP" altLang="en-US" sz="1800" dirty="0"/>
              <a:t>リモートファイル削除</a:t>
            </a:r>
            <a:endParaRPr lang="en-MY" altLang="ja-JP" sz="1800" dirty="0"/>
          </a:p>
          <a:p>
            <a:pPr lvl="1"/>
            <a:r>
              <a:rPr lang="ja-JP" altLang="en-US" sz="1800" dirty="0"/>
              <a:t>スクリーンショットできない機能</a:t>
            </a:r>
            <a:endParaRPr lang="en-MY" altLang="ja-JP" sz="1800" dirty="0"/>
          </a:p>
          <a:p>
            <a:pPr lvl="1"/>
            <a:r>
              <a:rPr lang="ja-JP" altLang="en-US" sz="1800" dirty="0"/>
              <a:t>不正アクセスを検出された場合、パソコンの画面録画とコピーしているファイルをバックアップする。カメラを自動起動し録画する。</a:t>
            </a:r>
            <a:endParaRPr lang="en-MY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8608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1319</TotalTime>
  <Words>478</Words>
  <Application>Microsoft Office PowerPoint</Application>
  <PresentationFormat>ワイド画面</PresentationFormat>
  <Paragraphs>99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メイリオ</vt:lpstr>
      <vt:lpstr>Arial</vt:lpstr>
      <vt:lpstr>Trebuchet MS</vt:lpstr>
      <vt:lpstr>Wingdings 3</vt:lpstr>
      <vt:lpstr>Facet</vt:lpstr>
      <vt:lpstr>第3回進捗報告会</vt:lpstr>
      <vt:lpstr>目次</vt:lpstr>
      <vt:lpstr>研究の進捗報告</vt:lpstr>
      <vt:lpstr>前回のまとめ</vt:lpstr>
      <vt:lpstr>前回のまとめ（いい例）</vt:lpstr>
      <vt:lpstr>提案方式機能　リストアウト1 Key Management System（KMS）ローカル</vt:lpstr>
      <vt:lpstr>提案方式機能　リストアウト2 Key Management System（KMS）ローカル</vt:lpstr>
      <vt:lpstr>提案方式機能　リストアウト3 Key Management System（KMS）ローカル</vt:lpstr>
      <vt:lpstr>提案方式機能　リストアウト4 Key Management System（KMS）ローカル</vt:lpstr>
      <vt:lpstr>研究する内容順番</vt:lpstr>
      <vt:lpstr>就職活動の進捗報告</vt:lpstr>
      <vt:lpstr>就職活動　報告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進行報告</dc:title>
  <dc:creator>Office</dc:creator>
  <cp:lastModifiedBy>kenneth lee zhen kang 12345.</cp:lastModifiedBy>
  <cp:revision>76</cp:revision>
  <dcterms:created xsi:type="dcterms:W3CDTF">2018-04-19T15:07:08Z</dcterms:created>
  <dcterms:modified xsi:type="dcterms:W3CDTF">2018-05-11T02:27:20Z</dcterms:modified>
</cp:coreProperties>
</file>