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71" r:id="rId3"/>
    <p:sldId id="278" r:id="rId4"/>
    <p:sldId id="281" r:id="rId5"/>
    <p:sldId id="284" r:id="rId6"/>
    <p:sldId id="285" r:id="rId7"/>
    <p:sldId id="286" r:id="rId8"/>
    <p:sldId id="279" r:id="rId9"/>
    <p:sldId id="280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435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1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3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657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03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4768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011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80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74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564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901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54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997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903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167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042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A28E-66FD-46A7-93EF-2E94242482A1}" type="datetimeFigureOut">
              <a:rPr lang="en-MY" smtClean="0"/>
              <a:t>11/5/2018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4EB06D-26C7-4A86-BF8B-F6809977EF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59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gi.jst.go.jp/past_abst/abst/p/09/929/sansan275.pdf" TargetMode="External"/><Relationship Id="rId2" Type="http://schemas.openxmlformats.org/officeDocument/2006/relationships/hyperlink" Target="http://home.hiroshima-u.ac.jp/t-nakanishi/1409SecureInfraWorkshop-AnoAuth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C28553-4095-47D7-9BB7-17481483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第</a:t>
            </a:r>
            <a:r>
              <a:rPr lang="en-US" altLang="ja-JP" sz="4800" dirty="0"/>
              <a:t>4</a:t>
            </a:r>
            <a:r>
              <a:rPr lang="ja-JP" altLang="en-US" sz="4800" dirty="0"/>
              <a:t>回進捗報告会</a:t>
            </a:r>
            <a:endParaRPr lang="en-MY" sz="4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B0F8DB5-35CD-422B-923F-D2645E45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8383"/>
            <a:ext cx="9144000" cy="1011907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/>
              <a:t>153111</a:t>
            </a:r>
            <a:r>
              <a:rPr lang="ja-JP" altLang="en-US" dirty="0"/>
              <a:t>　ケネス・リーゼンカン</a:t>
            </a:r>
            <a:endParaRPr lang="en-MY" altLang="ja-JP" dirty="0"/>
          </a:p>
          <a:p>
            <a:pPr algn="r"/>
            <a:r>
              <a:rPr lang="en-US" altLang="ja-JP" dirty="0"/>
              <a:t>2018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smtClean="0"/>
              <a:t>11</a:t>
            </a:r>
            <a:r>
              <a:rPr lang="ja-JP" altLang="en-US" smtClean="0"/>
              <a:t>日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8144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858FE6-C011-4C84-A2D3-B396788E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9766"/>
            <a:ext cx="8596668" cy="1320800"/>
          </a:xfrm>
        </p:spPr>
        <p:txBody>
          <a:bodyPr>
            <a:normAutofit/>
          </a:bodyPr>
          <a:lstStyle/>
          <a:p>
            <a:r>
              <a:rPr lang="en-MY" sz="4800" dirty="0" err="1" smtClean="0"/>
              <a:t>Nextcloud</a:t>
            </a:r>
            <a:r>
              <a:rPr lang="ja-JP" altLang="en-US" sz="4800" dirty="0" smtClean="0"/>
              <a:t>現況</a:t>
            </a:r>
            <a:endParaRPr lang="en-MY" sz="4800" dirty="0"/>
          </a:p>
        </p:txBody>
      </p:sp>
    </p:spTree>
    <p:extLst>
      <p:ext uri="{BB962C8B-B14F-4D97-AF65-F5344CB8AC3E}">
        <p14:creationId xmlns:p14="http://schemas.microsoft.com/office/powerpoint/2010/main" val="14775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F88E41-AB84-4721-AB53-059F9BE1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8D5A88-7015-495D-8696-F7597B25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研究の進捗</a:t>
            </a:r>
            <a:endParaRPr lang="en-MY" altLang="ja-JP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800" dirty="0"/>
              <a:t>前回のまとめ</a:t>
            </a:r>
            <a:endParaRPr lang="en-MY" altLang="ja-JP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800" dirty="0"/>
              <a:t>今週中にやってきたこと</a:t>
            </a:r>
            <a:endParaRPr lang="en-MY" altLang="ja-JP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400" dirty="0"/>
              <a:t>提案方式機能の</a:t>
            </a:r>
            <a:r>
              <a:rPr lang="ja-JP" altLang="en-US" sz="2400" dirty="0" smtClean="0"/>
              <a:t>リストアウト</a:t>
            </a:r>
            <a:endParaRPr lang="en-MY" altLang="ja-JP" sz="3400" dirty="0"/>
          </a:p>
          <a:p>
            <a:pPr marL="0" indent="0">
              <a:buNone/>
            </a:pPr>
            <a:r>
              <a:rPr lang="ja-JP" altLang="en-US" sz="4000" dirty="0"/>
              <a:t>就職活動の</a:t>
            </a:r>
            <a:r>
              <a:rPr lang="ja-JP" altLang="en-US" sz="4000" dirty="0" smtClean="0"/>
              <a:t>進捗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err="1" smtClean="0"/>
              <a:t>Nextcloud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現況</a:t>
            </a:r>
            <a:endParaRPr lang="en-MY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16545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858FE6-C011-4C84-A2D3-B396788E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9766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研究の進捗報告</a:t>
            </a:r>
            <a:endParaRPr lang="en-MY" sz="4800" dirty="0"/>
          </a:p>
        </p:txBody>
      </p:sp>
    </p:spTree>
    <p:extLst>
      <p:ext uri="{BB962C8B-B14F-4D97-AF65-F5344CB8AC3E}">
        <p14:creationId xmlns:p14="http://schemas.microsoft.com/office/powerpoint/2010/main" val="9762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前回のまとめ　（機能リスト）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/>
              <a:t>署名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データベース（</a:t>
            </a:r>
            <a:r>
              <a:rPr kumimoji="1" lang="en-US" altLang="ja-JP" dirty="0"/>
              <a:t>DB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NAS</a:t>
            </a:r>
            <a:r>
              <a:rPr lang="ja-JP" altLang="en-US" dirty="0"/>
              <a:t>からファイル情報とメンバーの署名を取り出す処理する機能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全ては</a:t>
            </a:r>
            <a:r>
              <a:rPr lang="en-US" altLang="ja-JP" dirty="0"/>
              <a:t>LR-AKE</a:t>
            </a:r>
            <a:r>
              <a:rPr lang="ja-JP" altLang="en-US" dirty="0"/>
              <a:t>で安全な情報交換通路を提供する機能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グループの管理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管理者に通知を送る機能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トラフィック情報システム</a:t>
            </a:r>
            <a:endParaRPr lang="en-MY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他のセキュリティ対策</a:t>
            </a:r>
            <a:endParaRPr lang="en-MY" altLang="ja-JP" dirty="0"/>
          </a:p>
          <a:p>
            <a:pPr>
              <a:buFont typeface="+mj-lt"/>
              <a:buAutoNum type="arabicPeriod"/>
            </a:pPr>
            <a:endParaRPr lang="en-MY" altLang="ja-JP" dirty="0"/>
          </a:p>
          <a:p>
            <a:pPr>
              <a:buFont typeface="+mj-lt"/>
              <a:buAutoNum type="arabicPeriod"/>
            </a:pPr>
            <a:endParaRPr lang="en-MY" altLang="ja-JP" dirty="0"/>
          </a:p>
          <a:p>
            <a:pPr>
              <a:buFont typeface="+mj-lt"/>
              <a:buAutoNum type="arabicPeriod"/>
            </a:pPr>
            <a:endParaRPr lang="en-MY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4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グループ署名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関連研究論文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>
                <a:hlinkClick r:id="rId2"/>
              </a:rPr>
              <a:t>「グループ署名・匿名認証の</a:t>
            </a:r>
            <a:r>
              <a:rPr lang="ja-JP" altLang="en-US" dirty="0">
                <a:hlinkClick r:id="rId2"/>
              </a:rPr>
              <a:t>概観と最近の話題</a:t>
            </a:r>
            <a:r>
              <a:rPr kumimoji="1" lang="ja-JP" altLang="en-US" dirty="0" smtClean="0">
                <a:hlinkClick r:id="rId2"/>
              </a:rPr>
              <a:t>」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広島</a:t>
            </a:r>
            <a:r>
              <a:rPr lang="ja-JP" altLang="en-US" dirty="0" smtClean="0"/>
              <a:t>大学，大学院</a:t>
            </a:r>
            <a:r>
              <a:rPr lang="ja-JP" altLang="en-US" dirty="0"/>
              <a:t>工学研究院情報部門 </a:t>
            </a:r>
            <a:r>
              <a:rPr lang="ja-JP" altLang="en-US" dirty="0" smtClean="0"/>
              <a:t>，中西 透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hlinkClick r:id="rId3"/>
              </a:rPr>
              <a:t>「</a:t>
            </a:r>
            <a:r>
              <a:rPr lang="ja-JP" altLang="en-US" dirty="0" smtClean="0">
                <a:hlinkClick r:id="rId3"/>
              </a:rPr>
              <a:t>グループ</a:t>
            </a:r>
            <a:r>
              <a:rPr lang="ja-JP" altLang="en-US" dirty="0">
                <a:hlinkClick r:id="rId3"/>
              </a:rPr>
              <a:t>署名</a:t>
            </a:r>
            <a:r>
              <a:rPr lang="ja-JP" altLang="en-US" dirty="0" smtClean="0">
                <a:hlinkClick r:id="rId3"/>
              </a:rPr>
              <a:t>を用いた匿名</a:t>
            </a:r>
            <a:r>
              <a:rPr lang="ja-JP" altLang="en-US" dirty="0">
                <a:hlinkClick r:id="rId3"/>
              </a:rPr>
              <a:t>認証</a:t>
            </a:r>
            <a:r>
              <a:rPr kumimoji="1" lang="ja-JP" altLang="en-US" dirty="0" smtClean="0">
                <a:hlinkClick r:id="rId3"/>
              </a:rPr>
              <a:t>」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岡山大学，大学院自然科学研究科，准教授　</a:t>
            </a:r>
            <a:r>
              <a:rPr lang="ja-JP" altLang="en-US" dirty="0"/>
              <a:t>中西 </a:t>
            </a:r>
            <a:r>
              <a:rPr lang="ja-JP" altLang="en-US" dirty="0" smtClean="0"/>
              <a:t>透</a:t>
            </a:r>
            <a:endParaRPr lang="en-US" altLang="ja-JP" dirty="0"/>
          </a:p>
          <a:p>
            <a:r>
              <a:rPr kumimoji="1" lang="ja-JP" altLang="en-US" dirty="0" smtClean="0"/>
              <a:t>特徴・機能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不正アクセスを防止しつつ，プライバシーを保護可能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署名・検証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管理者</a:t>
            </a:r>
            <a:r>
              <a:rPr kumimoji="1" lang="ja-JP" altLang="en-US" dirty="0" smtClean="0"/>
              <a:t>による署名者特定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ユーザ追加・削除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失効に伴うシステムパラメータ更新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443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FF0000"/>
                </a:solidFill>
              </a:rPr>
              <a:t>署名</a:t>
            </a:r>
            <a:r>
              <a:rPr kumimoji="1" lang="ja-JP" altLang="en-US" dirty="0" smtClean="0"/>
              <a:t>とその認証方法　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〇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データベース（</a:t>
            </a:r>
            <a:r>
              <a:rPr kumimoji="1" lang="en-US" altLang="ja-JP" dirty="0"/>
              <a:t>DB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NAS</a:t>
            </a:r>
            <a:r>
              <a:rPr lang="ja-JP" altLang="en-US" dirty="0"/>
              <a:t>からファイル情報とメンバーの署名を取り出す処理する機能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全ては</a:t>
            </a:r>
            <a:r>
              <a:rPr lang="en-US" altLang="ja-JP" dirty="0"/>
              <a:t>LR-AKE</a:t>
            </a:r>
            <a:r>
              <a:rPr lang="ja-JP" altLang="en-US" dirty="0"/>
              <a:t>で安全な情報交換通路を提供する機能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グループの</a:t>
            </a:r>
            <a:r>
              <a:rPr lang="ja-JP" altLang="en-US" dirty="0" smtClean="0">
                <a:solidFill>
                  <a:srgbClr val="FF0000"/>
                </a:solidFill>
              </a:rPr>
              <a:t>管理　〇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/>
              <a:t>管理者に通知を送る機能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トラフィック情報システム</a:t>
            </a:r>
            <a:endParaRPr lang="en-MY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他のセキュリティ対策</a:t>
            </a:r>
            <a:endParaRPr lang="en-MY" altLang="ja-JP" dirty="0"/>
          </a:p>
          <a:p>
            <a:pPr>
              <a:buFont typeface="+mj-lt"/>
              <a:buAutoNum type="arabicPeriod"/>
            </a:pPr>
            <a:endParaRPr lang="en-MY" altLang="ja-JP" dirty="0"/>
          </a:p>
          <a:p>
            <a:pPr>
              <a:buFont typeface="+mj-lt"/>
              <a:buAutoNum type="arabicPeriod"/>
            </a:pPr>
            <a:endParaRPr lang="en-MY" altLang="ja-JP" dirty="0"/>
          </a:p>
          <a:p>
            <a:pPr>
              <a:buFont typeface="+mj-lt"/>
              <a:buAutoNum type="arabicPeriod"/>
            </a:pPr>
            <a:endParaRPr lang="en-MY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30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署名</a:t>
            </a:r>
            <a:r>
              <a:rPr kumimoji="1" lang="ja-JP" altLang="en-US" dirty="0" smtClean="0"/>
              <a:t>の認証</a:t>
            </a:r>
            <a:r>
              <a:rPr kumimoji="1" lang="ja-JP" altLang="en-US" dirty="0"/>
              <a:t>方式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私の理解では「</a:t>
            </a:r>
            <a:r>
              <a:rPr lang="ja-JP" altLang="en-US" dirty="0" smtClean="0"/>
              <a:t>メンバー</a:t>
            </a:r>
            <a:r>
              <a:rPr lang="ja-JP" altLang="en-US" dirty="0"/>
              <a:t>鍵と証明情報を元に，</a:t>
            </a:r>
            <a:r>
              <a:rPr lang="ja-JP" altLang="en-US" dirty="0" smtClean="0"/>
              <a:t>認証</a:t>
            </a:r>
            <a:r>
              <a:rPr lang="ja-JP" altLang="en-US" dirty="0"/>
              <a:t>要求に対するグループ署名を生成</a:t>
            </a:r>
            <a:r>
              <a:rPr lang="ja-JP" altLang="en-US" dirty="0" smtClean="0"/>
              <a:t>して送る」ということは、メンバーがやらなければならない。</a:t>
            </a:r>
            <a:endParaRPr kumimoji="1" lang="en-US" altLang="ja-JP" dirty="0"/>
          </a:p>
          <a:p>
            <a:r>
              <a:rPr kumimoji="1" lang="ja-JP" altLang="en-US" dirty="0" smtClean="0"/>
              <a:t>でも！！面倒くさいと思った。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認証方式で簡単に署名を送り出す機能を提案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バイオメトリクス認証</a:t>
            </a:r>
            <a:endParaRPr kumimoji="1" lang="en-US" altLang="ja-JP" dirty="0"/>
          </a:p>
          <a:p>
            <a:pPr lvl="2"/>
            <a:r>
              <a:rPr kumimoji="1" lang="ja-JP" altLang="en-US" dirty="0" smtClean="0"/>
              <a:t>理想認証方式、便利・速い、安全性がいい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コスト、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ることは簡単ではない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＆パスワード</a:t>
            </a:r>
            <a:endParaRPr kumimoji="1" lang="en-US" altLang="ja-JP" dirty="0" smtClean="0"/>
          </a:p>
          <a:p>
            <a:pPr lvl="2"/>
            <a:r>
              <a:rPr kumimoji="1" lang="ja-JP" altLang="en-US" dirty="0"/>
              <a:t>簡単</a:t>
            </a:r>
            <a:r>
              <a:rPr kumimoji="1" lang="ja-JP" altLang="en-US" dirty="0" smtClean="0"/>
              <a:t>で作れる</a:t>
            </a:r>
            <a:endParaRPr kumimoji="1" lang="en-US" altLang="ja-JP" dirty="0" smtClean="0"/>
          </a:p>
          <a:p>
            <a:pPr lvl="2"/>
            <a:r>
              <a:rPr lang="ja-JP" altLang="en-US" smtClean="0"/>
              <a:t>安全性が悪い、問題が発生かもしれない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557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858FE6-C011-4C84-A2D3-B396788E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9766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就職活動の進捗報告</a:t>
            </a:r>
            <a:endParaRPr lang="en-MY" sz="4800" dirty="0"/>
          </a:p>
        </p:txBody>
      </p:sp>
    </p:spTree>
    <p:extLst>
      <p:ext uri="{BB962C8B-B14F-4D97-AF65-F5344CB8AC3E}">
        <p14:creationId xmlns:p14="http://schemas.microsoft.com/office/powerpoint/2010/main" val="14901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9964E4-8D53-4F51-A6F9-7E7AB682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就職活動　報告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D30055-CACF-4727-BCA6-2AB6CAE6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8337"/>
            <a:ext cx="8596668" cy="4814349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1900" dirty="0" smtClean="0"/>
              <a:t>説明会</a:t>
            </a:r>
            <a:endParaRPr lang="en-US" altLang="ja-JP" sz="1700" dirty="0" smtClean="0"/>
          </a:p>
          <a:p>
            <a:pPr lvl="1"/>
            <a:r>
              <a:rPr lang="ja-JP" altLang="en-US" sz="1700" dirty="0" smtClean="0"/>
              <a:t>（株）デュプロ　</a:t>
            </a:r>
            <a:r>
              <a:rPr lang="en-US" altLang="ja-JP" sz="1700" dirty="0" smtClean="0"/>
              <a:t>5</a:t>
            </a:r>
            <a:r>
              <a:rPr lang="ja-JP" altLang="en-US" sz="1700" dirty="0" smtClean="0"/>
              <a:t>月</a:t>
            </a:r>
            <a:r>
              <a:rPr lang="en-US" altLang="ja-JP" sz="1700" dirty="0" smtClean="0"/>
              <a:t>13</a:t>
            </a:r>
            <a:r>
              <a:rPr lang="ja-JP" altLang="en-US" sz="1700" dirty="0" smtClean="0"/>
              <a:t>日</a:t>
            </a:r>
            <a:r>
              <a:rPr lang="en-US" altLang="ja-JP" sz="1700" dirty="0" smtClean="0"/>
              <a:t>14</a:t>
            </a:r>
            <a:r>
              <a:rPr lang="ja-JP" altLang="en-US" sz="1700" dirty="0" smtClean="0"/>
              <a:t>～</a:t>
            </a:r>
            <a:endParaRPr lang="en-US" altLang="ja-JP" sz="1700" dirty="0" smtClean="0"/>
          </a:p>
          <a:p>
            <a:pPr lvl="1"/>
            <a:r>
              <a:rPr lang="en-US" altLang="ja-JP" sz="1700" dirty="0" smtClean="0"/>
              <a:t>e-Jan</a:t>
            </a:r>
            <a:r>
              <a:rPr lang="ja-JP" altLang="en-US" sz="1700" dirty="0" smtClean="0"/>
              <a:t>ネットワークス</a:t>
            </a:r>
            <a:r>
              <a:rPr lang="ja-JP" altLang="en-US" sz="1700" dirty="0"/>
              <a:t>（株</a:t>
            </a:r>
            <a:r>
              <a:rPr lang="ja-JP" altLang="en-US" sz="1700" dirty="0" smtClean="0"/>
              <a:t>）</a:t>
            </a:r>
            <a:r>
              <a:rPr lang="ja-JP" altLang="en-US" sz="1700" dirty="0"/>
              <a:t>　</a:t>
            </a:r>
            <a:r>
              <a:rPr lang="en-US" altLang="ja-JP" sz="1700" dirty="0"/>
              <a:t>5</a:t>
            </a:r>
            <a:r>
              <a:rPr lang="ja-JP" altLang="en-US" sz="1700" dirty="0"/>
              <a:t>月</a:t>
            </a:r>
            <a:r>
              <a:rPr lang="en-US" altLang="ja-JP" sz="1700" dirty="0" smtClean="0"/>
              <a:t>14</a:t>
            </a:r>
            <a:r>
              <a:rPr lang="ja-JP" altLang="en-US" sz="1700" dirty="0" smtClean="0"/>
              <a:t>日</a:t>
            </a:r>
            <a:r>
              <a:rPr lang="en-US" altLang="ja-JP" sz="1700" dirty="0" smtClean="0"/>
              <a:t>13</a:t>
            </a:r>
            <a:r>
              <a:rPr lang="ja-JP" altLang="en-US" sz="1700" dirty="0" smtClean="0"/>
              <a:t>～</a:t>
            </a:r>
            <a:endParaRPr lang="en-US" altLang="ja-JP" sz="1700" dirty="0" smtClean="0"/>
          </a:p>
          <a:p>
            <a:pPr lvl="1"/>
            <a:r>
              <a:rPr lang="ja-JP" altLang="en-US" sz="1700" dirty="0"/>
              <a:t>（株</a:t>
            </a:r>
            <a:r>
              <a:rPr lang="ja-JP" altLang="en-US" sz="1700" dirty="0" smtClean="0"/>
              <a:t>）あくエスティ</a:t>
            </a:r>
            <a:r>
              <a:rPr lang="ja-JP" altLang="en-US" sz="1700" dirty="0"/>
              <a:t>　</a:t>
            </a:r>
            <a:r>
              <a:rPr lang="en-US" altLang="ja-JP" sz="1700" dirty="0"/>
              <a:t>5</a:t>
            </a:r>
            <a:r>
              <a:rPr lang="ja-JP" altLang="en-US" sz="1700" dirty="0" smtClean="0"/>
              <a:t>月</a:t>
            </a:r>
            <a:r>
              <a:rPr lang="en-US" altLang="ja-JP" sz="1700" dirty="0" smtClean="0"/>
              <a:t>28</a:t>
            </a:r>
            <a:r>
              <a:rPr lang="ja-JP" altLang="en-US" sz="1700" dirty="0" smtClean="0"/>
              <a:t>日</a:t>
            </a:r>
            <a:r>
              <a:rPr lang="en-US" altLang="ja-JP" sz="1700" dirty="0" smtClean="0"/>
              <a:t>13:30</a:t>
            </a:r>
            <a:r>
              <a:rPr lang="ja-JP" altLang="en-US" sz="1700" dirty="0" smtClean="0"/>
              <a:t>～</a:t>
            </a:r>
            <a:endParaRPr lang="en-US" altLang="ja-JP" sz="1700" dirty="0" smtClean="0"/>
          </a:p>
          <a:p>
            <a:r>
              <a:rPr lang="ja-JP" altLang="en-US" sz="1900" dirty="0" smtClean="0"/>
              <a:t>応募したい会社</a:t>
            </a:r>
            <a:endParaRPr lang="en-US" altLang="ja-JP" sz="1900" dirty="0" smtClean="0"/>
          </a:p>
          <a:p>
            <a:pPr lvl="1"/>
            <a:r>
              <a:rPr lang="ja-JP" altLang="en-US" sz="1700" dirty="0"/>
              <a:t>富士通ネットワークリソリューション株式</a:t>
            </a:r>
            <a:r>
              <a:rPr lang="ja-JP" altLang="en-US" sz="1700" dirty="0" smtClean="0"/>
              <a:t>会社</a:t>
            </a:r>
            <a:endParaRPr lang="en-US" altLang="ja-JP" sz="1700" dirty="0" smtClean="0"/>
          </a:p>
          <a:p>
            <a:pPr lvl="1"/>
            <a:r>
              <a:rPr lang="ja-JP" altLang="en-US" sz="1700" dirty="0" smtClean="0"/>
              <a:t>アトムシステム株式会社</a:t>
            </a:r>
            <a:endParaRPr lang="en-US" altLang="ja-JP" sz="1700" dirty="0" smtClean="0"/>
          </a:p>
          <a:p>
            <a:pPr lvl="1"/>
            <a:r>
              <a:rPr lang="en-US" altLang="ja-JP" sz="1700" dirty="0" smtClean="0"/>
              <a:t>DXC</a:t>
            </a:r>
            <a:r>
              <a:rPr lang="ja-JP" altLang="en-US" sz="1700" dirty="0" smtClean="0"/>
              <a:t>テクノロジー</a:t>
            </a:r>
            <a:endParaRPr lang="en-MY" altLang="ja-JP" sz="1700" dirty="0"/>
          </a:p>
          <a:p>
            <a:r>
              <a:rPr lang="ja-JP" altLang="en-US" sz="1900" dirty="0" smtClean="0"/>
              <a:t>応募</a:t>
            </a:r>
            <a:r>
              <a:rPr lang="ja-JP" altLang="en-US" sz="1900" dirty="0"/>
              <a:t>した</a:t>
            </a:r>
            <a:r>
              <a:rPr lang="ja-JP" altLang="en-US" sz="1900" dirty="0" smtClean="0"/>
              <a:t>会社</a:t>
            </a:r>
            <a:endParaRPr lang="en-MY" altLang="ja-JP" sz="1900" dirty="0"/>
          </a:p>
          <a:p>
            <a:pPr lvl="1"/>
            <a:r>
              <a:rPr lang="ja-JP" altLang="en-US" sz="1700" dirty="0" smtClean="0"/>
              <a:t>パナソニック</a:t>
            </a:r>
            <a:r>
              <a:rPr lang="ja-JP" altLang="en-US" sz="1700" dirty="0"/>
              <a:t>株式</a:t>
            </a:r>
            <a:r>
              <a:rPr lang="ja-JP" altLang="en-US" sz="1700" dirty="0" smtClean="0"/>
              <a:t>会社　エアコン</a:t>
            </a:r>
            <a:r>
              <a:rPr lang="en-US" altLang="ja-JP" sz="1700" dirty="0" smtClean="0">
                <a:latin typeface="+mn-ea"/>
              </a:rPr>
              <a:t>R&amp;D</a:t>
            </a:r>
            <a:r>
              <a:rPr lang="ja-JP" altLang="en-US" sz="1700" dirty="0" smtClean="0">
                <a:latin typeface="+mn-ea"/>
              </a:rPr>
              <a:t>　マレーシア</a:t>
            </a:r>
            <a:endParaRPr lang="en-US" altLang="ja-JP" sz="1700" dirty="0" smtClean="0">
              <a:latin typeface="+mn-ea"/>
            </a:endParaRPr>
          </a:p>
          <a:p>
            <a:r>
              <a:rPr lang="ja-JP" altLang="en-US" sz="2100" dirty="0" smtClean="0"/>
              <a:t>面接</a:t>
            </a:r>
            <a:endParaRPr lang="en-MY" altLang="ja-JP" sz="2100" dirty="0"/>
          </a:p>
          <a:p>
            <a:pPr lvl="1"/>
            <a:r>
              <a:rPr lang="ja-JP" altLang="en-US" sz="1700" dirty="0"/>
              <a:t>無し</a:t>
            </a:r>
            <a:endParaRPr lang="en-MY" altLang="ja-JP" sz="1700" dirty="0"/>
          </a:p>
          <a:p>
            <a:r>
              <a:rPr lang="ja-JP" altLang="en-US" sz="1900" dirty="0"/>
              <a:t>イベント</a:t>
            </a:r>
            <a:endParaRPr lang="en-MY" altLang="ja-JP" sz="1900" dirty="0"/>
          </a:p>
          <a:p>
            <a:pPr lvl="1"/>
            <a:r>
              <a:rPr lang="ja-JP" altLang="en-US" sz="1700" dirty="0" smtClean="0"/>
              <a:t>外国人留学生向け就職フェア（</a:t>
            </a:r>
            <a:r>
              <a:rPr lang="en-US" altLang="ja-JP" sz="1700" dirty="0"/>
              <a:t>5</a:t>
            </a:r>
            <a:r>
              <a:rPr lang="ja-JP" altLang="en-US" sz="1700" dirty="0" smtClean="0"/>
              <a:t>月</a:t>
            </a:r>
            <a:r>
              <a:rPr lang="en-US" altLang="ja-JP" sz="1700" dirty="0" smtClean="0"/>
              <a:t>12</a:t>
            </a:r>
            <a:r>
              <a:rPr lang="ja-JP" altLang="en-US" sz="1700" dirty="0" smtClean="0"/>
              <a:t>日</a:t>
            </a:r>
            <a:r>
              <a:rPr lang="ja-JP" altLang="en-US" sz="1700" dirty="0"/>
              <a:t>、</a:t>
            </a:r>
            <a:r>
              <a:rPr lang="en-US" altLang="ja-JP" sz="1700" dirty="0" smtClean="0"/>
              <a:t>13</a:t>
            </a:r>
            <a:r>
              <a:rPr lang="ja-JP" altLang="en-US" sz="1700" dirty="0" smtClean="0"/>
              <a:t>時</a:t>
            </a:r>
            <a:r>
              <a:rPr lang="ja-JP" altLang="en-US" sz="1700" dirty="0"/>
              <a:t>～）</a:t>
            </a:r>
            <a:endParaRPr lang="en-MY" sz="1700" dirty="0"/>
          </a:p>
        </p:txBody>
      </p:sp>
    </p:spTree>
    <p:extLst>
      <p:ext uri="{BB962C8B-B14F-4D97-AF65-F5344CB8AC3E}">
        <p14:creationId xmlns:p14="http://schemas.microsoft.com/office/powerpoint/2010/main" val="19175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2089</TotalTime>
  <Words>245</Words>
  <Application>Microsoft Office PowerPoint</Application>
  <PresentationFormat>ワイド画面</PresentationFormat>
  <Paragraphs>77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メイリオ</vt:lpstr>
      <vt:lpstr>Arial</vt:lpstr>
      <vt:lpstr>Trebuchet MS</vt:lpstr>
      <vt:lpstr>Wingdings 3</vt:lpstr>
      <vt:lpstr>Facet</vt:lpstr>
      <vt:lpstr>第4回進捗報告会</vt:lpstr>
      <vt:lpstr>目次</vt:lpstr>
      <vt:lpstr>研究の進捗報告</vt:lpstr>
      <vt:lpstr>前回のまとめ　（機能リスト）</vt:lpstr>
      <vt:lpstr>グループ署名</vt:lpstr>
      <vt:lpstr>機能リスト</vt:lpstr>
      <vt:lpstr>署名の認証方式</vt:lpstr>
      <vt:lpstr>就職活動の進捗報告</vt:lpstr>
      <vt:lpstr>就職活動　報告</vt:lpstr>
      <vt:lpstr>Nextcloud現況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進行報告</dc:title>
  <dc:creator>Office</dc:creator>
  <cp:lastModifiedBy>kenneth lee zhen kang 12345.</cp:lastModifiedBy>
  <cp:revision>87</cp:revision>
  <dcterms:created xsi:type="dcterms:W3CDTF">2018-04-19T15:07:08Z</dcterms:created>
  <dcterms:modified xsi:type="dcterms:W3CDTF">2018-05-11T04:20:09Z</dcterms:modified>
</cp:coreProperties>
</file>