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收入预算执行率</a:t>
            </a:r>
            <a:endParaRPr lang="zh-CN" altLang="en-US" sz="1600" dirty="0"/>
          </a:p>
        </c:rich>
      </c:tx>
      <c:layout>
        <c:manualLayout>
          <c:xMode val="edge"/>
          <c:yMode val="edge"/>
          <c:x val="0.377444085294782"/>
          <c:y val="0.02094783165200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60640665256919"/>
          <c:y val="0.157018670432249"/>
          <c:w val="0.506471883119674"/>
          <c:h val="0.72835558148816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收入预算执行率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2018预算已执行</c:v>
                </c:pt>
                <c:pt idx="1">
                  <c:v>2018预算金额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572195190417"/>
          <c:y val="0.415539002553326"/>
          <c:w val="0.251582284811746"/>
          <c:h val="0.2977511595532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成本预算执行率</a:t>
            </a:r>
            <a:endParaRPr lang="zh-CN" altLang="en-US" sz="1600" dirty="0"/>
          </a:p>
        </c:rich>
      </c:tx>
      <c:layout>
        <c:manualLayout>
          <c:xMode val="edge"/>
          <c:yMode val="edge"/>
          <c:x val="0.0796417688462977"/>
          <c:y val="0.078222143641796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成本预算执行率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2018预算已执行</c:v>
                </c:pt>
                <c:pt idx="1">
                  <c:v>2018预算金额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9169721859014"/>
          <c:y val="0.451794212870355"/>
          <c:w val="0.379955527466871"/>
          <c:h val="0.258632255371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375950" y="93165"/>
            <a:ext cx="2495069" cy="52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财务指标分析</a:t>
            </a:r>
            <a:endParaRPr lang="zh-CN" altLang="en-US" sz="2000" b="1" dirty="0">
              <a:solidFill>
                <a:srgbClr val="305F86"/>
              </a:solidFill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598713" y="969497"/>
          <a:ext cx="5497285" cy="242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6799941" y="801998"/>
          <a:ext cx="3650343" cy="264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14499" y="4037610"/>
          <a:ext cx="8799347" cy="177899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91195"/>
                <a:gridCol w="1399083"/>
                <a:gridCol w="1425592"/>
                <a:gridCol w="1179801"/>
                <a:gridCol w="1294503"/>
                <a:gridCol w="1223498"/>
                <a:gridCol w="1485675"/>
              </a:tblGrid>
              <a:tr h="416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{p0-0}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{p0-6}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5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{p1-0}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{p1-6}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5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{p2-0}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{p2-6}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5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{p3-0}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{p3-6}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华文中宋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晓婷</dc:creator>
  <cp:lastModifiedBy>Administrator</cp:lastModifiedBy>
  <cp:revision>29</cp:revision>
  <dcterms:created xsi:type="dcterms:W3CDTF">2018-12-04T02:32:00Z</dcterms:created>
  <dcterms:modified xsi:type="dcterms:W3CDTF">2018-12-11T02:00:04Z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