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278" r:id="rId9"/>
    <p:sldId id="1279" r:id="rId10"/>
    <p:sldId id="1280" r:id="rId11"/>
    <p:sldId id="1281" r:id="rId12"/>
    <p:sldId id="1297" r:id="rId13"/>
    <p:sldId id="1275" r:id="rId14"/>
    <p:sldId id="773" r:id="rId15"/>
    <p:sldId id="1205" r:id="rId16"/>
    <p:sldId id="1195" r:id="rId17"/>
    <p:sldId id="1313" r:id="rId18"/>
    <p:sldId id="1234" r:id="rId19"/>
    <p:sldId id="1209" r:id="rId20"/>
    <p:sldId id="1226" r:id="rId21"/>
    <p:sldId id="1235" r:id="rId22"/>
    <p:sldId id="1312" r:id="rId23"/>
    <p:sldId id="1267" r:id="rId24"/>
    <p:sldId id="1218" r:id="rId25"/>
    <p:sldId id="1266" r:id="rId26"/>
    <p:sldId id="1104" r:id="rId27"/>
    <p:sldId id="1199" r:id="rId2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231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对象属性的特性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动态添加属性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删除属性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修改属性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访问属性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对象属性的特性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对象及对象属性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对象属性的特性</a:t>
            </a:r>
            <a:endParaRPr lang="en-US" altLang="zh-CN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598487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92740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</a:t>
            </a:r>
            <a:r>
              <a:rPr kumimoji="0" lang="zh-CN" altLang="en-US" dirty="0">
                <a:sym typeface="+mn-ea"/>
              </a:rPr>
              <a:t>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</a:t>
            </a:r>
            <a:r>
              <a:rPr kumimoji="0" lang="zh-CN" altLang="en-US" dirty="0">
                <a:sym typeface="+mn-ea"/>
              </a:rPr>
              <a:t>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属性特性描述符及其应用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demo10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访问器属性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get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、hasOwnProperty、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：将很多值复合在一起（包括原始类型值或其他对象类型的值）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可以直接通过属性名来访问对象的属性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方法也是属性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49821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40106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对象或类型对象</a:t>
            </a:r>
            <a:r>
              <a:rPr lang="zh-CN" altLang="en-US" sz="2000" dirty="0">
                <a:solidFill>
                  <a:schemeClr val="tx1"/>
                </a:solidFill>
              </a:rPr>
              <a:t>（如：数组、函数等）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390650" y="2831465"/>
            <a:ext cx="5065395" cy="37344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2630" y="3150235"/>
            <a:ext cx="41706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，非构造器对象（普通对象）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对象属性的种类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普通属性（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，或称为数据属性）字符串的键到值的映射，包括方法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访问器（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，或称为访问器属性）读写数据属性的方法，可进行过滤运算等操作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通过对象字面量的方式直接创建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</a:rPr>
              <a:t>函数对象的</a:t>
            </a:r>
            <a:r>
              <a:rPr lang="en-US" altLang="zh-CN" sz="2000" dirty="0">
                <a:solidFill>
                  <a:schemeClr val="tx1"/>
                </a:solidFill>
              </a:rPr>
              <a:t>create</a:t>
            </a:r>
            <a:r>
              <a:rPr lang="zh-CN" altLang="en-US" sz="2000" dirty="0">
                <a:solidFill>
                  <a:schemeClr val="tx1"/>
                </a:solidFill>
              </a:rPr>
              <a:t>工场方法创建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通过构造函数的方式创建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演示</Application>
  <PresentationFormat>宽屏</PresentationFormat>
  <Paragraphs>191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3078</cp:revision>
  <cp:lastPrinted>2411-12-30T00:00:00Z</cp:lastPrinted>
  <dcterms:created xsi:type="dcterms:W3CDTF">2003-05-12T10:17:00Z</dcterms:created>
  <dcterms:modified xsi:type="dcterms:W3CDTF">2017-09-06T07:09:29Z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