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3" r:id="rId3"/>
    <p:sldId id="1224" r:id="rId5"/>
    <p:sldId id="1225" r:id="rId6"/>
    <p:sldId id="1241" r:id="rId7"/>
    <p:sldId id="1242" r:id="rId8"/>
    <p:sldId id="1244" r:id="rId9"/>
    <p:sldId id="1245" r:id="rId10"/>
    <p:sldId id="1262" r:id="rId11"/>
    <p:sldId id="1263" r:id="rId12"/>
    <p:sldId id="1246" r:id="rId13"/>
    <p:sldId id="1266" r:id="rId14"/>
    <p:sldId id="1286" r:id="rId15"/>
    <p:sldId id="1287" r:id="rId16"/>
    <p:sldId id="1288" r:id="rId17"/>
    <p:sldId id="1226" r:id="rId18"/>
    <p:sldId id="1267" r:id="rId19"/>
    <p:sldId id="1268" r:id="rId20"/>
    <p:sldId id="1289" r:id="rId21"/>
    <p:sldId id="1291" r:id="rId22"/>
    <p:sldId id="1290" r:id="rId23"/>
    <p:sldId id="1292" r:id="rId24"/>
    <p:sldId id="1293" r:id="rId25"/>
    <p:sldId id="1270" r:id="rId26"/>
    <p:sldId id="773" r:id="rId27"/>
    <p:sldId id="1193" r:id="rId28"/>
    <p:sldId id="1192" r:id="rId29"/>
    <p:sldId id="1210" r:id="rId30"/>
    <p:sldId id="1194" r:id="rId31"/>
    <p:sldId id="1199" r:id="rId32"/>
    <p:sldId id="1211" r:id="rId33"/>
    <p:sldId id="1203" r:id="rId34"/>
    <p:sldId id="1204" r:id="rId35"/>
    <p:sldId id="1207" r:id="rId36"/>
    <p:sldId id="1219" r:id="rId37"/>
    <p:sldId id="1206" r:id="rId38"/>
    <p:sldId id="1104" r:id="rId39"/>
    <p:sldId id="1222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逻辑运算符进阶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70315" y="39604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407535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90390"/>
            <a:ext cx="5673725" cy="183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在比较值时使用的是全等操作符,因此不会发生类型转换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9750" y="152844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39365"/>
            <a:ext cx="6006465" cy="303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4834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0435" y="186182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12570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91287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为什么有些有些表达式要发反写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223010" y="1986915"/>
            <a:ext cx="737044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225" y="3862705"/>
            <a:ext cx="24834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为什么反写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==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两边的操作数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490980"/>
            <a:ext cx="7779385" cy="228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如果类型不同，先转换再比较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，类型相同再进行值比较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4715" y="10610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补充链接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表达式与语句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55751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2100" y="264795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1915" y="425386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0785" y="1159510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14310" y="192341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宽屏</PresentationFormat>
  <Paragraphs>296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Equation.KSEE3</vt:lpstr>
      <vt:lpstr>Equation.KSEE3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3011</cp:revision>
  <cp:lastPrinted>2411-12-30T00:00:00Z</cp:lastPrinted>
  <dcterms:created xsi:type="dcterms:W3CDTF">2003-05-12T10:17:00Z</dcterms:created>
  <dcterms:modified xsi:type="dcterms:W3CDTF">2017-09-06T01:32:30Z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