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298" r:id="rId24"/>
    <p:sldId id="1234" r:id="rId25"/>
    <p:sldId id="1235" r:id="rId26"/>
    <p:sldId id="1236" r:id="rId27"/>
    <p:sldId id="1237" r:id="rId28"/>
    <p:sldId id="1238" r:id="rId29"/>
    <p:sldId id="1239" r:id="rId30"/>
    <p:sldId id="1240" r:id="rId31"/>
    <p:sldId id="1489" r:id="rId32"/>
    <p:sldId id="1241" r:id="rId33"/>
    <p:sldId id="1468" r:id="rId34"/>
    <p:sldId id="1242" r:id="rId35"/>
    <p:sldId id="1246" r:id="rId36"/>
    <p:sldId id="1247" r:id="rId37"/>
    <p:sldId id="1439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引用分配在栈区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注意：定义为基本类型的临时变量分配在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length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3475" y="105092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6965" y="347408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判断题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arguments.length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和函数对象的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属性，哪一个是实参数量，哪一个是形参数量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写出一个函数，该函数的功能是实现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20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之内所有奇数的和（要求使用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二：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6031865"/>
            <a:ext cx="5942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7225" y="6149975"/>
            <a:ext cx="37630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3134</Words>
  <Application>WPS 演示</Application>
  <PresentationFormat>宽屏</PresentationFormat>
  <Paragraphs>260</Paragraphs>
  <Slides>35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2920</cp:revision>
  <cp:lastPrinted>2411-12-30T00:00:00Z</cp:lastPrinted>
  <dcterms:created xsi:type="dcterms:W3CDTF">2003-05-12T10:17:00Z</dcterms:created>
  <dcterms:modified xsi:type="dcterms:W3CDTF">2017-09-06T02:29:40Z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