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8" r:id="rId6"/>
    <p:sldId id="1230" r:id="rId7"/>
    <p:sldId id="1231" r:id="rId8"/>
    <p:sldId id="1232" r:id="rId9"/>
    <p:sldId id="1229" r:id="rId10"/>
    <p:sldId id="1233" r:id="rId11"/>
    <p:sldId id="1234" r:id="rId12"/>
    <p:sldId id="1235" r:id="rId13"/>
    <p:sldId id="1236" r:id="rId14"/>
    <p:sldId id="1240" r:id="rId15"/>
    <p:sldId id="1249" r:id="rId16"/>
    <p:sldId id="1104" r:id="rId17"/>
    <p:sldId id="1243" r:id="rId18"/>
    <p:sldId id="1244" r:id="rId19"/>
    <p:sldId id="1245" r:id="rId20"/>
    <p:sldId id="1246" r:id="rId21"/>
    <p:sldId id="1247" r:id="rId22"/>
    <p:sldId id="1248" r:id="rId23"/>
    <p:sldId id="1239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622925" y="505396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---Error</a:t>
            </a:r>
            <a:r>
              <a:rPr lang="zh-CN" altLang="en-US">
                <a:latin typeface="+mj-ea"/>
                <a:ea typeface="+mj-ea"/>
              </a:rPr>
              <a:t>错误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静态方法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构造器函数对象的方法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Array.isArray(...);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endParaRPr lang="en-US" altLang="zh-CN" sz="17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    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Array.prototype.pop()     Array.prototype.push(elem1?,elem2?,...)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Array.prototype.splice(start,deleteCount?,elem1?,elem2?)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静态方法和添加删除元素的原型方法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127250"/>
            <a:ext cx="9667875" cy="1832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数组原型方法（值的查找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Array.prototype.indexOf(searchValue,startIndex?)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Array.prototype.lastIndexOf(searchElement,startIndex?)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demo6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检测方法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Array.prototype.forEach(callback,thisValue?)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Array.prototype.every(callback,thisValue?)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Array.prototype.some(callback,thisValue?)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转换方法）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Array.prototype.map(callback,thisValue?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Array.prototype.filter(callback,thisValue?)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归约方法）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Array.prototype.reduce(element,initialValue?)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Array.prototype.reduceRight(callback,initialValue?)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数组相关的高阶函数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33010" y="6108700"/>
            <a:ext cx="6242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数组相关的高阶函数 迭代案例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对象及日期格式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静态方法（构造函数对象的方法）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原型方法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Error</a:t>
            </a:r>
            <a:r>
              <a:rPr lang="zh-CN" altLang="en-US">
                <a:latin typeface="+mj-ea"/>
                <a:ea typeface="+mj-ea"/>
                <a:sym typeface="+mn-ea"/>
              </a:rPr>
              <a:t>错误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https://developer.mozilla.org/zh-CN/docs/Web/JavaScript/Reference/Global_Objects/Array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参考链接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2681605"/>
            <a:ext cx="888047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35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586230"/>
            <a:ext cx="9091930" cy="443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次方以内的非负整数作为属性名时，数组会自动维护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属性，作为数组的元素，而不是数组对象的属性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多维数组（矩形数组、交错数组）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包含数组的数组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多维数组（矩形、交错）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161540"/>
            <a:ext cx="9095105" cy="372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1986</Words>
  <Application>WPS 演示</Application>
  <PresentationFormat>宽屏</PresentationFormat>
  <Paragraphs>125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Thank You！</vt:lpstr>
      <vt:lpstr>JavaScript进阶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2983</cp:revision>
  <cp:lastPrinted>2411-12-30T00:00:00Z</cp:lastPrinted>
  <dcterms:created xsi:type="dcterms:W3CDTF">2003-05-12T10:17:00Z</dcterms:created>
  <dcterms:modified xsi:type="dcterms:W3CDTF">2017-10-17T09:19:30Z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