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391" r:id="rId3"/>
    <p:sldId id="1392" r:id="rId4"/>
    <p:sldId id="1393" r:id="rId5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28" r:id="rId15"/>
    <p:sldId id="1402" r:id="rId16"/>
    <p:sldId id="1431" r:id="rId17"/>
    <p:sldId id="1432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执行函数、进行运算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465705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总结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485" y="2414588"/>
            <a:ext cx="5530215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总结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366"/>
            <a:ext cx="5506085" cy="3951605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演示</Application>
  <PresentationFormat>自定义</PresentationFormat>
  <Paragraphs>122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3031</cp:revision>
  <cp:lastPrinted>2411-12-30T00:00:00Z</cp:lastPrinted>
  <dcterms:created xsi:type="dcterms:W3CDTF">2003-05-12T10:17:00Z</dcterms:created>
  <dcterms:modified xsi:type="dcterms:W3CDTF">2018-04-09T01:54:54Z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