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26" r:id="rId3"/>
    <p:sldId id="1227" r:id="rId4"/>
    <p:sldId id="1231" r:id="rId6"/>
    <p:sldId id="1237" r:id="rId7"/>
    <p:sldId id="1238" r:id="rId8"/>
    <p:sldId id="1243" r:id="rId9"/>
    <p:sldId id="1244" r:id="rId10"/>
    <p:sldId id="1239" r:id="rId11"/>
    <p:sldId id="1240" r:id="rId12"/>
    <p:sldId id="1229" r:id="rId13"/>
    <p:sldId id="1228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JSON(JavaScript Object Notation, JS 对象标记) 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JSON是一种轻量级的</a:t>
            </a:r>
            <a:r>
              <a:rPr sz="2000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（其他数据格式，如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等，也可作为数据的载体）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使用完全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独立于编程语言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文本格式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存储和传输数据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简洁和清晰的层次结构使得 JSON 成为理想的数据交换格式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易于读写和解析，并可有效地提升网络传输效率（轻量）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对象的关系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中一切都是对象（如何理解这句话），任何支持的类型都可以通过对象来表示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 是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JS 对象的字符串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形式的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表示法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，使用文本表示 JS 对象的信息，本质是一个字符串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Demo02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5220335"/>
            <a:ext cx="10733405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.stringify(value[, replacer [, space]])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JSON.parse(text[, reviver])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对象方法（基本用法）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value[, replacer [, space]]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对象方法（进阶）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 descr="OQH344ZHSNT0F$@1EJG[0R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680845"/>
            <a:ext cx="8075295" cy="406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text[, reviver]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对象方法（进阶）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案例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前后端之间的数据传输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704975"/>
            <a:ext cx="828167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05" y="1561465"/>
            <a:ext cx="9669145" cy="4904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0380" y="6323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实例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自定义</PresentationFormat>
  <Paragraphs>69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2973</cp:revision>
  <cp:lastPrinted>2411-12-30T00:00:00Z</cp:lastPrinted>
  <dcterms:created xsi:type="dcterms:W3CDTF">2003-05-12T10:17:00Z</dcterms:created>
  <dcterms:modified xsi:type="dcterms:W3CDTF">2018-05-16T06:26:12Z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