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1225" r:id="rId3"/>
    <p:sldId id="1226" r:id="rId4"/>
    <p:sldId id="1244" r:id="rId6"/>
    <p:sldId id="1362" r:id="rId7"/>
    <p:sldId id="1241" r:id="rId8"/>
    <p:sldId id="1242" r:id="rId9"/>
    <p:sldId id="1243" r:id="rId10"/>
    <p:sldId id="1227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异常处理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1104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中异常处理的作用（处理程序运行时出现的意异常）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异常处理语法（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try catch finally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392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</a:t>
            </a:r>
            <a:r>
              <a:rPr lang="zh-CN" altLang="en-US" sz="2000">
                <a:solidFill>
                  <a:srgbClr val="FF0000"/>
                </a:solidFill>
              </a:rPr>
              <a:t>异常处理语法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426970"/>
            <a:ext cx="4948555" cy="356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9895" y="4657725"/>
            <a:ext cx="456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无论是否捕获到异常，</a:t>
            </a:r>
            <a:r>
              <a:rPr lang="en-US" altLang="zh-CN" sz="2000">
                <a:solidFill>
                  <a:srgbClr val="FF0000"/>
                </a:solidFill>
              </a:rPr>
              <a:t>finally</a:t>
            </a:r>
            <a:r>
              <a:rPr lang="zh-CN" altLang="en-US" sz="2000">
                <a:solidFill>
                  <a:srgbClr val="FF0000"/>
                </a:solidFill>
              </a:rPr>
              <a:t>都会执行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中异常处理的案例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0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LS</a:t>
            </a:r>
            <a:r>
              <a:rPr lang="zh-CN" altLang="en-US" sz="2000">
                <a:solidFill>
                  <a:srgbClr val="FF0000"/>
                </a:solidFill>
              </a:rPr>
              <a:t>中的</a:t>
            </a:r>
            <a:r>
              <a:rPr lang="en-US" altLang="zh-CN" sz="2000">
                <a:solidFill>
                  <a:srgbClr val="FF0000"/>
                </a:solidFill>
              </a:rPr>
              <a:t>Demo12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index.html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557020"/>
            <a:ext cx="959294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92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中的错误概述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 JavaScript 引擎执行 JavaScript 代码时，会发生各种错误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可能是语法错误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、或是由于浏览器差异产生的错误、或是来自服务器或用户导致的错误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有些错误是可以控制和避免的，有些是不可控的（比如来自用户输入等第三方的操作）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中对错误的处理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优化代码避免可控错误，对不可控错误需要使用异常处理来进行处理，避免程序直接崩溃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当运行时错误产生时，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会抛出一个错误对象，可以对此对象进行捕获和处理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也可以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通过Error的构造器new一个错误对象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，当检测到异常时或不满足逻辑时，手动抛出错误对象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所有错误对象的基础原型是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，默认的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“Error”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message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“”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中的错误以及</a:t>
            </a:r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Demo13 JS</a:t>
            </a:r>
            <a:r>
              <a:rPr lang="zh-CN" altLang="en-US" sz="2000">
                <a:solidFill>
                  <a:srgbClr val="FF0000"/>
                </a:solidFill>
              </a:rPr>
              <a:t>中的错误及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对象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的子类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有关的错误、其他错误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Demo14 </a:t>
            </a:r>
            <a:r>
              <a:rPr lang="zh-CN" altLang="en-US" sz="2000">
                <a:solidFill>
                  <a:srgbClr val="FF0000"/>
                </a:solidFill>
              </a:rPr>
              <a:t>其他类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602865"/>
            <a:ext cx="7894955" cy="322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602865"/>
            <a:ext cx="6508750" cy="322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602865"/>
            <a:ext cx="8776970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自定义</PresentationFormat>
  <Paragraphs>51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3093</cp:revision>
  <cp:lastPrinted>2411-12-30T00:00:00Z</cp:lastPrinted>
  <dcterms:created xsi:type="dcterms:W3CDTF">2003-05-12T10:17:00Z</dcterms:created>
  <dcterms:modified xsi:type="dcterms:W3CDTF">2018-05-10T07:40:34Z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