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6" r:id="rId3"/>
    <p:sldId id="1227" r:id="rId4"/>
    <p:sldId id="1231" r:id="rId6"/>
    <p:sldId id="1237" r:id="rId7"/>
    <p:sldId id="1238" r:id="rId8"/>
    <p:sldId id="1239" r:id="rId9"/>
    <p:sldId id="1240" r:id="rId10"/>
    <p:sldId id="1229" r:id="rId11"/>
    <p:sldId id="1228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等，都是来作为数据的载体）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基于 ECMAScrip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的一个子集，使用完全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156146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自定义</PresentationFormat>
  <Paragraphs>55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2960</cp:revision>
  <cp:lastPrinted>2411-12-30T00:00:00Z</cp:lastPrinted>
  <dcterms:created xsi:type="dcterms:W3CDTF">2003-05-12T10:17:00Z</dcterms:created>
  <dcterms:modified xsi:type="dcterms:W3CDTF">2018-05-10T04:30:25Z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