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9" r:id="rId3"/>
    <p:sldId id="1194" r:id="rId5"/>
    <p:sldId id="1195" r:id="rId6"/>
    <p:sldId id="1196" r:id="rId7"/>
    <p:sldId id="1197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206" r:id="rId19"/>
    <p:sldId id="1339" r:id="rId20"/>
    <p:sldId id="1391" r:id="rId21"/>
    <p:sldId id="1392" r:id="rId22"/>
    <p:sldId id="1393" r:id="rId23"/>
    <p:sldId id="1394" r:id="rId24"/>
    <p:sldId id="1395" r:id="rId25"/>
    <p:sldId id="1396" r:id="rId26"/>
    <p:sldId id="1397" r:id="rId27"/>
    <p:sldId id="1398" r:id="rId28"/>
    <p:sldId id="1399" r:id="rId29"/>
    <p:sldId id="1400" r:id="rId30"/>
    <p:sldId id="1401" r:id="rId31"/>
    <p:sldId id="1428" r:id="rId32"/>
    <p:sldId id="1402" r:id="rId33"/>
    <p:sldId id="1404" r:id="rId34"/>
    <p:sldId id="1208" r:id="rId35"/>
    <p:sldId id="1227" r:id="rId36"/>
    <p:sldId id="1228" r:id="rId37"/>
    <p:sldId id="1229" r:id="rId38"/>
    <p:sldId id="1454" r:id="rId39"/>
    <p:sldId id="1476" r:id="rId40"/>
    <p:sldId id="1455" r:id="rId41"/>
    <p:sldId id="1457" r:id="rId42"/>
    <p:sldId id="1230" r:id="rId43"/>
    <p:sldId id="1232" r:id="rId44"/>
    <p:sldId id="1478" r:id="rId45"/>
    <p:sldId id="1456" r:id="rId46"/>
    <p:sldId id="1233" r:id="rId4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95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34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50215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中的</a:t>
            </a:r>
            <a:r>
              <a:rPr lang="en-US" altLang="zh-CN">
                <a:latin typeface="+mj-ea"/>
                <a:ea typeface="+mj-ea"/>
                <a:sym typeface="+mn-ea"/>
              </a:rPr>
              <a:t>IIFE</a:t>
            </a:r>
            <a:r>
              <a:rPr lang="zh-CN" altLang="en-US">
                <a:latin typeface="+mj-ea"/>
                <a:ea typeface="+mj-ea"/>
                <a:sym typeface="+mn-ea"/>
              </a:rPr>
              <a:t>模式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闭包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396113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作用域及执行上下文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>
                <a:sym typeface="+mn-ea"/>
              </a:rPr>
              <a:t>Have a </a:t>
            </a:r>
            <a:r>
              <a:rPr kumimoji="0" lang="en-US" altLang="zh-CN" sz="5400" dirty="0">
                <a:solidFill>
                  <a:srgbClr val="FF0000"/>
                </a:solidFill>
                <a:sym typeface="+mn-ea"/>
              </a:rPr>
              <a:t>Break</a:t>
            </a:r>
            <a:r>
              <a:rPr kumimoji="0" lang="zh-CN" altLang="en-US" sz="5400" dirty="0">
                <a:sym typeface="+mn-ea"/>
              </a:rPr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先执行函数，再进行运算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253746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sz="32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382520"/>
            <a:ext cx="475170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相关词法上下文中的自由变量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更详细描述：参见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 16.10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章节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理解闭包的概念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2391410"/>
            <a:ext cx="441007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104265"/>
            <a:ext cx="7920990" cy="4733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9070" y="4590415"/>
            <a:ext cx="3284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31355" y="4805680"/>
            <a:ext cx="3284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使得函数中的变量都被保存在内存中不被释放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657600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5310" y="6127750"/>
            <a:ext cx="37433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1008380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0" y="5034280"/>
            <a:ext cx="65925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节点案例，升级版参见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index16.html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4287</Words>
  <Application>WPS 演示</Application>
  <PresentationFormat>宽屏</PresentationFormat>
  <Paragraphs>371</Paragraphs>
  <Slides>44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2998</cp:revision>
  <cp:lastPrinted>2411-12-30T00:00:00Z</cp:lastPrinted>
  <dcterms:created xsi:type="dcterms:W3CDTF">2003-05-12T10:17:00Z</dcterms:created>
  <dcterms:modified xsi:type="dcterms:W3CDTF">2017-09-26T07:02:22Z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