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94" r:id="rId3"/>
    <p:sldId id="1195" r:id="rId4"/>
    <p:sldId id="1196" r:id="rId5"/>
    <p:sldId id="1197" r:id="rId7"/>
    <p:sldId id="1485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498" r:id="rId19"/>
    <p:sldId id="1339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6"/>
        <p:guide pos="214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学校、教室、宿舍、食堂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QQ图片20180402085205.pngQQ图片201804020852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56580" y="1533525"/>
            <a:ext cx="6238240" cy="454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6715" y="6308090"/>
            <a:ext cx="48355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5205" y="6221095"/>
            <a:ext cx="41922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context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WPS 演示</Application>
  <PresentationFormat>自定义</PresentationFormat>
  <Paragraphs>142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3028</cp:revision>
  <cp:lastPrinted>2411-12-30T00:00:00Z</cp:lastPrinted>
  <dcterms:created xsi:type="dcterms:W3CDTF">2003-05-12T10:17:00Z</dcterms:created>
  <dcterms:modified xsi:type="dcterms:W3CDTF">2018-04-02T01:14:17Z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