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64" r:id="rId3"/>
    <p:sldId id="1265" r:id="rId4"/>
    <p:sldId id="1326" r:id="rId5"/>
    <p:sldId id="1327" r:id="rId7"/>
    <p:sldId id="1328" r:id="rId8"/>
    <p:sldId id="1329" r:id="rId9"/>
    <p:sldId id="1330" r:id="rId10"/>
    <p:sldId id="1331" r:id="rId11"/>
    <p:sldId id="1332" r:id="rId12"/>
    <p:sldId id="1354" r:id="rId13"/>
    <p:sldId id="1356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属性方法）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自定义</PresentationFormat>
  <Paragraphs>100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3147</cp:revision>
  <cp:lastPrinted>2411-12-30T00:00:00Z</cp:lastPrinted>
  <dcterms:created xsi:type="dcterms:W3CDTF">2003-05-12T10:17:00Z</dcterms:created>
  <dcterms:modified xsi:type="dcterms:W3CDTF">2018-06-06T01:00:01Z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