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  <p:sldId id="1117" r:id="rId22"/>
    <p:sldId id="1118" r:id="rId23"/>
    <p:sldId id="1120" r:id="rId24"/>
    <p:sldId id="1121" r:id="rId25"/>
    <p:sldId id="1123" r:id="rId26"/>
    <p:sldId id="1122" r:id="rId27"/>
    <p:sldId id="1124" r:id="rId28"/>
    <p:sldId id="1132" r:id="rId29"/>
    <p:sldId id="1133" r:id="rId30"/>
    <p:sldId id="1134" r:id="rId31"/>
    <p:sldId id="1125" r:id="rId32"/>
    <p:sldId id="1128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6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483870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7520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11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12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Boolean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Number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760" y="550799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Number</a:t>
            </a:r>
            <a:endParaRPr lang="en-US" altLang="zh-CN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Number.MIN_VALUE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Number.NEGATIVE_INFINITY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Number.POSITIVE_INFINITY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514840" y="279527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93760" y="5579745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11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 "B" &gt; "A"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sz="2000" dirty="0">
                <a:solidFill>
                  <a:schemeClr val="tx1"/>
                </a:solidFill>
                <a:sym typeface="+mn-ea"/>
              </a:rPr>
              <a:t>"B" &gt; "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</a:t>
            </a:r>
            <a:r>
              <a:rPr sz="2000" dirty="0">
                <a:solidFill>
                  <a:schemeClr val="tx1"/>
                </a:solidFill>
                <a:sym typeface="+mn-ea"/>
              </a:rPr>
              <a:t>"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 </a:t>
            </a:r>
            <a:r>
              <a:rPr sz="2000" dirty="0">
                <a:solidFill>
                  <a:schemeClr val="tx1"/>
                </a:solidFill>
                <a:sym typeface="+mn-ea"/>
              </a:rPr>
              <a:t>"B".localeCompare("A");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考虑本地化的字符排序，返回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30465" y="512445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0" y="526923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marL="167005" indent="-167005" algn="ctr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</a:pPr>
            <a:r>
              <a:rPr kumimoji="0" lang="en-US" altLang="zh-CN" sz="5400" dirty="0" smtClean="0">
                <a:solidFill>
                  <a:srgbClr val="C00000"/>
                </a:solidFill>
                <a:cs typeface="+mn-cs"/>
              </a:rPr>
              <a:t>Thank You！</a:t>
            </a:r>
            <a:endParaRPr kumimoji="0" lang="en-US" altLang="zh-CN" sz="5400" dirty="0" smtClean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复习本章课件及练习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 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在线学习网站中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基础任务的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50%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赋值、赋地址、深拷贝与浅拷贝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值传递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引用传递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4238</Words>
  <Application>WPS 演示</Application>
  <PresentationFormat>宽屏</PresentationFormat>
  <Paragraphs>298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2942</cp:revision>
  <cp:lastPrinted>2411-12-30T00:00:00Z</cp:lastPrinted>
  <dcterms:created xsi:type="dcterms:W3CDTF">2003-05-12T10:17:00Z</dcterms:created>
  <dcterms:modified xsi:type="dcterms:W3CDTF">2017-09-13T06:25:22Z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