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6" r:id="rId3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  <p:sldId id="1440" r:id="rId14"/>
    <p:sldId id="1187" r:id="rId15"/>
    <p:sldId id="1466" r:id="rId16"/>
    <p:sldId id="1188" r:id="rId17"/>
    <p:sldId id="1190" r:id="rId18"/>
    <p:sldId id="1296" r:id="rId19"/>
    <p:sldId id="1297" r:id="rId20"/>
    <p:sldId id="1301" r:id="rId21"/>
    <p:sldId id="1303" r:id="rId22"/>
    <p:sldId id="1302" r:id="rId23"/>
    <p:sldId id="1496" r:id="rId24"/>
    <p:sldId id="1497" r:id="rId25"/>
    <p:sldId id="1298" r:id="rId26"/>
    <p:sldId id="1234" r:id="rId27"/>
    <p:sldId id="1235" r:id="rId28"/>
    <p:sldId id="1236" r:id="rId29"/>
    <p:sldId id="1237" r:id="rId30"/>
    <p:sldId id="1238" r:id="rId31"/>
    <p:sldId id="1239" r:id="rId32"/>
    <p:sldId id="1240" r:id="rId33"/>
    <p:sldId id="1489" r:id="rId34"/>
    <p:sldId id="1241" r:id="rId35"/>
    <p:sldId id="1468" r:id="rId36"/>
    <p:sldId id="1242" r:id="rId37"/>
    <p:sldId id="1246" r:id="rId38"/>
    <p:sldId id="1247" r:id="rId39"/>
    <p:sldId id="1439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latin typeface="+mj-ea"/>
                <a:ea typeface="+mj-ea"/>
                <a:sym typeface="+mn-ea"/>
              </a:rPr>
              <a:t>函数及函数参数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预解析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函数对象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3345" y="6102985"/>
            <a:ext cx="5901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高阶函数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高阶函数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length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（隐藏的局部变量）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的属性，常用于递归调用）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32450" y="2748915"/>
            <a:ext cx="5687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函数对象属性综述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2450" y="517207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函数对象方法综述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高阶函数是指至少满足下列条件之一的函数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 函数作为参数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被传递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（最常见的形式：回调函数）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函数作为返回值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输出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（与闭包有紧密联系）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高阶函数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47690" y="6246495"/>
            <a:ext cx="5895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高阶函数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719070"/>
            <a:ext cx="3471545" cy="2891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45" y="2719070"/>
            <a:ext cx="657860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复习本章节课件及练习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5816600"/>
            <a:ext cx="5942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Node.js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读取文件和配置函数对象实例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3311</Words>
  <Application>WPS 演示</Application>
  <PresentationFormat>宽屏</PresentationFormat>
  <Paragraphs>276</Paragraphs>
  <Slides>37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2947</cp:revision>
  <cp:lastPrinted>2411-12-30T00:00:00Z</cp:lastPrinted>
  <dcterms:created xsi:type="dcterms:W3CDTF">2003-05-12T10:17:00Z</dcterms:created>
  <dcterms:modified xsi:type="dcterms:W3CDTF">2017-09-20T08:17:28Z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