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485" r:id="rId9"/>
    <p:sldId id="1198" r:id="rId10"/>
    <p:sldId id="1199" r:id="rId11"/>
    <p:sldId id="1200" r:id="rId12"/>
    <p:sldId id="1201" r:id="rId13"/>
    <p:sldId id="1293" r:id="rId14"/>
    <p:sldId id="1202" r:id="rId15"/>
    <p:sldId id="1203" r:id="rId16"/>
    <p:sldId id="1363" r:id="rId17"/>
    <p:sldId id="1204" r:id="rId18"/>
    <p:sldId id="1205" r:id="rId19"/>
    <p:sldId id="1206" r:id="rId20"/>
    <p:sldId id="1339" r:id="rId21"/>
    <p:sldId id="1391" r:id="rId22"/>
    <p:sldId id="1392" r:id="rId23"/>
    <p:sldId id="1393" r:id="rId24"/>
    <p:sldId id="1394" r:id="rId25"/>
    <p:sldId id="1395" r:id="rId26"/>
    <p:sldId id="1396" r:id="rId27"/>
    <p:sldId id="1397" r:id="rId28"/>
    <p:sldId id="1398" r:id="rId29"/>
    <p:sldId id="1399" r:id="rId30"/>
    <p:sldId id="1400" r:id="rId31"/>
    <p:sldId id="1401" r:id="rId32"/>
    <p:sldId id="1428" r:id="rId33"/>
    <p:sldId id="1402" r:id="rId34"/>
    <p:sldId id="1404" r:id="rId35"/>
    <p:sldId id="1208" r:id="rId36"/>
    <p:sldId id="1227" r:id="rId37"/>
    <p:sldId id="1228" r:id="rId38"/>
    <p:sldId id="1229" r:id="rId39"/>
    <p:sldId id="1454" r:id="rId40"/>
    <p:sldId id="1476" r:id="rId41"/>
    <p:sldId id="1455" r:id="rId42"/>
    <p:sldId id="1457" r:id="rId43"/>
    <p:sldId id="1230" r:id="rId44"/>
    <p:sldId id="1232" r:id="rId45"/>
    <p:sldId id="1478" r:id="rId46"/>
    <p:sldId id="1456" r:id="rId47"/>
    <p:sldId id="1233" r:id="rId48"/>
    <p:sldId id="1484" r:id="rId4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537460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更详细描述：参见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 16.10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章节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理解闭包的概念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2348230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中级</a:t>
            </a: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 smtClean="0">
                <a:solidFill>
                  <a:schemeClr val="accent3"/>
                </a:solidFill>
              </a:rPr>
              <a:t>补充部分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4662</Words>
  <Application>WPS 演示</Application>
  <PresentationFormat>宽屏</PresentationFormat>
  <Paragraphs>395</Paragraphs>
  <Slides>46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3017</cp:revision>
  <cp:lastPrinted>2411-12-30T00:00:00Z</cp:lastPrinted>
  <dcterms:created xsi:type="dcterms:W3CDTF">2003-05-12T10:17:00Z</dcterms:created>
  <dcterms:modified xsi:type="dcterms:W3CDTF">2017-09-28T09:19:09Z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