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3" r:id="rId3"/>
    <p:sldId id="773" r:id="rId4"/>
    <p:sldId id="1213" r:id="rId5"/>
    <p:sldId id="1199" r:id="rId7"/>
    <p:sldId id="1214" r:id="rId8"/>
    <p:sldId id="1207" r:id="rId9"/>
    <p:sldId id="1234" r:id="rId10"/>
    <p:sldId id="1217" r:id="rId11"/>
    <p:sldId id="1218" r:id="rId12"/>
    <p:sldId id="1249" r:id="rId13"/>
    <p:sldId id="1235" r:id="rId14"/>
    <p:sldId id="1219" r:id="rId15"/>
    <p:sldId id="1220" r:id="rId16"/>
    <p:sldId id="1250" r:id="rId17"/>
    <p:sldId id="1104" r:id="rId18"/>
    <p:sldId id="1230" r:id="rId19"/>
    <p:sldId id="1232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34865" y="4358640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3712845"/>
            <a:ext cx="53155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17206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圆括号问题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138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2944</cp:revision>
  <cp:lastPrinted>2411-12-30T00:00:00Z</cp:lastPrinted>
  <dcterms:created xsi:type="dcterms:W3CDTF">2003-05-12T10:17:00Z</dcterms:created>
  <dcterms:modified xsi:type="dcterms:W3CDTF">2017-09-06T14:21:06Z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