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192" r:id="rId21"/>
    <p:sldId id="1203" r:id="rId22"/>
    <p:sldId id="1197" r:id="rId23"/>
    <p:sldId id="1198" r:id="rId24"/>
    <p:sldId id="1191" r:id="rId25"/>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3018</Words>
  <Application>WPS 演示</Application>
  <PresentationFormat>宽屏</PresentationFormat>
  <Paragraphs>228</Paragraphs>
  <Slides>22</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2953</cp:revision>
  <cp:lastPrinted>2411-12-30T00:00:00Z</cp:lastPrinted>
  <dcterms:created xsi:type="dcterms:W3CDTF">2003-05-12T10:17:00Z</dcterms:created>
  <dcterms:modified xsi:type="dcterms:W3CDTF">2017-09-14T07:20:16Z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