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24" r:id="rId3"/>
    <p:sldId id="1225" r:id="rId4"/>
    <p:sldId id="1241" r:id="rId5"/>
    <p:sldId id="1242" r:id="rId7"/>
    <p:sldId id="1244" r:id="rId8"/>
    <p:sldId id="1245" r:id="rId9"/>
    <p:sldId id="1262" r:id="rId10"/>
    <p:sldId id="1263" r:id="rId11"/>
    <p:sldId id="1246" r:id="rId12"/>
    <p:sldId id="1266" r:id="rId13"/>
    <p:sldId id="1286" r:id="rId14"/>
    <p:sldId id="1287" r:id="rId15"/>
    <p:sldId id="1312" r:id="rId16"/>
    <p:sldId id="1226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28688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4895" y="6109335"/>
            <a:ext cx="7051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与数据类型案例 回顾数据类型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4167505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147320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）与语句（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statement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710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rgbClr val="FF0000"/>
                </a:solidFill>
              </a:rPr>
              <a:t>中没有块作用域</a:t>
            </a:r>
            <a:r>
              <a:rPr lang="zh-CN" altLang="en-US" sz="3200" dirty="0">
                <a:solidFill>
                  <a:schemeClr val="tx1"/>
                </a:solidFill>
              </a:rPr>
              <a:t>，所以带来了很多问题）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576195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使用严格模式的不同方式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lstStyle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WPS 演示</Application>
  <PresentationFormat>自定义</PresentationFormat>
  <Paragraphs>127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3070</cp:revision>
  <cp:lastPrinted>2411-12-30T00:00:00Z</cp:lastPrinted>
  <dcterms:created xsi:type="dcterms:W3CDTF">2003-05-12T10:17:00Z</dcterms:created>
  <dcterms:modified xsi:type="dcterms:W3CDTF">2018-03-08T07:40:18Z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