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262" r:id="rId4"/>
    <p:sldId id="1263" r:id="rId5"/>
    <p:sldId id="1264" r:id="rId7"/>
    <p:sldId id="1225" r:id="rId8"/>
    <p:sldId id="1226" r:id="rId9"/>
    <p:sldId id="1244" r:id="rId10"/>
    <p:sldId id="1240" r:id="rId11"/>
    <p:sldId id="1241" r:id="rId12"/>
    <p:sldId id="1242" r:id="rId13"/>
    <p:sldId id="1243" r:id="rId14"/>
    <p:sldId id="1227" r:id="rId15"/>
    <p:sldId id="1213" r:id="rId16"/>
    <p:sldId id="1199" r:id="rId17"/>
    <p:sldId id="1214" r:id="rId18"/>
    <p:sldId id="1207" r:id="rId19"/>
    <p:sldId id="1215" r:id="rId20"/>
    <p:sldId id="1217" r:id="rId21"/>
    <p:sldId id="1218" r:id="rId22"/>
    <p:sldId id="1216" r:id="rId23"/>
    <p:sldId id="1219" r:id="rId24"/>
    <p:sldId id="1220" r:id="rId25"/>
    <p:sldId id="1221" r:id="rId26"/>
    <p:sldId id="1104" r:id="rId2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4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7"/>
        <p:guide pos="215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5116" y="4700905"/>
            <a:ext cx="52863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/>
          </a:p>
          <a:p>
            <a:endParaRPr lang="en-US" altLang="zh-CN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通用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通过Error的构造器创建一个错误对象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当运行时错误产生时，Error的实例对象会被抛出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基于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的原型继承（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Error.prototype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Error.prototype.name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Error.prototype.message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其他类型的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ReferenceError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引用错误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RangeError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范围错误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TypeError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URIError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资源定位错误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SyntaxError eval(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解析代码时语法错误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EvalError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eval(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有关的错误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起源：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（网景公司），用于增强</a:t>
            </a:r>
            <a:r>
              <a:rPr kumimoji="0" lang="en-US" altLang="zh-CN" sz="1800" dirty="0">
                <a:solidFill>
                  <a:schemeClr val="tx1"/>
                </a:solidFill>
              </a:rPr>
              <a:t>Web</a:t>
            </a:r>
            <a:r>
              <a:rPr kumimoji="0" lang="zh-CN" altLang="en-US" sz="1800" dirty="0">
                <a:solidFill>
                  <a:schemeClr val="tx1"/>
                </a:solidFill>
              </a:rPr>
              <a:t>动态特性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的未来（</a:t>
            </a:r>
            <a:r>
              <a:rPr kumimoji="0" lang="en-US" altLang="zh-CN" dirty="0">
                <a:solidFill>
                  <a:srgbClr val="FF0000"/>
                </a:solidFill>
              </a:rPr>
              <a:t>ES6</a:t>
            </a:r>
            <a:r>
              <a:rPr kumimoji="0" lang="zh-CN" altLang="en-US" dirty="0">
                <a:solidFill>
                  <a:srgbClr val="FF0000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-ES6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2015</a:t>
            </a:r>
            <a:r>
              <a:rPr kumimoji="0" lang="zh-CN" altLang="en-US" sz="2000" dirty="0">
                <a:solidFill>
                  <a:schemeClr val="tx1"/>
                </a:solidFill>
              </a:rPr>
              <a:t>）、</a:t>
            </a:r>
            <a:r>
              <a:rPr kumimoji="0" lang="en-US" altLang="zh-CN" sz="2000" dirty="0">
                <a:solidFill>
                  <a:schemeClr val="tx1"/>
                </a:solidFill>
              </a:rPr>
              <a:t>ES7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2016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endParaRPr kumimoji="0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/>
              <a:t>知识</a:t>
            </a:r>
            <a:r>
              <a:rPr lang="zh-CN" altLang="en-US" dirty="0"/>
              <a:t>背景（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，</a:t>
            </a:r>
            <a:r>
              <a:rPr lang="en-US" altLang="zh-CN" dirty="0"/>
              <a:t>JS</a:t>
            </a:r>
            <a:r>
              <a:rPr lang="zh-CN" altLang="en-US" dirty="0"/>
              <a:t>的的不同版本）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 </a:t>
            </a:r>
            <a:r>
              <a:rPr lang="zh-CN" altLang="en-US" sz="2800" b="1">
                <a:solidFill>
                  <a:srgbClr val="FF0000"/>
                </a:solidFill>
              </a:rPr>
              <a:t>变量作用域（缺陷）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let</a:t>
            </a:r>
            <a:r>
              <a:rPr lang="zh-CN" altLang="en-US" sz="2800" b="1"/>
              <a:t>变量特性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有全局和函数作用域、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无块作用域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变量生命周期解决方案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变量作用域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3120" y="1682750"/>
            <a:ext cx="4116070" cy="1480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4899"/>
          <a:stretch>
            <a:fillRect/>
          </a:stretch>
        </p:blipFill>
        <p:spPr>
          <a:xfrm>
            <a:off x="1134745" y="3836670"/>
            <a:ext cx="6594475" cy="2294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0" y="1602740"/>
            <a:ext cx="4507865" cy="1430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）没有块作用域，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变量共享缺陷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及解决办法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lang="en-US" altLang="zh-CN" dirty="0"/>
              <a:t>ES5</a:t>
            </a:r>
            <a:r>
              <a:rPr lang="zh-CN" altLang="en-US" dirty="0"/>
              <a:t>变量作用域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65420" y="5994400"/>
            <a:ext cx="568134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通过</a:t>
            </a:r>
            <a:r>
              <a:rPr lang="en-US" altLang="zh-CN" sz="2000">
                <a:solidFill>
                  <a:srgbClr val="FF0000"/>
                </a:solidFill>
              </a:rPr>
              <a:t>IIFE</a:t>
            </a:r>
            <a:r>
              <a:rPr lang="zh-CN" altLang="en-US" sz="2000">
                <a:solidFill>
                  <a:srgbClr val="FF0000"/>
                </a:solidFill>
              </a:rPr>
              <a:t>解决</a:t>
            </a:r>
            <a:r>
              <a:rPr lang="en-US" altLang="zh-CN" sz="2000">
                <a:solidFill>
                  <a:srgbClr val="FF0000"/>
                </a:solidFill>
              </a:rPr>
              <a:t>ES5</a:t>
            </a:r>
            <a:r>
              <a:rPr lang="zh-CN" altLang="en-US" sz="2000">
                <a:solidFill>
                  <a:srgbClr val="FF0000"/>
                </a:solidFill>
              </a:rPr>
              <a:t>中由于无块作用所带来的问题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980" y="1703070"/>
            <a:ext cx="5894070" cy="3439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60" y="1703070"/>
            <a:ext cx="5632450" cy="4290695"/>
          </a:xfrm>
          <a:prstGeom prst="rect">
            <a:avLst/>
          </a:prstGeom>
        </p:spPr>
      </p:pic>
      <p:pic>
        <p:nvPicPr>
          <p:cNvPr id="10" name="图片 9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7960" y="1745615"/>
            <a:ext cx="6757670" cy="4247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 </a:t>
            </a:r>
            <a:r>
              <a:rPr lang="zh-CN" altLang="en-US" sz="2800" b="1">
                <a:solidFill>
                  <a:schemeClr val="tx1"/>
                </a:solidFill>
              </a:rPr>
              <a:t>变量作用域（缺陷）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let</a:t>
            </a:r>
            <a:r>
              <a:rPr lang="zh-CN" altLang="en-US" sz="2800" b="1"/>
              <a:t>变量特性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，用法类似于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var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其与var的不同在于，用let声明的变量只在 { } 内有效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变量作用域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7797"/>
          <a:stretch>
            <a:fillRect/>
          </a:stretch>
        </p:blipFill>
        <p:spPr>
          <a:xfrm>
            <a:off x="1269365" y="2291715"/>
            <a:ext cx="6925310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65" y="3959860"/>
            <a:ext cx="6925945" cy="1878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变量作用域</a:t>
            </a:r>
            <a:endParaRPr lang="zh-CN" altLang="en-US" dirty="0"/>
          </a:p>
        </p:txBody>
      </p:sp>
      <p:pic>
        <p:nvPicPr>
          <p:cNvPr id="10" name="图片 9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29690" y="1745615"/>
            <a:ext cx="6089650" cy="3827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90" y="1745615"/>
            <a:ext cx="6739890" cy="3827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 </a:t>
            </a:r>
            <a:r>
              <a:rPr lang="zh-CN" altLang="en-US" sz="2800" b="1">
                <a:solidFill>
                  <a:schemeClr val="tx1"/>
                </a:solidFill>
              </a:rPr>
              <a:t>变量作用域（缺陷）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let</a:t>
            </a:r>
            <a:r>
              <a:rPr lang="zh-CN" altLang="en-US" sz="2800" b="1">
                <a:solidFill>
                  <a:schemeClr val="accent3"/>
                </a:solidFill>
              </a:rPr>
              <a:t>变量特性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前不能使用该变量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变量特性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则不可以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 let</a:t>
            </a:r>
            <a:r>
              <a:rPr kumimoji="0" lang="zh-CN" altLang="en-US" dirty="0"/>
              <a:t>变量特性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 </a:t>
            </a:r>
            <a:r>
              <a:rPr lang="zh-CN" altLang="en-US" sz="2800" b="1">
                <a:solidFill>
                  <a:schemeClr val="tx1"/>
                </a:solidFill>
              </a:rPr>
              <a:t>变量作用域（缺陷）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let</a:t>
            </a:r>
            <a:r>
              <a:rPr lang="zh-CN" altLang="en-US" sz="2800" b="1"/>
              <a:t>变量特性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正则表达式概述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正则对象及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构造器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String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异常捕获语法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try {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try_statements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[catch (exception_var) { // non-standard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catch_statements_1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}]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[finally {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finally_statements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}]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数组原型方法（排序和颠倒元素顺序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Array.prototype.reverse()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Array.prototype.sort(compareFunction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回调函数的写法，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思考冒泡排序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WPS 演示</Application>
  <PresentationFormat>宽屏</PresentationFormat>
  <Paragraphs>160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Thank You！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2901</cp:revision>
  <cp:lastPrinted>2411-12-30T00:00:00Z</cp:lastPrinted>
  <dcterms:created xsi:type="dcterms:W3CDTF">2003-05-12T10:17:00Z</dcterms:created>
  <dcterms:modified xsi:type="dcterms:W3CDTF">2017-10-20T02:01:33Z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