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33" r:id="rId3"/>
    <p:sldId id="773" r:id="rId4"/>
    <p:sldId id="1213" r:id="rId5"/>
    <p:sldId id="1199" r:id="rId7"/>
    <p:sldId id="1214" r:id="rId8"/>
    <p:sldId id="1207" r:id="rId9"/>
    <p:sldId id="1234" r:id="rId10"/>
    <p:sldId id="1217" r:id="rId11"/>
    <p:sldId id="1218" r:id="rId12"/>
    <p:sldId id="1249" r:id="rId13"/>
    <p:sldId id="1235" r:id="rId14"/>
    <p:sldId id="1219" r:id="rId15"/>
    <p:sldId id="1220" r:id="rId16"/>
    <p:sldId id="1250" r:id="rId17"/>
    <p:sldId id="1104" r:id="rId18"/>
    <p:sldId id="1230" r:id="rId19"/>
    <p:sldId id="1232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3"/>
        <p:guide pos="1857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4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634865" y="4358640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3712845"/>
            <a:ext cx="53155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855345"/>
            <a:ext cx="10172065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来声明常量，也常用来声明</a:t>
            </a:r>
            <a:r>
              <a:rPr lang="zh-CN" sz="3200" dirty="0" smtClean="0">
                <a:solidFill>
                  <a:schemeClr val="tx1"/>
                </a:solidFill>
                <a:sym typeface="+mn-ea"/>
              </a:rPr>
              <a:t>不变的函数</a:t>
            </a:r>
            <a:endParaRPr 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与const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en-US" altLang="zh-CN" sz="2200" dirty="0" smtClean="0">
                <a:solidFill>
                  <a:schemeClr val="accent3"/>
                </a:solidFill>
                <a:sym typeface="+mn-ea"/>
              </a:rPr>
              <a:t>const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案例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939290"/>
            <a:ext cx="4244340" cy="2931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75" y="1867535"/>
            <a:ext cx="4563745" cy="323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let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const</a:t>
            </a:r>
            <a:r>
              <a:rPr lang="zh-CN" altLang="en-US" sz="2800" b="1">
                <a:solidFill>
                  <a:srgbClr val="FF0000"/>
                </a:solidFill>
              </a:rPr>
              <a:t>的重要特性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‘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提升’的特性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（声明前可以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let声明变量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时，在声明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前不能使用该变量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en-US" altLang="zh-CN" dirty="0"/>
              <a:t>let</a:t>
            </a:r>
            <a:r>
              <a:rPr kumimoji="0" lang="zh-CN" altLang="en-US" dirty="0"/>
              <a:t>变量和</a:t>
            </a:r>
            <a:r>
              <a:rPr kumimoji="0" lang="en-US" altLang="zh-CN" dirty="0"/>
              <a:t>const</a:t>
            </a:r>
            <a:r>
              <a:rPr kumimoji="0" lang="zh-CN" altLang="en-US" dirty="0"/>
              <a:t>常量的特性</a:t>
            </a:r>
            <a:r>
              <a:rPr kumimoji="0" lang="en-US" altLang="zh-CN" dirty="0"/>
              <a:t>--</a:t>
            </a:r>
            <a:r>
              <a:rPr kumimoji="0" lang="zh-CN" altLang="en-US" dirty="0"/>
              <a:t>不进行变量提升特性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1685290"/>
            <a:ext cx="3219450" cy="138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161353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1519555"/>
            <a:ext cx="5688965" cy="1862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4107180"/>
            <a:ext cx="8087995" cy="173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不提升特性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暂时性死区（temporal dead zone）特性</a:t>
            </a:r>
            <a:b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只要块级作用域内存在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，它所声明的变量就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绑定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在这个区域，不再受外部影响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对这个块从一开始就形成了封闭的作用域，凡是在声明之前使用该变量，就会报错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可以声明重名变量，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则不可以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68502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 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变量和</a:t>
            </a:r>
            <a:r>
              <a:rPr kumimoji="0" lang="en-US" altLang="zh-CN" dirty="0">
                <a:sym typeface="+mn-ea"/>
              </a:rPr>
              <a:t>const</a:t>
            </a:r>
            <a:r>
              <a:rPr kumimoji="0" lang="zh-CN" altLang="en-US" dirty="0">
                <a:sym typeface="+mn-ea"/>
              </a:rPr>
              <a:t>常量的特性</a:t>
            </a:r>
            <a:r>
              <a:rPr kumimoji="0" lang="en-US" altLang="zh-CN" dirty="0">
                <a:sym typeface="+mn-ea"/>
              </a:rPr>
              <a:t>--</a:t>
            </a:r>
            <a:r>
              <a:rPr kumimoji="0" lang="zh-CN" altLang="en-US" dirty="0">
                <a:sym typeface="+mn-ea"/>
              </a:rPr>
              <a:t>暂时性死区特性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83485"/>
            <a:ext cx="7782560" cy="2400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31105" y="6065520"/>
            <a:ext cx="69481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暂时性死区特性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4143375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字符串、数字的解构赋值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圆括号问题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）当前网络上绝大部分用的是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中的缺陷，会逐渐流行开来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ES5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sz="2800" b="1">
                <a:solidFill>
                  <a:srgbClr val="FF0000"/>
                </a:solidFill>
              </a:rPr>
              <a:t>var</a:t>
            </a:r>
            <a:r>
              <a:rPr lang="zh-CN" altLang="en-US" sz="2800" b="1">
                <a:solidFill>
                  <a:srgbClr val="FF0000"/>
                </a:solidFill>
              </a:rPr>
              <a:t>及其缺陷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556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无块作用域，可能造成变量污染）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中变量生命周期解决方案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ES5</a:t>
            </a:r>
            <a:r>
              <a:rPr kumimoji="0" lang="zh-CN" altLang="en-US" dirty="0"/>
              <a:t>中的</a:t>
            </a:r>
            <a:r>
              <a:rPr kumimoji="0" lang="en-US" altLang="zh-CN" dirty="0"/>
              <a:t>var</a:t>
            </a:r>
            <a:r>
              <a:rPr kumimoji="0" lang="zh-CN" altLang="en-US" dirty="0"/>
              <a:t>及其缺陷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31105" y="6065520"/>
            <a:ext cx="6657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定义变量及块的解决方案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739265"/>
            <a:ext cx="6288405" cy="3386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可能造成变量的非期望共享）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ES5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var</a:t>
            </a:r>
            <a:r>
              <a:rPr kumimoji="0" lang="zh-CN" altLang="en-US" dirty="0">
                <a:sym typeface="+mn-ea"/>
              </a:rPr>
              <a:t>及其缺陷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31105" y="6065520"/>
            <a:ext cx="62388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变量共享问题及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664970"/>
            <a:ext cx="8027035" cy="4213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64970"/>
            <a:ext cx="8263890" cy="415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ES6新增了let命令，用于声明变量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，用法与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类似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其与var的不同在于，用let声明的变量只在 let 命令所在的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代码块 { }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内有效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9350" y="6065520"/>
            <a:ext cx="67570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来声明变量 避免变量污染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2539365"/>
            <a:ext cx="6694805" cy="337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声明变量，可有效避免变量共享缺陷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807845"/>
            <a:ext cx="8385175" cy="3689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可有效避免变量共享缺陷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演示</Application>
  <PresentationFormat>宽屏</PresentationFormat>
  <Paragraphs>138</Paragraphs>
  <Slides>17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2943</cp:revision>
  <cp:lastPrinted>2411-12-30T00:00:00Z</cp:lastPrinted>
  <dcterms:created xsi:type="dcterms:W3CDTF">2003-05-12T10:17:00Z</dcterms:created>
  <dcterms:modified xsi:type="dcterms:W3CDTF">2017-09-06T08:28:07Z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