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263" r:id="rId3"/>
    <p:sldId id="1264" r:id="rId4"/>
    <p:sldId id="1265" r:id="rId5"/>
    <p:sldId id="1266" r:id="rId6"/>
    <p:sldId id="773" r:id="rId7"/>
    <p:sldId id="1306" r:id="rId8"/>
    <p:sldId id="1199" r:id="rId10"/>
    <p:sldId id="1288" r:id="rId11"/>
    <p:sldId id="1289" r:id="rId12"/>
    <p:sldId id="1229" r:id="rId13"/>
    <p:sldId id="1216" r:id="rId14"/>
    <p:sldId id="1221" r:id="rId15"/>
    <p:sldId id="1222" r:id="rId16"/>
    <p:sldId id="1286" r:id="rId17"/>
    <p:sldId id="1225" r:id="rId18"/>
    <p:sldId id="1226" r:id="rId19"/>
    <p:sldId id="1287" r:id="rId20"/>
    <p:sldId id="1104" r:id="rId21"/>
    <p:sldId id="1258" r:id="rId22"/>
    <p:sldId id="1259" r:id="rId23"/>
    <p:sldId id="1260" r:id="rId24"/>
    <p:sldId id="1261" r:id="rId25"/>
    <p:sldId id="1253" r:id="rId26"/>
    <p:sldId id="1254" r:id="rId27"/>
    <p:sldId id="1262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07586" y="349758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对内置类型的扩展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0758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 </a:t>
            </a: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对内置类型的扩展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新增遍历语法</a:t>
            </a:r>
            <a:r>
              <a:rPr lang="en-US" altLang="zh-CN" sz="2800" b="1">
                <a:solidFill>
                  <a:srgbClr val="FF0000"/>
                </a:solidFill>
              </a:rPr>
              <a:t>for...of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变量数组，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的扩展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如果箭头函数不需要参数或需要多个参数，就使用一个圆括号代表参数部分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ES5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max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=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function (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a,b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) {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      return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a&gt;b?a:b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;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ES6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max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=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(a,b)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 =&gt;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a&gt;b?a:b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;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</Words>
  <Application>WPS 演示</Application>
  <PresentationFormat>宽屏</PresentationFormat>
  <Paragraphs>161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JavaScript进阶（ES6）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3003</cp:revision>
  <cp:lastPrinted>2411-12-30T00:00:00Z</cp:lastPrinted>
  <dcterms:created xsi:type="dcterms:W3CDTF">2003-05-12T10:17:00Z</dcterms:created>
  <dcterms:modified xsi:type="dcterms:W3CDTF">2017-09-06T09:37:14Z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