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22" r:id="rId3"/>
    <p:sldId id="1223" r:id="rId5"/>
    <p:sldId id="1225" r:id="rId6"/>
    <p:sldId id="1224" r:id="rId7"/>
    <p:sldId id="1226" r:id="rId8"/>
    <p:sldId id="1227" r:id="rId9"/>
    <p:sldId id="1229" r:id="rId10"/>
    <p:sldId id="1228" r:id="rId11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30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551170" y="3856355"/>
            <a:ext cx="386143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---Mat</a:t>
            </a:r>
            <a:r>
              <a:rPr lang="zh-CN" altLang="en-US">
                <a:latin typeface="+mj-ea"/>
                <a:ea typeface="+mj-ea"/>
              </a:rPr>
              <a:t>h对象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606415" y="4463415"/>
            <a:ext cx="387794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l"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---JSON</a:t>
            </a:r>
            <a:r>
              <a:rPr lang="zh-CN" altLang="en-US">
                <a:latin typeface="+mj-ea"/>
                <a:ea typeface="+mj-ea"/>
              </a:rPr>
              <a:t>对象</a:t>
            </a:r>
            <a:endParaRPr lang="zh-CN" altLang="en-US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---Mat</a:t>
            </a:r>
            <a:r>
              <a:rPr lang="zh-CN" altLang="en-US">
                <a:latin typeface="+mj-ea"/>
                <a:ea typeface="+mj-ea"/>
                <a:sym typeface="+mn-ea"/>
              </a:rPr>
              <a:t>h对象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对象的属性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ath.PI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Math.LN10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Math.LN2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对象的数值方法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Math.abs( );</a:t>
            </a:r>
            <a:br>
              <a:rPr lang="en-US"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Math.sin( );</a:t>
            </a:r>
            <a:endParaRPr 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对象的三角方法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对象的其他方法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32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---JSON</a:t>
            </a:r>
            <a:r>
              <a:rPr lang="zh-CN" altLang="en-US">
                <a:latin typeface="+mj-ea"/>
                <a:ea typeface="+mj-ea"/>
                <a:sym typeface="+mn-ea"/>
              </a:rPr>
              <a:t>对象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对象简介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序列化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解析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http://www.json.cn/wiki.html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http://www.json.cn/code.html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http://www.json.cn/component.html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http://www.json.cn/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http://www.json.org/json-zh.html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32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WPS 演示</Application>
  <PresentationFormat>宽屏</PresentationFormat>
  <Paragraphs>43</Paragraphs>
  <Slides>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JavaScript进阶</vt:lpstr>
      <vt:lpstr>PowerPoint 演示文稿</vt:lpstr>
      <vt:lpstr>Thank You！</vt:lpstr>
      <vt:lpstr>JavaScript进阶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2905</cp:revision>
  <cp:lastPrinted>2411-12-30T00:00:00Z</cp:lastPrinted>
  <dcterms:created xsi:type="dcterms:W3CDTF">2003-05-12T10:17:00Z</dcterms:created>
  <dcterms:modified xsi:type="dcterms:W3CDTF">2017-10-23T15:14:01Z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