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1208" r:id="rId3"/>
    <p:sldId id="1227" r:id="rId4"/>
    <p:sldId id="1228" r:id="rId5"/>
    <p:sldId id="1485" r:id="rId7"/>
    <p:sldId id="1229" r:id="rId8"/>
    <p:sldId id="1454" r:id="rId9"/>
    <p:sldId id="1476" r:id="rId10"/>
    <p:sldId id="1455" r:id="rId11"/>
    <p:sldId id="1457" r:id="rId12"/>
    <p:sldId id="1230" r:id="rId13"/>
    <p:sldId id="1232" r:id="rId14"/>
    <p:sldId id="1478" r:id="rId15"/>
    <p:sldId id="1456" r:id="rId16"/>
    <p:sldId id="1233" r:id="rId17"/>
    <p:sldId id="1484" r:id="rId18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604"/>
        <p:guide pos="1856"/>
        <p:guide pos="75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66"/>
        <p:guide pos="2132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412369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闭包（closure）</a:t>
            </a:r>
            <a:endParaRPr lang="zh-CN" altLang="en-US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闭包的概念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闭包的常见形式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闭包的作用及常用场景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en-US" altLang="zh-CN" sz="3200" kern="0" dirty="0" smtClean="0">
              <a:solidFill>
                <a:srgbClr val="C00000"/>
              </a:solidFill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9776460" cy="519620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可通过闭包来访问隐藏在函数作用域内的局部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变量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使得函数中的变量都被保存在内存中不被释放</a:t>
            </a:r>
            <a:endParaRPr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闭包</a:t>
            </a:r>
            <a:r>
              <a:rPr kumimoji="0" lang="zh-CN" altLang="en-US" dirty="0" smtClean="0"/>
              <a:t>的作用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735" y="2261870"/>
            <a:ext cx="4425950" cy="36976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99860" y="2618740"/>
            <a:ext cx="245808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左侧实例中，无法在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函数外直接得到变量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n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的值，可以通过闭包间接的在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函数外访问和修改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n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注意：由于闭包的存在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n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f1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调用后并不直接释放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63310" y="6185535"/>
            <a:ext cx="4890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参见相关实例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9776460" cy="5196205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endParaRPr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闭包</a:t>
            </a:r>
            <a:r>
              <a:rPr kumimoji="0" lang="zh-CN" altLang="en-US" dirty="0" smtClean="0"/>
              <a:t>的实际应用案例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810" y="3442335"/>
            <a:ext cx="8784590" cy="2266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21275" y="5912485"/>
            <a:ext cx="6591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闭包应用案例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demo16 index16.html 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函数相关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操作综合实例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55" y="936625"/>
            <a:ext cx="11317605" cy="23380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93260" y="1184910"/>
            <a:ext cx="68319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单例模式实例：因为闭包，所以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常驻内存，始终存在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30420" y="4819015"/>
            <a:ext cx="73113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定时修改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DOM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节点案例，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秒后执行，仍能访问到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objID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9776460" cy="519620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由于闭包会使得函数中的变量都被保存在内存中，内存消耗很大，所以不能滥用闭包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使用闭包时要注意不经意的变量共享问题，可以通过立即执行表达式来解决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闭包</a:t>
            </a:r>
            <a:r>
              <a:rPr kumimoji="0" lang="zh-CN" altLang="en-US" dirty="0" smtClean="0"/>
              <a:t>的注意事项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9776460" cy="519620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codefordream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网站上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JavaScript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基础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初级训练营</a:t>
            </a: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codefordream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网站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上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JavaScript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中级</a:t>
            </a:r>
            <a:endParaRPr lang="en-US" altLang="zh-CN" sz="3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闭包的概念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闭包的常见形式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闭包的作用及常用场景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en-US" altLang="zh-CN" sz="3200" kern="0" dirty="0" smtClean="0">
              <a:solidFill>
                <a:srgbClr val="C00000"/>
              </a:solidFill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88072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闭包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是由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函数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与其相关的引用环境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组合而成的</a:t>
            </a:r>
            <a:r>
              <a:rPr kumimoji="0" lang="zh-CN" altLang="en-US" sz="3200" dirty="0" smtClean="0">
                <a:solidFill>
                  <a:srgbClr val="FF0000"/>
                </a:solidFill>
                <a:sym typeface="+mn-ea"/>
              </a:rPr>
              <a:t>实体</a:t>
            </a:r>
            <a:endParaRPr kumimoji="0" lang="zh-CN" altLang="en-US" sz="3200" dirty="0" smtClean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闭包是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词法作用域中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函数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和其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相关变量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包裹体</a:t>
            </a: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闭包（</a:t>
            </a:r>
            <a:r>
              <a:rPr kumimoji="0" lang="en-US" altLang="zh-CN" dirty="0">
                <a:sym typeface="+mn-ea"/>
              </a:rPr>
              <a:t>closure</a:t>
            </a:r>
            <a:r>
              <a:rPr kumimoji="0" lang="zh-CN" altLang="en-US" dirty="0">
                <a:sym typeface="+mn-ea"/>
              </a:rPr>
              <a:t>）的概念</a:t>
            </a:r>
            <a:endParaRPr kumimoji="0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891530" y="2382520"/>
            <a:ext cx="475170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函数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bar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和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其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相关词法上下文中的变量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i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，构成了一个闭包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zh-CN" sz="2200">
              <a:solidFill>
                <a:schemeClr val="accent3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返回的函数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bar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，依然能够访问到变量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（藕断丝连）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和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b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对应的是否为同一个闭包？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foo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和它相关作用域的变量是否形成闭包？</a:t>
            </a:r>
            <a:endParaRPr lang="en-US" altLang="zh-CN" sz="220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76265" y="6257290"/>
            <a:ext cx="4966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中的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例一、例二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6845" y="2348230"/>
            <a:ext cx="4013200" cy="4199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94537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2400" dirty="0" smtClean="0">
                <a:solidFill>
                  <a:schemeClr val="tx1"/>
                </a:solidFill>
                <a:sym typeface="+mn-ea"/>
              </a:rPr>
              <a:t>若一个函数离开了它被创建时的作用域，它还是会与这个作用域已经其外表的作用域的变量相关联</a:t>
            </a:r>
            <a:endParaRPr kumimoji="0" lang="zh-CN" altLang="en-US" sz="24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2400" dirty="0">
                <a:solidFill>
                  <a:schemeClr val="tx1"/>
                </a:solidFill>
                <a:sym typeface="+mn-ea"/>
              </a:rPr>
              <a:t>闭包是一个函数外加上该函数创建时所建立的作用域</a:t>
            </a:r>
            <a:endParaRPr kumimoji="0" lang="zh-CN" altLang="en-US" sz="24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闭包（</a:t>
            </a:r>
            <a:r>
              <a:rPr kumimoji="0" lang="en-US" altLang="zh-CN" dirty="0">
                <a:sym typeface="+mn-ea"/>
              </a:rPr>
              <a:t>closure</a:t>
            </a:r>
            <a:r>
              <a:rPr kumimoji="0" lang="zh-CN" altLang="en-US" dirty="0">
                <a:sym typeface="+mn-ea"/>
              </a:rPr>
              <a:t>）的概念</a:t>
            </a:r>
            <a:endParaRPr kumimoji="0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676265" y="6257290"/>
            <a:ext cx="4966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中的 例三、例四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75" y="2480310"/>
            <a:ext cx="5067935" cy="3496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闭包的概念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闭包的常见形式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闭包的作用及常用场景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en-US" altLang="zh-CN" sz="3200" kern="0" dirty="0" smtClean="0">
              <a:solidFill>
                <a:srgbClr val="C00000"/>
              </a:solidFill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77963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闭包的常见形式（作为函数返回值返回）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43040" y="6075680"/>
            <a:ext cx="32702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  Part1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图片 6" descr="C:\Users\qile\Desktop\捕获.PNG捕获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19175" y="1134428"/>
            <a:ext cx="7920990" cy="4673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17565" y="4590415"/>
            <a:ext cx="44310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思考：此实例中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fee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函数对象相关作用域的变量都有哪些？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foo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tmp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是否调用后就释放？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使用断点调试查看代码的运行状况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4890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闭包的常见形式（作为函数返回值返回）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306820" y="6042025"/>
            <a:ext cx="39719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  Part2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0" y="1016635"/>
            <a:ext cx="8599170" cy="4806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17565" y="4590415"/>
            <a:ext cx="44310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思考：此实例中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bar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函数对象相关作用域的变量都有哪些？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foo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tmp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是否调用后就释放？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使用断点调试查看代码的运行状况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4890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闭包的常见形式（作为对象的方法返回）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024370" y="6113780"/>
            <a:ext cx="33458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 Part1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7420" y="1003935"/>
            <a:ext cx="7849870" cy="49047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58255" y="4805680"/>
            <a:ext cx="46151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思考：此实例中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总共有几个闭包？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使用断点调试查看代码的运行状况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4890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闭包的常见形式（函数作为参数）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490" y="1748790"/>
            <a:ext cx="4852035" cy="40976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06820" y="6113780"/>
            <a:ext cx="4890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 Part2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内容占位符 1"/>
          <p:cNvSpPr>
            <a:spLocks noGrp="1"/>
          </p:cNvSpPr>
          <p:nvPr/>
        </p:nvSpPr>
        <p:spPr bwMode="auto">
          <a:xfrm>
            <a:off x="947420" y="868680"/>
            <a:ext cx="10880725" cy="52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综合实例（闭包、高阶函数、静态词法作用域、IIFE）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85560" y="4805680"/>
            <a:ext cx="289750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左侧实例输出什么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？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使用断点调试查看代码的运行状况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1098</Words>
  <Application>WPS 演示</Application>
  <PresentationFormat>自定义</PresentationFormat>
  <Paragraphs>140</Paragraphs>
  <Slides>15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3027</cp:revision>
  <cp:lastPrinted>2411-12-30T00:00:00Z</cp:lastPrinted>
  <dcterms:created xsi:type="dcterms:W3CDTF">2003-05-12T10:17:00Z</dcterms:created>
  <dcterms:modified xsi:type="dcterms:W3CDTF">2018-04-08T01:17:04Z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