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926" r:id="rId7"/>
    <p:sldId id="1001" r:id="rId8"/>
    <p:sldId id="1002" r:id="rId9"/>
    <p:sldId id="905" r:id="rId10"/>
    <p:sldId id="1004" r:id="rId11"/>
    <p:sldId id="1018" r:id="rId12"/>
    <p:sldId id="858" r:id="rId13"/>
    <p:sldId id="850" r:id="rId14"/>
    <p:sldId id="976" r:id="rId15"/>
    <p:sldId id="851" r:id="rId16"/>
    <p:sldId id="909" r:id="rId17"/>
    <p:sldId id="852" r:id="rId18"/>
    <p:sldId id="913" r:id="rId19"/>
    <p:sldId id="1006" r:id="rId20"/>
    <p:sldId id="1005" r:id="rId21"/>
    <p:sldId id="994" r:id="rId22"/>
    <p:sldId id="794" r:id="rId23"/>
    <p:sldId id="995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://www.w3school.com.c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发展历程（参见教程第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章）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可以动态的更改变量的类型（弱类型）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语言特点（</a:t>
            </a:r>
            <a:r>
              <a:rPr lang="zh-CN" altLang="en-US" dirty="0">
                <a:sym typeface="+mn-ea"/>
              </a:rPr>
              <a:t>参见教程第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rgbClr val="C00000"/>
                </a:solidFill>
              </a:rPr>
              <a:t>Thank You</a:t>
            </a:r>
            <a:r>
              <a:rPr kumimoji="0" lang="zh-CN" altLang="en-US" sz="5400">
                <a:solidFill>
                  <a:srgbClr val="C00000"/>
                </a:solidFill>
              </a:rPr>
              <a:t>！</a:t>
            </a:r>
            <a:endParaRPr kumimoji="0" lang="zh-CN" altLang="en-US" sz="5400">
              <a:solidFill>
                <a:srgbClr val="C00000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</a:rPr>
              <a:t>复习《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dirty="0" smtClean="0">
                <a:solidFill>
                  <a:srgbClr val="FF0000"/>
                </a:solidFill>
              </a:rPr>
              <a:t>》（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1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</a:t>
            </a:r>
            <a:r>
              <a:rPr kumimoji="0" lang="en-US" altLang="zh-CN" dirty="0" smtClean="0">
                <a:solidFill>
                  <a:srgbClr val="FF0000"/>
                </a:solidFill>
              </a:rPr>
              <a:t>~6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章）</a:t>
            </a:r>
            <a:endParaRPr kumimoji="0"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</a:rPr>
              <a:t>完成</a:t>
            </a:r>
            <a:r>
              <a:rPr kumimoji="0" lang="en-US" altLang="zh-CN" dirty="0" smtClean="0">
                <a:solidFill>
                  <a:srgbClr val="FF0000"/>
                </a:solidFill>
              </a:rPr>
              <a:t>codefordream</a:t>
            </a:r>
            <a:r>
              <a:rPr kumimoji="0" lang="zh-CN" altLang="en-US" dirty="0" smtClean="0">
                <a:solidFill>
                  <a:srgbClr val="FF0000"/>
                </a:solidFill>
              </a:rPr>
              <a:t>在线学习网站（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</a:rPr>
              <a:t>基础任务）</a:t>
            </a:r>
            <a:endParaRPr kumimoji="0" lang="zh-CN" altLang="en-US" sz="32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预习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数据类型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0" y="114236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r>
              <a:rPr kumimoji="0" lang="zh-CN" altLang="en-US" dirty="0" smtClean="0">
                <a:solidFill>
                  <a:schemeClr val="tx1"/>
                </a:solidFill>
              </a:rPr>
              <a:t>方向基础课：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HTML5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2"/>
                </a:solidFill>
              </a:rPr>
              <a:t>JS</a:t>
            </a:r>
            <a:r>
              <a:rPr kumimoji="0" lang="zh-CN" altLang="en-US" dirty="0" smtClean="0">
                <a:solidFill>
                  <a:schemeClr val="tx2"/>
                </a:solidFill>
              </a:rPr>
              <a:t>高级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CSS3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09871" y="143827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13443" y="5147310"/>
            <a:ext cx="469074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前端及混合开发基础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chemeClr val="tx1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、正则表达式等补充部分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深入理解等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18%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sz="3200">
                <a:solidFill>
                  <a:schemeClr val="tx1"/>
                </a:solidFill>
              </a:rPr>
              <a:t>TypeScript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chemeClr val="tx1"/>
                </a:solidFill>
              </a:rPr>
              <a:t>7%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》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（第二版）</a:t>
            </a:r>
            <a:endParaRPr lang="zh-CN" altLang="en-US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Chrome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WebStorm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1070610"/>
            <a:ext cx="9715500" cy="49453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平时成绩（考勤、平时表现）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平时作业（视频学习、雪梨任务）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期中、期末考试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https://github.com/edu2act/2017-2018_1st_JavaScript-Advanced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31865" y="11360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演示</Application>
  <PresentationFormat>宽屏</PresentationFormat>
  <Paragraphs>139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2876</cp:revision>
  <cp:lastPrinted>2411-12-30T00:00:00Z</cp:lastPrinted>
  <dcterms:created xsi:type="dcterms:W3CDTF">2003-05-12T10:17:00Z</dcterms:created>
  <dcterms:modified xsi:type="dcterms:W3CDTF">2017-08-21T05:45:41Z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