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12435" y="10585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“B”&gt;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“B”&gt;“a”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“B”.localeCompare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2660" y="462153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11590" y="18567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注意：直接定义的引用类型的变量，其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引用分配在栈区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注意：直接定义的基本类型的变量分配在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堆区与栈区、存值与存地址、生命周期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基本类型与引用类型的区别（本质不同）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2047240"/>
            <a:ext cx="5935980" cy="3933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2365" y="16173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（表现）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引用类型是判断所指向的内存空间是否相同（没有两个一模一样的对象）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时的不同（表现）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值传递与引用传递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基本类型与引用类型的区别（表现不同）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rgbClr val="FF0000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类型的值（）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的值（）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7940" y="49625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3776</Words>
  <Application>WPS 演示</Application>
  <PresentationFormat>宽屏</PresentationFormat>
  <Paragraphs>273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2902</cp:revision>
  <cp:lastPrinted>2411-12-30T00:00:00Z</cp:lastPrinted>
  <dcterms:created xsi:type="dcterms:W3CDTF">2003-05-12T10:17:00Z</dcterms:created>
  <dcterms:modified xsi:type="dcterms:W3CDTF">2017-08-29T01:16:55Z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