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104" r:id="rId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622925" y="505396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---Error</a:t>
            </a:r>
            <a:r>
              <a:rPr lang="zh-CN" altLang="en-US">
                <a:latin typeface="+mj-ea"/>
                <a:ea typeface="+mj-ea"/>
              </a:rPr>
              <a:t>错误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14</Paragraphs>
  <Slides>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Franklin Gothic Medium</vt:lpstr>
      <vt:lpstr>Office 主题</vt:lpstr>
      <vt:lpstr>JavaScript进阶</vt:lpstr>
      <vt:lpstr>JavaScript进阶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2898</cp:revision>
  <cp:lastPrinted>2411-12-30T00:00:00Z</cp:lastPrinted>
  <dcterms:created xsi:type="dcterms:W3CDTF">2003-05-12T10:17:00Z</dcterms:created>
  <dcterms:modified xsi:type="dcterms:W3CDTF">2017-09-03T04:14:02Z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