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1229" r:id="rId4"/>
    <p:sldId id="1221" r:id="rId5"/>
    <p:sldId id="1104" r:id="rId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3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43"/>
        <p:guide pos="2150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函数参数的扩展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 </a:t>
            </a:r>
            <a:r>
              <a:rPr lang="zh-CN" altLang="en-US" sz="2800" b="1">
                <a:solidFill>
                  <a:schemeClr val="tx1"/>
                </a:solidFill>
              </a:rPr>
              <a:t>函数参数默认值的实现方法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允许为函数的参数设置默认值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直接写在参数定义的后面，比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更加直观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不会出现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中实参转换为布尔类型的问题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995" y="2608580"/>
            <a:ext cx="6461760" cy="3181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WPS 演示</Application>
  <PresentationFormat>宽屏</PresentationFormat>
  <Paragraphs>18</Paragraphs>
  <Slides>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2919</cp:revision>
  <cp:lastPrinted>2411-12-30T00:00:00Z</cp:lastPrinted>
  <dcterms:created xsi:type="dcterms:W3CDTF">2003-05-12T10:17:00Z</dcterms:created>
  <dcterms:modified xsi:type="dcterms:W3CDTF">2017-08-14T01:04:17Z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